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sldIdLst>
    <p:sldId id="256" r:id="rId6"/>
    <p:sldId id="264" r:id="rId7"/>
    <p:sldId id="257" r:id="rId8"/>
    <p:sldId id="258" r:id="rId9"/>
    <p:sldId id="280" r:id="rId10"/>
    <p:sldId id="259" r:id="rId11"/>
    <p:sldId id="262" r:id="rId12"/>
    <p:sldId id="261" r:id="rId13"/>
    <p:sldId id="267" r:id="rId14"/>
    <p:sldId id="263" r:id="rId15"/>
    <p:sldId id="265" r:id="rId16"/>
    <p:sldId id="266" r:id="rId17"/>
    <p:sldId id="281" r:id="rId18"/>
    <p:sldId id="283" r:id="rId19"/>
    <p:sldId id="268" r:id="rId20"/>
    <p:sldId id="279" r:id="rId21"/>
    <p:sldId id="284" r:id="rId22"/>
    <p:sldId id="269" r:id="rId23"/>
    <p:sldId id="304" r:id="rId24"/>
    <p:sldId id="277" r:id="rId25"/>
    <p:sldId id="274" r:id="rId26"/>
    <p:sldId id="275" r:id="rId27"/>
    <p:sldId id="276" r:id="rId28"/>
    <p:sldId id="270" r:id="rId29"/>
    <p:sldId id="271" r:id="rId30"/>
    <p:sldId id="287" r:id="rId31"/>
    <p:sldId id="297" r:id="rId32"/>
    <p:sldId id="302" r:id="rId3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E2E721"/>
    <a:srgbClr val="25E3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A29518-AE17-4659-A893-90BCF9B69DC0}" v="1" dt="2025-11-19T12:47:16.88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nu Anne" userId="f7ea318e-4764-4b4d-afe3-46e7c33c8deb" providerId="ADAL" clId="{4A225279-90A3-4C68-9989-8CCB3058B1E9}"/>
    <pc:docChg chg="custSel delSld modSld">
      <pc:chgData name="Pernu Anne" userId="f7ea318e-4764-4b4d-afe3-46e7c33c8deb" providerId="ADAL" clId="{4A225279-90A3-4C68-9989-8CCB3058B1E9}" dt="2025-11-19T12:47:30.624" v="331" actId="20577"/>
      <pc:docMkLst>
        <pc:docMk/>
      </pc:docMkLst>
      <pc:sldChg chg="modSp mod">
        <pc:chgData name="Pernu Anne" userId="f7ea318e-4764-4b4d-afe3-46e7c33c8deb" providerId="ADAL" clId="{4A225279-90A3-4C68-9989-8CCB3058B1E9}" dt="2025-11-18T13:25:00.882" v="31" actId="20577"/>
        <pc:sldMkLst>
          <pc:docMk/>
          <pc:sldMk cId="690195560" sldId="256"/>
        </pc:sldMkLst>
        <pc:spChg chg="mod">
          <ac:chgData name="Pernu Anne" userId="f7ea318e-4764-4b4d-afe3-46e7c33c8deb" providerId="ADAL" clId="{4A225279-90A3-4C68-9989-8CCB3058B1E9}" dt="2025-11-18T13:25:00.882" v="31" actId="20577"/>
          <ac:spMkLst>
            <pc:docMk/>
            <pc:sldMk cId="690195560" sldId="256"/>
            <ac:spMk id="3" creationId="{FD4E42D1-B87F-45B7-A83F-AD910A4018BE}"/>
          </ac:spMkLst>
        </pc:spChg>
      </pc:sldChg>
      <pc:sldChg chg="modSp mod">
        <pc:chgData name="Pernu Anne" userId="f7ea318e-4764-4b4d-afe3-46e7c33c8deb" providerId="ADAL" clId="{4A225279-90A3-4C68-9989-8CCB3058B1E9}" dt="2025-11-19T06:57:53" v="41" actId="20577"/>
        <pc:sldMkLst>
          <pc:docMk/>
          <pc:sldMk cId="3250748713" sldId="261"/>
        </pc:sldMkLst>
        <pc:spChg chg="mod">
          <ac:chgData name="Pernu Anne" userId="f7ea318e-4764-4b4d-afe3-46e7c33c8deb" providerId="ADAL" clId="{4A225279-90A3-4C68-9989-8CCB3058B1E9}" dt="2025-11-19T06:57:53" v="41" actId="20577"/>
          <ac:spMkLst>
            <pc:docMk/>
            <pc:sldMk cId="3250748713" sldId="261"/>
            <ac:spMk id="3" creationId="{314F5E34-6C56-48BE-AABE-844DD5498897}"/>
          </ac:spMkLst>
        </pc:spChg>
      </pc:sldChg>
      <pc:sldChg chg="modSp mod">
        <pc:chgData name="Pernu Anne" userId="f7ea318e-4764-4b4d-afe3-46e7c33c8deb" providerId="ADAL" clId="{4A225279-90A3-4C68-9989-8CCB3058B1E9}" dt="2025-11-19T12:46:54.205" v="277" actId="20577"/>
        <pc:sldMkLst>
          <pc:docMk/>
          <pc:sldMk cId="2008146588" sldId="266"/>
        </pc:sldMkLst>
        <pc:spChg chg="mod">
          <ac:chgData name="Pernu Anne" userId="f7ea318e-4764-4b4d-afe3-46e7c33c8deb" providerId="ADAL" clId="{4A225279-90A3-4C68-9989-8CCB3058B1E9}" dt="2025-11-19T12:46:54.205" v="277" actId="20577"/>
          <ac:spMkLst>
            <pc:docMk/>
            <pc:sldMk cId="2008146588" sldId="266"/>
            <ac:spMk id="3" creationId="{F8891ACA-6F7C-4B84-902D-09EA09ACD2B8}"/>
          </ac:spMkLst>
        </pc:spChg>
      </pc:sldChg>
      <pc:sldChg chg="modSp mod">
        <pc:chgData name="Pernu Anne" userId="f7ea318e-4764-4b4d-afe3-46e7c33c8deb" providerId="ADAL" clId="{4A225279-90A3-4C68-9989-8CCB3058B1E9}" dt="2025-11-19T12:45:25.771" v="42" actId="113"/>
        <pc:sldMkLst>
          <pc:docMk/>
          <pc:sldMk cId="3706735915" sldId="267"/>
        </pc:sldMkLst>
        <pc:spChg chg="mod">
          <ac:chgData name="Pernu Anne" userId="f7ea318e-4764-4b4d-afe3-46e7c33c8deb" providerId="ADAL" clId="{4A225279-90A3-4C68-9989-8CCB3058B1E9}" dt="2025-11-19T12:45:25.771" v="42" actId="113"/>
          <ac:spMkLst>
            <pc:docMk/>
            <pc:sldMk cId="3706735915" sldId="267"/>
            <ac:spMk id="3" creationId="{97C7FF8F-7006-415A-9E93-F0C7D6752E05}"/>
          </ac:spMkLst>
        </pc:spChg>
      </pc:sldChg>
      <pc:sldChg chg="modSp mod">
        <pc:chgData name="Pernu Anne" userId="f7ea318e-4764-4b4d-afe3-46e7c33c8deb" providerId="ADAL" clId="{4A225279-90A3-4C68-9989-8CCB3058B1E9}" dt="2025-11-19T12:47:30.624" v="331" actId="20577"/>
        <pc:sldMkLst>
          <pc:docMk/>
          <pc:sldMk cId="3521807107" sldId="268"/>
        </pc:sldMkLst>
        <pc:spChg chg="mod">
          <ac:chgData name="Pernu Anne" userId="f7ea318e-4764-4b4d-afe3-46e7c33c8deb" providerId="ADAL" clId="{4A225279-90A3-4C68-9989-8CCB3058B1E9}" dt="2025-11-19T12:47:30.624" v="331" actId="20577"/>
          <ac:spMkLst>
            <pc:docMk/>
            <pc:sldMk cId="3521807107" sldId="268"/>
            <ac:spMk id="3" creationId="{FF6C9D7B-B39E-4B2D-B362-079279681EF9}"/>
          </ac:spMkLst>
        </pc:spChg>
      </pc:sldChg>
      <pc:sldChg chg="del">
        <pc:chgData name="Pernu Anne" userId="f7ea318e-4764-4b4d-afe3-46e7c33c8deb" providerId="ADAL" clId="{4A225279-90A3-4C68-9989-8CCB3058B1E9}" dt="2025-11-18T12:43:51.877" v="1" actId="47"/>
        <pc:sldMkLst>
          <pc:docMk/>
          <pc:sldMk cId="533217833" sldId="278"/>
        </pc:sldMkLst>
      </pc:sldChg>
      <pc:sldChg chg="del">
        <pc:chgData name="Pernu Anne" userId="f7ea318e-4764-4b4d-afe3-46e7c33c8deb" providerId="ADAL" clId="{4A225279-90A3-4C68-9989-8CCB3058B1E9}" dt="2025-11-18T12:43:53.587" v="2" actId="47"/>
        <pc:sldMkLst>
          <pc:docMk/>
          <pc:sldMk cId="2723540850" sldId="282"/>
        </pc:sldMkLst>
      </pc:sldChg>
      <pc:sldChg chg="del">
        <pc:chgData name="Pernu Anne" userId="f7ea318e-4764-4b4d-afe3-46e7c33c8deb" providerId="ADAL" clId="{4A225279-90A3-4C68-9989-8CCB3058B1E9}" dt="2025-11-18T12:43:50.061" v="0" actId="47"/>
        <pc:sldMkLst>
          <pc:docMk/>
          <pc:sldMk cId="2085254133" sldId="30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630862-B452-4A37-9777-BBEA8DC98C8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00D3014-A54A-41E7-9DBD-A962478FCF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E6B7EDF-8F7C-4375-8030-CD629F69BF91}"/>
              </a:ext>
            </a:extLst>
          </p:cNvPr>
          <p:cNvSpPr>
            <a:spLocks noGrp="1"/>
          </p:cNvSpPr>
          <p:nvPr>
            <p:ph type="dt" sz="half" idx="10"/>
          </p:nvPr>
        </p:nvSpPr>
        <p:spPr/>
        <p:txBody>
          <a:bodyPr/>
          <a:lstStyle/>
          <a:p>
            <a:fld id="{87BEE849-87BC-498C-942A-12E4AFB89CA3}" type="datetimeFigureOut">
              <a:rPr lang="fi-FI" smtClean="0"/>
              <a:t>18.11.2025</a:t>
            </a:fld>
            <a:endParaRPr lang="fi-FI"/>
          </a:p>
        </p:txBody>
      </p:sp>
      <p:sp>
        <p:nvSpPr>
          <p:cNvPr id="5" name="Alatunnisteen paikkamerkki 4">
            <a:extLst>
              <a:ext uri="{FF2B5EF4-FFF2-40B4-BE49-F238E27FC236}">
                <a16:creationId xmlns:a16="http://schemas.microsoft.com/office/drawing/2014/main" id="{47A58D8F-52EE-4FB5-9BAD-A75ABD08E16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E033821-A179-4899-B906-0032B34B20AE}"/>
              </a:ext>
            </a:extLst>
          </p:cNvPr>
          <p:cNvSpPr>
            <a:spLocks noGrp="1"/>
          </p:cNvSpPr>
          <p:nvPr>
            <p:ph type="sldNum" sz="quarter" idx="12"/>
          </p:nvPr>
        </p:nvSpPr>
        <p:spPr/>
        <p:txBody>
          <a:bodyPr/>
          <a:lstStyle/>
          <a:p>
            <a:fld id="{7F80A256-2F72-467C-895A-4432F39C83A0}" type="slidenum">
              <a:rPr lang="fi-FI" smtClean="0"/>
              <a:t>‹#›</a:t>
            </a:fld>
            <a:endParaRPr lang="fi-FI"/>
          </a:p>
        </p:txBody>
      </p:sp>
    </p:spTree>
    <p:extLst>
      <p:ext uri="{BB962C8B-B14F-4D97-AF65-F5344CB8AC3E}">
        <p14:creationId xmlns:p14="http://schemas.microsoft.com/office/powerpoint/2010/main" val="234784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30AAF-41DF-43DE-BD30-B231F55BBE7E}"/>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41FF2740-D1CB-4EA7-8CC3-A18884ED4F6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4C034F1-AD93-4286-857B-CC733E4B6C47}"/>
              </a:ext>
            </a:extLst>
          </p:cNvPr>
          <p:cNvSpPr>
            <a:spLocks noGrp="1"/>
          </p:cNvSpPr>
          <p:nvPr>
            <p:ph type="dt" sz="half" idx="10"/>
          </p:nvPr>
        </p:nvSpPr>
        <p:spPr/>
        <p:txBody>
          <a:bodyPr/>
          <a:lstStyle/>
          <a:p>
            <a:fld id="{87BEE849-87BC-498C-942A-12E4AFB89CA3}" type="datetimeFigureOut">
              <a:rPr lang="fi-FI" smtClean="0"/>
              <a:t>18.11.2025</a:t>
            </a:fld>
            <a:endParaRPr lang="fi-FI"/>
          </a:p>
        </p:txBody>
      </p:sp>
      <p:sp>
        <p:nvSpPr>
          <p:cNvPr id="5" name="Alatunnisteen paikkamerkki 4">
            <a:extLst>
              <a:ext uri="{FF2B5EF4-FFF2-40B4-BE49-F238E27FC236}">
                <a16:creationId xmlns:a16="http://schemas.microsoft.com/office/drawing/2014/main" id="{18A8A881-42C8-4D9C-8A81-1BEC431762C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5BC34CF-9FC4-49C4-AD7E-0124A5B6DDB6}"/>
              </a:ext>
            </a:extLst>
          </p:cNvPr>
          <p:cNvSpPr>
            <a:spLocks noGrp="1"/>
          </p:cNvSpPr>
          <p:nvPr>
            <p:ph type="sldNum" sz="quarter" idx="12"/>
          </p:nvPr>
        </p:nvSpPr>
        <p:spPr/>
        <p:txBody>
          <a:bodyPr/>
          <a:lstStyle/>
          <a:p>
            <a:fld id="{7F80A256-2F72-467C-895A-4432F39C83A0}" type="slidenum">
              <a:rPr lang="fi-FI" smtClean="0"/>
              <a:t>‹#›</a:t>
            </a:fld>
            <a:endParaRPr lang="fi-FI"/>
          </a:p>
        </p:txBody>
      </p:sp>
    </p:spTree>
    <p:extLst>
      <p:ext uri="{BB962C8B-B14F-4D97-AF65-F5344CB8AC3E}">
        <p14:creationId xmlns:p14="http://schemas.microsoft.com/office/powerpoint/2010/main" val="348639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814BB5D-7BC6-464E-913E-D2836263E5D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4F807FC-C653-41B3-BC66-EF591D40BB47}"/>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8120155-C6F6-42FB-AD61-D4A2E71CB4B0}"/>
              </a:ext>
            </a:extLst>
          </p:cNvPr>
          <p:cNvSpPr>
            <a:spLocks noGrp="1"/>
          </p:cNvSpPr>
          <p:nvPr>
            <p:ph type="dt" sz="half" idx="10"/>
          </p:nvPr>
        </p:nvSpPr>
        <p:spPr/>
        <p:txBody>
          <a:bodyPr/>
          <a:lstStyle/>
          <a:p>
            <a:fld id="{87BEE849-87BC-498C-942A-12E4AFB89CA3}" type="datetimeFigureOut">
              <a:rPr lang="fi-FI" smtClean="0"/>
              <a:t>18.11.2025</a:t>
            </a:fld>
            <a:endParaRPr lang="fi-FI"/>
          </a:p>
        </p:txBody>
      </p:sp>
      <p:sp>
        <p:nvSpPr>
          <p:cNvPr id="5" name="Alatunnisteen paikkamerkki 4">
            <a:extLst>
              <a:ext uri="{FF2B5EF4-FFF2-40B4-BE49-F238E27FC236}">
                <a16:creationId xmlns:a16="http://schemas.microsoft.com/office/drawing/2014/main" id="{F7D11D17-1F2F-4466-B0E0-02EA20CF8F2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A850663-6755-4463-A2C2-7CEC085B2389}"/>
              </a:ext>
            </a:extLst>
          </p:cNvPr>
          <p:cNvSpPr>
            <a:spLocks noGrp="1"/>
          </p:cNvSpPr>
          <p:nvPr>
            <p:ph type="sldNum" sz="quarter" idx="12"/>
          </p:nvPr>
        </p:nvSpPr>
        <p:spPr/>
        <p:txBody>
          <a:bodyPr/>
          <a:lstStyle/>
          <a:p>
            <a:fld id="{7F80A256-2F72-467C-895A-4432F39C83A0}" type="slidenum">
              <a:rPr lang="fi-FI" smtClean="0"/>
              <a:t>‹#›</a:t>
            </a:fld>
            <a:endParaRPr lang="fi-FI"/>
          </a:p>
        </p:txBody>
      </p:sp>
    </p:spTree>
    <p:extLst>
      <p:ext uri="{BB962C8B-B14F-4D97-AF65-F5344CB8AC3E}">
        <p14:creationId xmlns:p14="http://schemas.microsoft.com/office/powerpoint/2010/main" val="291417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75A366-07DA-42C0-8D1E-1A95D6C5F702}"/>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E2A3D9C-0FEC-4009-A31A-425723E3EE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0751F55-3DE6-4C24-AA52-390773768B52}"/>
              </a:ext>
            </a:extLst>
          </p:cNvPr>
          <p:cNvSpPr>
            <a:spLocks noGrp="1"/>
          </p:cNvSpPr>
          <p:nvPr>
            <p:ph type="dt" sz="half" idx="10"/>
          </p:nvPr>
        </p:nvSpPr>
        <p:spPr/>
        <p:txBody>
          <a:bodyPr/>
          <a:lstStyle/>
          <a:p>
            <a:fld id="{1CD65265-C962-4A45-8DBD-B6D1B4389764}" type="datetimeFigureOut">
              <a:rPr lang="fi-FI" smtClean="0"/>
              <a:t>18.11.2025</a:t>
            </a:fld>
            <a:endParaRPr lang="fi-FI"/>
          </a:p>
        </p:txBody>
      </p:sp>
      <p:sp>
        <p:nvSpPr>
          <p:cNvPr id="5" name="Alatunnisteen paikkamerkki 4">
            <a:extLst>
              <a:ext uri="{FF2B5EF4-FFF2-40B4-BE49-F238E27FC236}">
                <a16:creationId xmlns:a16="http://schemas.microsoft.com/office/drawing/2014/main" id="{AD2CCA99-590A-494A-941C-A2956062E54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8993177-6A39-4DED-B3C2-64C02604520C}"/>
              </a:ext>
            </a:extLst>
          </p:cNvPr>
          <p:cNvSpPr>
            <a:spLocks noGrp="1"/>
          </p:cNvSpPr>
          <p:nvPr>
            <p:ph type="sldNum" sz="quarter" idx="12"/>
          </p:nvPr>
        </p:nvSpPr>
        <p:spPr/>
        <p:txBody>
          <a:bodyPr/>
          <a:lstStyle/>
          <a:p>
            <a:fld id="{F2684511-A086-47EE-A02F-DC9929DF3D11}" type="slidenum">
              <a:rPr lang="fi-FI" smtClean="0"/>
              <a:t>‹#›</a:t>
            </a:fld>
            <a:endParaRPr lang="fi-FI"/>
          </a:p>
        </p:txBody>
      </p:sp>
    </p:spTree>
    <p:extLst>
      <p:ext uri="{BB962C8B-B14F-4D97-AF65-F5344CB8AC3E}">
        <p14:creationId xmlns:p14="http://schemas.microsoft.com/office/powerpoint/2010/main" val="1523463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696F38-6B40-4770-BDEE-2CDA5C3CF2F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9D8668B-7B3E-4FAC-B76F-94AC2B10CCA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7CD91DD-4B00-458F-A584-A56AB03F4616}"/>
              </a:ext>
            </a:extLst>
          </p:cNvPr>
          <p:cNvSpPr>
            <a:spLocks noGrp="1"/>
          </p:cNvSpPr>
          <p:nvPr>
            <p:ph type="dt" sz="half" idx="10"/>
          </p:nvPr>
        </p:nvSpPr>
        <p:spPr/>
        <p:txBody>
          <a:bodyPr/>
          <a:lstStyle/>
          <a:p>
            <a:fld id="{1CD65265-C962-4A45-8DBD-B6D1B4389764}" type="datetimeFigureOut">
              <a:rPr lang="fi-FI" smtClean="0"/>
              <a:t>18.11.2025</a:t>
            </a:fld>
            <a:endParaRPr lang="fi-FI"/>
          </a:p>
        </p:txBody>
      </p:sp>
      <p:sp>
        <p:nvSpPr>
          <p:cNvPr id="5" name="Alatunnisteen paikkamerkki 4">
            <a:extLst>
              <a:ext uri="{FF2B5EF4-FFF2-40B4-BE49-F238E27FC236}">
                <a16:creationId xmlns:a16="http://schemas.microsoft.com/office/drawing/2014/main" id="{29B39184-CF22-436B-BC8A-B25DB5F75E7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58F9D1F-BE31-472F-B7EF-E07BCB3D49D8}"/>
              </a:ext>
            </a:extLst>
          </p:cNvPr>
          <p:cNvSpPr>
            <a:spLocks noGrp="1"/>
          </p:cNvSpPr>
          <p:nvPr>
            <p:ph type="sldNum" sz="quarter" idx="12"/>
          </p:nvPr>
        </p:nvSpPr>
        <p:spPr/>
        <p:txBody>
          <a:bodyPr/>
          <a:lstStyle/>
          <a:p>
            <a:fld id="{F2684511-A086-47EE-A02F-DC9929DF3D11}" type="slidenum">
              <a:rPr lang="fi-FI" smtClean="0"/>
              <a:t>‹#›</a:t>
            </a:fld>
            <a:endParaRPr lang="fi-FI"/>
          </a:p>
        </p:txBody>
      </p:sp>
    </p:spTree>
    <p:extLst>
      <p:ext uri="{BB962C8B-B14F-4D97-AF65-F5344CB8AC3E}">
        <p14:creationId xmlns:p14="http://schemas.microsoft.com/office/powerpoint/2010/main" val="4011317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CC3C05-86AF-48DA-BA12-E88E4B748A5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DA68B603-45F0-4448-B608-3F6ADD68D5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FC2560A8-AABA-46E0-B736-05DF944701E7}"/>
              </a:ext>
            </a:extLst>
          </p:cNvPr>
          <p:cNvSpPr>
            <a:spLocks noGrp="1"/>
          </p:cNvSpPr>
          <p:nvPr>
            <p:ph type="dt" sz="half" idx="10"/>
          </p:nvPr>
        </p:nvSpPr>
        <p:spPr/>
        <p:txBody>
          <a:bodyPr/>
          <a:lstStyle/>
          <a:p>
            <a:fld id="{1CD65265-C962-4A45-8DBD-B6D1B4389764}" type="datetimeFigureOut">
              <a:rPr lang="fi-FI" smtClean="0"/>
              <a:t>18.11.2025</a:t>
            </a:fld>
            <a:endParaRPr lang="fi-FI"/>
          </a:p>
        </p:txBody>
      </p:sp>
      <p:sp>
        <p:nvSpPr>
          <p:cNvPr id="5" name="Alatunnisteen paikkamerkki 4">
            <a:extLst>
              <a:ext uri="{FF2B5EF4-FFF2-40B4-BE49-F238E27FC236}">
                <a16:creationId xmlns:a16="http://schemas.microsoft.com/office/drawing/2014/main" id="{499BE220-E349-48C1-BDFA-A2DE15B62B6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9BE84C-4306-4473-BF8C-E4A34D22FD3C}"/>
              </a:ext>
            </a:extLst>
          </p:cNvPr>
          <p:cNvSpPr>
            <a:spLocks noGrp="1"/>
          </p:cNvSpPr>
          <p:nvPr>
            <p:ph type="sldNum" sz="quarter" idx="12"/>
          </p:nvPr>
        </p:nvSpPr>
        <p:spPr/>
        <p:txBody>
          <a:bodyPr/>
          <a:lstStyle/>
          <a:p>
            <a:fld id="{F2684511-A086-47EE-A02F-DC9929DF3D11}" type="slidenum">
              <a:rPr lang="fi-FI" smtClean="0"/>
              <a:t>‹#›</a:t>
            </a:fld>
            <a:endParaRPr lang="fi-FI"/>
          </a:p>
        </p:txBody>
      </p:sp>
    </p:spTree>
    <p:extLst>
      <p:ext uri="{BB962C8B-B14F-4D97-AF65-F5344CB8AC3E}">
        <p14:creationId xmlns:p14="http://schemas.microsoft.com/office/powerpoint/2010/main" val="1590425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3D5623-857A-422A-A144-B2701D6A587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015EA0A-E0F5-42F6-8065-8C3B423934F0}"/>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6007470-73FE-4C12-A977-464B247C498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49B0EB86-754C-4843-9E6C-275758B92DCE}"/>
              </a:ext>
            </a:extLst>
          </p:cNvPr>
          <p:cNvSpPr>
            <a:spLocks noGrp="1"/>
          </p:cNvSpPr>
          <p:nvPr>
            <p:ph type="dt" sz="half" idx="10"/>
          </p:nvPr>
        </p:nvSpPr>
        <p:spPr/>
        <p:txBody>
          <a:bodyPr/>
          <a:lstStyle/>
          <a:p>
            <a:fld id="{1CD65265-C962-4A45-8DBD-B6D1B4389764}" type="datetimeFigureOut">
              <a:rPr lang="fi-FI" smtClean="0"/>
              <a:t>18.11.2025</a:t>
            </a:fld>
            <a:endParaRPr lang="fi-FI"/>
          </a:p>
        </p:txBody>
      </p:sp>
      <p:sp>
        <p:nvSpPr>
          <p:cNvPr id="6" name="Alatunnisteen paikkamerkki 5">
            <a:extLst>
              <a:ext uri="{FF2B5EF4-FFF2-40B4-BE49-F238E27FC236}">
                <a16:creationId xmlns:a16="http://schemas.microsoft.com/office/drawing/2014/main" id="{4C21FC31-DC87-427B-9651-053267A1513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B7A2BCD-0F69-4180-9B12-E9C404F2C42C}"/>
              </a:ext>
            </a:extLst>
          </p:cNvPr>
          <p:cNvSpPr>
            <a:spLocks noGrp="1"/>
          </p:cNvSpPr>
          <p:nvPr>
            <p:ph type="sldNum" sz="quarter" idx="12"/>
          </p:nvPr>
        </p:nvSpPr>
        <p:spPr/>
        <p:txBody>
          <a:bodyPr/>
          <a:lstStyle/>
          <a:p>
            <a:fld id="{F2684511-A086-47EE-A02F-DC9929DF3D11}" type="slidenum">
              <a:rPr lang="fi-FI" smtClean="0"/>
              <a:t>‹#›</a:t>
            </a:fld>
            <a:endParaRPr lang="fi-FI"/>
          </a:p>
        </p:txBody>
      </p:sp>
    </p:spTree>
    <p:extLst>
      <p:ext uri="{BB962C8B-B14F-4D97-AF65-F5344CB8AC3E}">
        <p14:creationId xmlns:p14="http://schemas.microsoft.com/office/powerpoint/2010/main" val="1322662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62CA2D-A2BD-40CA-9DA9-B2351B2FD23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48C9F15E-883C-48D4-84B5-2C4C1270B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BA93FEB-15F0-470D-8233-4DC616EC271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C5065F1C-56D0-4481-9B80-50D109B91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07FF176-BCAB-44D6-A3AA-61A9C5394FC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B12BE11-FEDD-484C-B07B-65BF56D4511E}"/>
              </a:ext>
            </a:extLst>
          </p:cNvPr>
          <p:cNvSpPr>
            <a:spLocks noGrp="1"/>
          </p:cNvSpPr>
          <p:nvPr>
            <p:ph type="dt" sz="half" idx="10"/>
          </p:nvPr>
        </p:nvSpPr>
        <p:spPr/>
        <p:txBody>
          <a:bodyPr/>
          <a:lstStyle/>
          <a:p>
            <a:fld id="{1CD65265-C962-4A45-8DBD-B6D1B4389764}" type="datetimeFigureOut">
              <a:rPr lang="fi-FI" smtClean="0"/>
              <a:t>18.11.2025</a:t>
            </a:fld>
            <a:endParaRPr lang="fi-FI"/>
          </a:p>
        </p:txBody>
      </p:sp>
      <p:sp>
        <p:nvSpPr>
          <p:cNvPr id="8" name="Alatunnisteen paikkamerkki 7">
            <a:extLst>
              <a:ext uri="{FF2B5EF4-FFF2-40B4-BE49-F238E27FC236}">
                <a16:creationId xmlns:a16="http://schemas.microsoft.com/office/drawing/2014/main" id="{8FF77B68-96EF-4922-A5E9-82CE4387413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1F8E7DF-BA52-4086-8A24-B9205D5075A6}"/>
              </a:ext>
            </a:extLst>
          </p:cNvPr>
          <p:cNvSpPr>
            <a:spLocks noGrp="1"/>
          </p:cNvSpPr>
          <p:nvPr>
            <p:ph type="sldNum" sz="quarter" idx="12"/>
          </p:nvPr>
        </p:nvSpPr>
        <p:spPr/>
        <p:txBody>
          <a:bodyPr/>
          <a:lstStyle/>
          <a:p>
            <a:fld id="{F2684511-A086-47EE-A02F-DC9929DF3D11}" type="slidenum">
              <a:rPr lang="fi-FI" smtClean="0"/>
              <a:t>‹#›</a:t>
            </a:fld>
            <a:endParaRPr lang="fi-FI"/>
          </a:p>
        </p:txBody>
      </p:sp>
    </p:spTree>
    <p:extLst>
      <p:ext uri="{BB962C8B-B14F-4D97-AF65-F5344CB8AC3E}">
        <p14:creationId xmlns:p14="http://schemas.microsoft.com/office/powerpoint/2010/main" val="2833706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EFE9B3-1E43-4EFB-8294-2E4E0983145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41584A4-050E-49E3-AAEA-28BF5B55AD6D}"/>
              </a:ext>
            </a:extLst>
          </p:cNvPr>
          <p:cNvSpPr>
            <a:spLocks noGrp="1"/>
          </p:cNvSpPr>
          <p:nvPr>
            <p:ph type="dt" sz="half" idx="10"/>
          </p:nvPr>
        </p:nvSpPr>
        <p:spPr/>
        <p:txBody>
          <a:bodyPr/>
          <a:lstStyle/>
          <a:p>
            <a:fld id="{1CD65265-C962-4A45-8DBD-B6D1B4389764}" type="datetimeFigureOut">
              <a:rPr lang="fi-FI" smtClean="0"/>
              <a:t>18.11.2025</a:t>
            </a:fld>
            <a:endParaRPr lang="fi-FI"/>
          </a:p>
        </p:txBody>
      </p:sp>
      <p:sp>
        <p:nvSpPr>
          <p:cNvPr id="4" name="Alatunnisteen paikkamerkki 3">
            <a:extLst>
              <a:ext uri="{FF2B5EF4-FFF2-40B4-BE49-F238E27FC236}">
                <a16:creationId xmlns:a16="http://schemas.microsoft.com/office/drawing/2014/main" id="{15202BAC-59D8-46B1-9373-8F000243480E}"/>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57048099-081D-48EE-B8E8-C3CF0249E534}"/>
              </a:ext>
            </a:extLst>
          </p:cNvPr>
          <p:cNvSpPr>
            <a:spLocks noGrp="1"/>
          </p:cNvSpPr>
          <p:nvPr>
            <p:ph type="sldNum" sz="quarter" idx="12"/>
          </p:nvPr>
        </p:nvSpPr>
        <p:spPr/>
        <p:txBody>
          <a:bodyPr/>
          <a:lstStyle/>
          <a:p>
            <a:fld id="{F2684511-A086-47EE-A02F-DC9929DF3D11}" type="slidenum">
              <a:rPr lang="fi-FI" smtClean="0"/>
              <a:t>‹#›</a:t>
            </a:fld>
            <a:endParaRPr lang="fi-FI"/>
          </a:p>
        </p:txBody>
      </p:sp>
    </p:spTree>
    <p:extLst>
      <p:ext uri="{BB962C8B-B14F-4D97-AF65-F5344CB8AC3E}">
        <p14:creationId xmlns:p14="http://schemas.microsoft.com/office/powerpoint/2010/main" val="357203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CD16F8A-FF33-461F-A397-BC6107FDD3DC}"/>
              </a:ext>
            </a:extLst>
          </p:cNvPr>
          <p:cNvSpPr>
            <a:spLocks noGrp="1"/>
          </p:cNvSpPr>
          <p:nvPr>
            <p:ph type="dt" sz="half" idx="10"/>
          </p:nvPr>
        </p:nvSpPr>
        <p:spPr/>
        <p:txBody>
          <a:bodyPr/>
          <a:lstStyle/>
          <a:p>
            <a:fld id="{1CD65265-C962-4A45-8DBD-B6D1B4389764}" type="datetimeFigureOut">
              <a:rPr lang="fi-FI" smtClean="0"/>
              <a:t>18.11.2025</a:t>
            </a:fld>
            <a:endParaRPr lang="fi-FI"/>
          </a:p>
        </p:txBody>
      </p:sp>
      <p:sp>
        <p:nvSpPr>
          <p:cNvPr id="3" name="Alatunnisteen paikkamerkki 2">
            <a:extLst>
              <a:ext uri="{FF2B5EF4-FFF2-40B4-BE49-F238E27FC236}">
                <a16:creationId xmlns:a16="http://schemas.microsoft.com/office/drawing/2014/main" id="{A5220F21-6ECA-43B5-8B7C-1D19C8FF29F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4EF24FBC-7B3B-479C-861C-832865E6B8CF}"/>
              </a:ext>
            </a:extLst>
          </p:cNvPr>
          <p:cNvSpPr>
            <a:spLocks noGrp="1"/>
          </p:cNvSpPr>
          <p:nvPr>
            <p:ph type="sldNum" sz="quarter" idx="12"/>
          </p:nvPr>
        </p:nvSpPr>
        <p:spPr/>
        <p:txBody>
          <a:bodyPr/>
          <a:lstStyle/>
          <a:p>
            <a:fld id="{F2684511-A086-47EE-A02F-DC9929DF3D11}" type="slidenum">
              <a:rPr lang="fi-FI" smtClean="0"/>
              <a:t>‹#›</a:t>
            </a:fld>
            <a:endParaRPr lang="fi-FI"/>
          </a:p>
        </p:txBody>
      </p:sp>
    </p:spTree>
    <p:extLst>
      <p:ext uri="{BB962C8B-B14F-4D97-AF65-F5344CB8AC3E}">
        <p14:creationId xmlns:p14="http://schemas.microsoft.com/office/powerpoint/2010/main" val="1794046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40E308-A2C7-4E41-A584-ECCBC19857A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3947D53-1980-4D8C-AD69-7AAEEE2C0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9BCC883A-A1D5-4A46-ACBB-AFCB60B63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BC7E2AF-EE6E-49C4-BC50-434788742EDB}"/>
              </a:ext>
            </a:extLst>
          </p:cNvPr>
          <p:cNvSpPr>
            <a:spLocks noGrp="1"/>
          </p:cNvSpPr>
          <p:nvPr>
            <p:ph type="dt" sz="half" idx="10"/>
          </p:nvPr>
        </p:nvSpPr>
        <p:spPr/>
        <p:txBody>
          <a:bodyPr/>
          <a:lstStyle/>
          <a:p>
            <a:fld id="{1CD65265-C962-4A45-8DBD-B6D1B4389764}" type="datetimeFigureOut">
              <a:rPr lang="fi-FI" smtClean="0"/>
              <a:t>18.11.2025</a:t>
            </a:fld>
            <a:endParaRPr lang="fi-FI"/>
          </a:p>
        </p:txBody>
      </p:sp>
      <p:sp>
        <p:nvSpPr>
          <p:cNvPr id="6" name="Alatunnisteen paikkamerkki 5">
            <a:extLst>
              <a:ext uri="{FF2B5EF4-FFF2-40B4-BE49-F238E27FC236}">
                <a16:creationId xmlns:a16="http://schemas.microsoft.com/office/drawing/2014/main" id="{592D2410-BE49-4F2C-B665-0CCA83676C7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A4BA85F-2E15-41CD-BCAC-C83668BE9B24}"/>
              </a:ext>
            </a:extLst>
          </p:cNvPr>
          <p:cNvSpPr>
            <a:spLocks noGrp="1"/>
          </p:cNvSpPr>
          <p:nvPr>
            <p:ph type="sldNum" sz="quarter" idx="12"/>
          </p:nvPr>
        </p:nvSpPr>
        <p:spPr/>
        <p:txBody>
          <a:bodyPr/>
          <a:lstStyle/>
          <a:p>
            <a:fld id="{F2684511-A086-47EE-A02F-DC9929DF3D11}" type="slidenum">
              <a:rPr lang="fi-FI" smtClean="0"/>
              <a:t>‹#›</a:t>
            </a:fld>
            <a:endParaRPr lang="fi-FI"/>
          </a:p>
        </p:txBody>
      </p:sp>
    </p:spTree>
    <p:extLst>
      <p:ext uri="{BB962C8B-B14F-4D97-AF65-F5344CB8AC3E}">
        <p14:creationId xmlns:p14="http://schemas.microsoft.com/office/powerpoint/2010/main" val="319692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3587C8-6BFA-4C9F-A625-0A576D9E957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3A5ADDB-B326-463F-BAA7-1DB4D4635C7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9F6BDB3-6B4D-47A0-9F35-AFCB27DD5DB5}"/>
              </a:ext>
            </a:extLst>
          </p:cNvPr>
          <p:cNvSpPr>
            <a:spLocks noGrp="1"/>
          </p:cNvSpPr>
          <p:nvPr>
            <p:ph type="dt" sz="half" idx="10"/>
          </p:nvPr>
        </p:nvSpPr>
        <p:spPr/>
        <p:txBody>
          <a:bodyPr/>
          <a:lstStyle/>
          <a:p>
            <a:fld id="{87BEE849-87BC-498C-942A-12E4AFB89CA3}" type="datetimeFigureOut">
              <a:rPr lang="fi-FI" smtClean="0"/>
              <a:t>18.11.2025</a:t>
            </a:fld>
            <a:endParaRPr lang="fi-FI"/>
          </a:p>
        </p:txBody>
      </p:sp>
      <p:sp>
        <p:nvSpPr>
          <p:cNvPr id="5" name="Alatunnisteen paikkamerkki 4">
            <a:extLst>
              <a:ext uri="{FF2B5EF4-FFF2-40B4-BE49-F238E27FC236}">
                <a16:creationId xmlns:a16="http://schemas.microsoft.com/office/drawing/2014/main" id="{2DF02C89-1652-4AFD-9654-13BBBBF4526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2E7FE14-6D7E-43E1-8FD9-688A3AB4993F}"/>
              </a:ext>
            </a:extLst>
          </p:cNvPr>
          <p:cNvSpPr>
            <a:spLocks noGrp="1"/>
          </p:cNvSpPr>
          <p:nvPr>
            <p:ph type="sldNum" sz="quarter" idx="12"/>
          </p:nvPr>
        </p:nvSpPr>
        <p:spPr/>
        <p:txBody>
          <a:bodyPr/>
          <a:lstStyle/>
          <a:p>
            <a:fld id="{7F80A256-2F72-467C-895A-4432F39C83A0}" type="slidenum">
              <a:rPr lang="fi-FI" smtClean="0"/>
              <a:t>‹#›</a:t>
            </a:fld>
            <a:endParaRPr lang="fi-FI"/>
          </a:p>
        </p:txBody>
      </p:sp>
    </p:spTree>
    <p:extLst>
      <p:ext uri="{BB962C8B-B14F-4D97-AF65-F5344CB8AC3E}">
        <p14:creationId xmlns:p14="http://schemas.microsoft.com/office/powerpoint/2010/main" val="1037463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42C0C5-9A4C-4768-ABFD-5D0A2DEC6B6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CF6314D-301B-4BC1-9657-681F2EAF8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7E4FA04-D736-4E08-93ED-C4B96B54D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1D67A68-0105-42D7-900B-984AD6D0F654}"/>
              </a:ext>
            </a:extLst>
          </p:cNvPr>
          <p:cNvSpPr>
            <a:spLocks noGrp="1"/>
          </p:cNvSpPr>
          <p:nvPr>
            <p:ph type="dt" sz="half" idx="10"/>
          </p:nvPr>
        </p:nvSpPr>
        <p:spPr/>
        <p:txBody>
          <a:bodyPr/>
          <a:lstStyle/>
          <a:p>
            <a:fld id="{1CD65265-C962-4A45-8DBD-B6D1B4389764}" type="datetimeFigureOut">
              <a:rPr lang="fi-FI" smtClean="0"/>
              <a:t>18.11.2025</a:t>
            </a:fld>
            <a:endParaRPr lang="fi-FI"/>
          </a:p>
        </p:txBody>
      </p:sp>
      <p:sp>
        <p:nvSpPr>
          <p:cNvPr id="6" name="Alatunnisteen paikkamerkki 5">
            <a:extLst>
              <a:ext uri="{FF2B5EF4-FFF2-40B4-BE49-F238E27FC236}">
                <a16:creationId xmlns:a16="http://schemas.microsoft.com/office/drawing/2014/main" id="{E935FF5C-88A5-4126-A629-C3606A27E51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B27BBDF-F880-47FE-809A-4ED0F604C28D}"/>
              </a:ext>
            </a:extLst>
          </p:cNvPr>
          <p:cNvSpPr>
            <a:spLocks noGrp="1"/>
          </p:cNvSpPr>
          <p:nvPr>
            <p:ph type="sldNum" sz="quarter" idx="12"/>
          </p:nvPr>
        </p:nvSpPr>
        <p:spPr/>
        <p:txBody>
          <a:bodyPr/>
          <a:lstStyle/>
          <a:p>
            <a:fld id="{F2684511-A086-47EE-A02F-DC9929DF3D11}" type="slidenum">
              <a:rPr lang="fi-FI" smtClean="0"/>
              <a:t>‹#›</a:t>
            </a:fld>
            <a:endParaRPr lang="fi-FI"/>
          </a:p>
        </p:txBody>
      </p:sp>
    </p:spTree>
    <p:extLst>
      <p:ext uri="{BB962C8B-B14F-4D97-AF65-F5344CB8AC3E}">
        <p14:creationId xmlns:p14="http://schemas.microsoft.com/office/powerpoint/2010/main" val="3344058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24CA1E-94B8-428C-BBBA-53DDF57F7A1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576093E-0A3B-462C-A005-50B61795232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7CAFEDC-E974-47B7-9E76-AE457005FAA9}"/>
              </a:ext>
            </a:extLst>
          </p:cNvPr>
          <p:cNvSpPr>
            <a:spLocks noGrp="1"/>
          </p:cNvSpPr>
          <p:nvPr>
            <p:ph type="dt" sz="half" idx="10"/>
          </p:nvPr>
        </p:nvSpPr>
        <p:spPr/>
        <p:txBody>
          <a:bodyPr/>
          <a:lstStyle/>
          <a:p>
            <a:fld id="{1CD65265-C962-4A45-8DBD-B6D1B4389764}" type="datetimeFigureOut">
              <a:rPr lang="fi-FI" smtClean="0"/>
              <a:t>18.11.2025</a:t>
            </a:fld>
            <a:endParaRPr lang="fi-FI"/>
          </a:p>
        </p:txBody>
      </p:sp>
      <p:sp>
        <p:nvSpPr>
          <p:cNvPr id="5" name="Alatunnisteen paikkamerkki 4">
            <a:extLst>
              <a:ext uri="{FF2B5EF4-FFF2-40B4-BE49-F238E27FC236}">
                <a16:creationId xmlns:a16="http://schemas.microsoft.com/office/drawing/2014/main" id="{46956F30-9A34-4377-AF63-CD76BC7AB05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9881FE8-9E18-4D1C-A4ED-0AB251CB51F4}"/>
              </a:ext>
            </a:extLst>
          </p:cNvPr>
          <p:cNvSpPr>
            <a:spLocks noGrp="1"/>
          </p:cNvSpPr>
          <p:nvPr>
            <p:ph type="sldNum" sz="quarter" idx="12"/>
          </p:nvPr>
        </p:nvSpPr>
        <p:spPr/>
        <p:txBody>
          <a:bodyPr/>
          <a:lstStyle/>
          <a:p>
            <a:fld id="{F2684511-A086-47EE-A02F-DC9929DF3D11}" type="slidenum">
              <a:rPr lang="fi-FI" smtClean="0"/>
              <a:t>‹#›</a:t>
            </a:fld>
            <a:endParaRPr lang="fi-FI"/>
          </a:p>
        </p:txBody>
      </p:sp>
    </p:spTree>
    <p:extLst>
      <p:ext uri="{BB962C8B-B14F-4D97-AF65-F5344CB8AC3E}">
        <p14:creationId xmlns:p14="http://schemas.microsoft.com/office/powerpoint/2010/main" val="923296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53208CC-E1AC-49C1-82E2-26176BB5C3C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ED60C377-3B19-438D-8575-71BAF1840DBC}"/>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E6BF6BB-8F6E-49DE-B071-0188658DD838}"/>
              </a:ext>
            </a:extLst>
          </p:cNvPr>
          <p:cNvSpPr>
            <a:spLocks noGrp="1"/>
          </p:cNvSpPr>
          <p:nvPr>
            <p:ph type="dt" sz="half" idx="10"/>
          </p:nvPr>
        </p:nvSpPr>
        <p:spPr/>
        <p:txBody>
          <a:bodyPr/>
          <a:lstStyle/>
          <a:p>
            <a:fld id="{1CD65265-C962-4A45-8DBD-B6D1B4389764}" type="datetimeFigureOut">
              <a:rPr lang="fi-FI" smtClean="0"/>
              <a:t>18.11.2025</a:t>
            </a:fld>
            <a:endParaRPr lang="fi-FI"/>
          </a:p>
        </p:txBody>
      </p:sp>
      <p:sp>
        <p:nvSpPr>
          <p:cNvPr id="5" name="Alatunnisteen paikkamerkki 4">
            <a:extLst>
              <a:ext uri="{FF2B5EF4-FFF2-40B4-BE49-F238E27FC236}">
                <a16:creationId xmlns:a16="http://schemas.microsoft.com/office/drawing/2014/main" id="{B4C78274-05DC-4C3A-8490-70165A21138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98FC5B9-3454-45EF-9DD0-C8F048F2AE89}"/>
              </a:ext>
            </a:extLst>
          </p:cNvPr>
          <p:cNvSpPr>
            <a:spLocks noGrp="1"/>
          </p:cNvSpPr>
          <p:nvPr>
            <p:ph type="sldNum" sz="quarter" idx="12"/>
          </p:nvPr>
        </p:nvSpPr>
        <p:spPr/>
        <p:txBody>
          <a:bodyPr/>
          <a:lstStyle/>
          <a:p>
            <a:fld id="{F2684511-A086-47EE-A02F-DC9929DF3D11}" type="slidenum">
              <a:rPr lang="fi-FI" smtClean="0"/>
              <a:t>‹#›</a:t>
            </a:fld>
            <a:endParaRPr lang="fi-FI"/>
          </a:p>
        </p:txBody>
      </p:sp>
    </p:spTree>
    <p:extLst>
      <p:ext uri="{BB962C8B-B14F-4D97-AF65-F5344CB8AC3E}">
        <p14:creationId xmlns:p14="http://schemas.microsoft.com/office/powerpoint/2010/main" val="311613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70C2A5-2BFB-4964-83B9-32E2443D1C72}"/>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D0387F86-F681-48AE-9D51-B1BDA38AC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7ECAA4AA-E1AA-4B3D-AC42-378E5B57EB68}"/>
              </a:ext>
            </a:extLst>
          </p:cNvPr>
          <p:cNvSpPr>
            <a:spLocks noGrp="1"/>
          </p:cNvSpPr>
          <p:nvPr>
            <p:ph type="dt" sz="half" idx="10"/>
          </p:nvPr>
        </p:nvSpPr>
        <p:spPr/>
        <p:txBody>
          <a:bodyPr/>
          <a:lstStyle/>
          <a:p>
            <a:fld id="{87BEE849-87BC-498C-942A-12E4AFB89CA3}" type="datetimeFigureOut">
              <a:rPr lang="fi-FI" smtClean="0"/>
              <a:t>18.11.2025</a:t>
            </a:fld>
            <a:endParaRPr lang="fi-FI"/>
          </a:p>
        </p:txBody>
      </p:sp>
      <p:sp>
        <p:nvSpPr>
          <p:cNvPr id="5" name="Alatunnisteen paikkamerkki 4">
            <a:extLst>
              <a:ext uri="{FF2B5EF4-FFF2-40B4-BE49-F238E27FC236}">
                <a16:creationId xmlns:a16="http://schemas.microsoft.com/office/drawing/2014/main" id="{EB5FBEE3-ACD2-4D0E-894D-ACB489313D8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AB5EAD1-CCAC-41D2-9060-FC5E38B26B46}"/>
              </a:ext>
            </a:extLst>
          </p:cNvPr>
          <p:cNvSpPr>
            <a:spLocks noGrp="1"/>
          </p:cNvSpPr>
          <p:nvPr>
            <p:ph type="sldNum" sz="quarter" idx="12"/>
          </p:nvPr>
        </p:nvSpPr>
        <p:spPr/>
        <p:txBody>
          <a:bodyPr/>
          <a:lstStyle/>
          <a:p>
            <a:fld id="{7F80A256-2F72-467C-895A-4432F39C83A0}" type="slidenum">
              <a:rPr lang="fi-FI" smtClean="0"/>
              <a:t>‹#›</a:t>
            </a:fld>
            <a:endParaRPr lang="fi-FI"/>
          </a:p>
        </p:txBody>
      </p:sp>
    </p:spTree>
    <p:extLst>
      <p:ext uri="{BB962C8B-B14F-4D97-AF65-F5344CB8AC3E}">
        <p14:creationId xmlns:p14="http://schemas.microsoft.com/office/powerpoint/2010/main" val="300351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08416E-B21A-495B-9A58-0027CC60284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B2C85D1-65BC-4FD2-878D-C52DF8B6C2E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634F013-C409-45EC-AB37-63379B87BEB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0A7B99E-7752-44C6-AD9B-27F25E6AB090}"/>
              </a:ext>
            </a:extLst>
          </p:cNvPr>
          <p:cNvSpPr>
            <a:spLocks noGrp="1"/>
          </p:cNvSpPr>
          <p:nvPr>
            <p:ph type="dt" sz="half" idx="10"/>
          </p:nvPr>
        </p:nvSpPr>
        <p:spPr/>
        <p:txBody>
          <a:bodyPr/>
          <a:lstStyle/>
          <a:p>
            <a:fld id="{87BEE849-87BC-498C-942A-12E4AFB89CA3}" type="datetimeFigureOut">
              <a:rPr lang="fi-FI" smtClean="0"/>
              <a:t>18.11.2025</a:t>
            </a:fld>
            <a:endParaRPr lang="fi-FI"/>
          </a:p>
        </p:txBody>
      </p:sp>
      <p:sp>
        <p:nvSpPr>
          <p:cNvPr id="6" name="Alatunnisteen paikkamerkki 5">
            <a:extLst>
              <a:ext uri="{FF2B5EF4-FFF2-40B4-BE49-F238E27FC236}">
                <a16:creationId xmlns:a16="http://schemas.microsoft.com/office/drawing/2014/main" id="{CA2B6DFD-C844-4E62-A1DD-C1AD8A936FA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F7FA249-4339-437D-9235-1EE22955B4D1}"/>
              </a:ext>
            </a:extLst>
          </p:cNvPr>
          <p:cNvSpPr>
            <a:spLocks noGrp="1"/>
          </p:cNvSpPr>
          <p:nvPr>
            <p:ph type="sldNum" sz="quarter" idx="12"/>
          </p:nvPr>
        </p:nvSpPr>
        <p:spPr/>
        <p:txBody>
          <a:bodyPr/>
          <a:lstStyle/>
          <a:p>
            <a:fld id="{7F80A256-2F72-467C-895A-4432F39C83A0}" type="slidenum">
              <a:rPr lang="fi-FI" smtClean="0"/>
              <a:t>‹#›</a:t>
            </a:fld>
            <a:endParaRPr lang="fi-FI"/>
          </a:p>
        </p:txBody>
      </p:sp>
    </p:spTree>
    <p:extLst>
      <p:ext uri="{BB962C8B-B14F-4D97-AF65-F5344CB8AC3E}">
        <p14:creationId xmlns:p14="http://schemas.microsoft.com/office/powerpoint/2010/main" val="25567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6AFBE1-1E70-4C6B-9768-BDBAA50DE27A}"/>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F7772711-37EB-40D8-85FC-3321E0C5E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A39036E-F51A-4FFA-8F0C-870882C30B8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F7D04BD-C52A-4534-A9B3-5EC5261E87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53E7B6A-CD1A-46AC-ADE2-4B63E69B92DA}"/>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98B3EDB-00D9-4323-8433-C8EFD936C986}"/>
              </a:ext>
            </a:extLst>
          </p:cNvPr>
          <p:cNvSpPr>
            <a:spLocks noGrp="1"/>
          </p:cNvSpPr>
          <p:nvPr>
            <p:ph type="dt" sz="half" idx="10"/>
          </p:nvPr>
        </p:nvSpPr>
        <p:spPr/>
        <p:txBody>
          <a:bodyPr/>
          <a:lstStyle/>
          <a:p>
            <a:fld id="{87BEE849-87BC-498C-942A-12E4AFB89CA3}" type="datetimeFigureOut">
              <a:rPr lang="fi-FI" smtClean="0"/>
              <a:t>18.11.2025</a:t>
            </a:fld>
            <a:endParaRPr lang="fi-FI"/>
          </a:p>
        </p:txBody>
      </p:sp>
      <p:sp>
        <p:nvSpPr>
          <p:cNvPr id="8" name="Alatunnisteen paikkamerkki 7">
            <a:extLst>
              <a:ext uri="{FF2B5EF4-FFF2-40B4-BE49-F238E27FC236}">
                <a16:creationId xmlns:a16="http://schemas.microsoft.com/office/drawing/2014/main" id="{8826616B-B77C-41E4-BA87-2A59253E2A2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C73978C-4851-4669-BA3B-C7AAD79CD362}"/>
              </a:ext>
            </a:extLst>
          </p:cNvPr>
          <p:cNvSpPr>
            <a:spLocks noGrp="1"/>
          </p:cNvSpPr>
          <p:nvPr>
            <p:ph type="sldNum" sz="quarter" idx="12"/>
          </p:nvPr>
        </p:nvSpPr>
        <p:spPr/>
        <p:txBody>
          <a:bodyPr/>
          <a:lstStyle/>
          <a:p>
            <a:fld id="{7F80A256-2F72-467C-895A-4432F39C83A0}" type="slidenum">
              <a:rPr lang="fi-FI" smtClean="0"/>
              <a:t>‹#›</a:t>
            </a:fld>
            <a:endParaRPr lang="fi-FI"/>
          </a:p>
        </p:txBody>
      </p:sp>
    </p:spTree>
    <p:extLst>
      <p:ext uri="{BB962C8B-B14F-4D97-AF65-F5344CB8AC3E}">
        <p14:creationId xmlns:p14="http://schemas.microsoft.com/office/powerpoint/2010/main" val="245660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6F23D2-988B-41BF-9AD8-31CF904B3E8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47EC128-A4EB-47F3-8A6B-28DB698C793F}"/>
              </a:ext>
            </a:extLst>
          </p:cNvPr>
          <p:cNvSpPr>
            <a:spLocks noGrp="1"/>
          </p:cNvSpPr>
          <p:nvPr>
            <p:ph type="dt" sz="half" idx="10"/>
          </p:nvPr>
        </p:nvSpPr>
        <p:spPr/>
        <p:txBody>
          <a:bodyPr/>
          <a:lstStyle/>
          <a:p>
            <a:fld id="{87BEE849-87BC-498C-942A-12E4AFB89CA3}" type="datetimeFigureOut">
              <a:rPr lang="fi-FI" smtClean="0"/>
              <a:t>18.11.2025</a:t>
            </a:fld>
            <a:endParaRPr lang="fi-FI"/>
          </a:p>
        </p:txBody>
      </p:sp>
      <p:sp>
        <p:nvSpPr>
          <p:cNvPr id="4" name="Alatunnisteen paikkamerkki 3">
            <a:extLst>
              <a:ext uri="{FF2B5EF4-FFF2-40B4-BE49-F238E27FC236}">
                <a16:creationId xmlns:a16="http://schemas.microsoft.com/office/drawing/2014/main" id="{4A913410-52AD-4C81-9997-52AEF778DBA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E025A87-E9CB-44B6-A3E3-1B0DCB69680D}"/>
              </a:ext>
            </a:extLst>
          </p:cNvPr>
          <p:cNvSpPr>
            <a:spLocks noGrp="1"/>
          </p:cNvSpPr>
          <p:nvPr>
            <p:ph type="sldNum" sz="quarter" idx="12"/>
          </p:nvPr>
        </p:nvSpPr>
        <p:spPr/>
        <p:txBody>
          <a:bodyPr/>
          <a:lstStyle/>
          <a:p>
            <a:fld id="{7F80A256-2F72-467C-895A-4432F39C83A0}" type="slidenum">
              <a:rPr lang="fi-FI" smtClean="0"/>
              <a:t>‹#›</a:t>
            </a:fld>
            <a:endParaRPr lang="fi-FI"/>
          </a:p>
        </p:txBody>
      </p:sp>
    </p:spTree>
    <p:extLst>
      <p:ext uri="{BB962C8B-B14F-4D97-AF65-F5344CB8AC3E}">
        <p14:creationId xmlns:p14="http://schemas.microsoft.com/office/powerpoint/2010/main" val="252875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F33694C-A6DF-44BF-AD9D-791234639B98}"/>
              </a:ext>
            </a:extLst>
          </p:cNvPr>
          <p:cNvSpPr>
            <a:spLocks noGrp="1"/>
          </p:cNvSpPr>
          <p:nvPr>
            <p:ph type="dt" sz="half" idx="10"/>
          </p:nvPr>
        </p:nvSpPr>
        <p:spPr/>
        <p:txBody>
          <a:bodyPr/>
          <a:lstStyle/>
          <a:p>
            <a:fld id="{87BEE849-87BC-498C-942A-12E4AFB89CA3}" type="datetimeFigureOut">
              <a:rPr lang="fi-FI" smtClean="0"/>
              <a:t>18.11.2025</a:t>
            </a:fld>
            <a:endParaRPr lang="fi-FI"/>
          </a:p>
        </p:txBody>
      </p:sp>
      <p:sp>
        <p:nvSpPr>
          <p:cNvPr id="3" name="Alatunnisteen paikkamerkki 2">
            <a:extLst>
              <a:ext uri="{FF2B5EF4-FFF2-40B4-BE49-F238E27FC236}">
                <a16:creationId xmlns:a16="http://schemas.microsoft.com/office/drawing/2014/main" id="{CDFECB55-FFE1-466D-88E0-B03DED6B3F6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0B587EB-0CFD-45B4-95B4-7D92017B5D71}"/>
              </a:ext>
            </a:extLst>
          </p:cNvPr>
          <p:cNvSpPr>
            <a:spLocks noGrp="1"/>
          </p:cNvSpPr>
          <p:nvPr>
            <p:ph type="sldNum" sz="quarter" idx="12"/>
          </p:nvPr>
        </p:nvSpPr>
        <p:spPr/>
        <p:txBody>
          <a:bodyPr/>
          <a:lstStyle/>
          <a:p>
            <a:fld id="{7F80A256-2F72-467C-895A-4432F39C83A0}" type="slidenum">
              <a:rPr lang="fi-FI" smtClean="0"/>
              <a:t>‹#›</a:t>
            </a:fld>
            <a:endParaRPr lang="fi-FI"/>
          </a:p>
        </p:txBody>
      </p:sp>
    </p:spTree>
    <p:extLst>
      <p:ext uri="{BB962C8B-B14F-4D97-AF65-F5344CB8AC3E}">
        <p14:creationId xmlns:p14="http://schemas.microsoft.com/office/powerpoint/2010/main" val="81458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AEC8D7-EAFD-4B00-9C38-3D67FE16646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0753C03-4286-4E10-BA83-004C8B2CFE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FCE229C-CCA4-4FF8-9E6E-D58585B84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7F82759-F528-4C79-AB42-95F10AFAEF0E}"/>
              </a:ext>
            </a:extLst>
          </p:cNvPr>
          <p:cNvSpPr>
            <a:spLocks noGrp="1"/>
          </p:cNvSpPr>
          <p:nvPr>
            <p:ph type="dt" sz="half" idx="10"/>
          </p:nvPr>
        </p:nvSpPr>
        <p:spPr/>
        <p:txBody>
          <a:bodyPr/>
          <a:lstStyle/>
          <a:p>
            <a:fld id="{87BEE849-87BC-498C-942A-12E4AFB89CA3}" type="datetimeFigureOut">
              <a:rPr lang="fi-FI" smtClean="0"/>
              <a:t>18.11.2025</a:t>
            </a:fld>
            <a:endParaRPr lang="fi-FI"/>
          </a:p>
        </p:txBody>
      </p:sp>
      <p:sp>
        <p:nvSpPr>
          <p:cNvPr id="6" name="Alatunnisteen paikkamerkki 5">
            <a:extLst>
              <a:ext uri="{FF2B5EF4-FFF2-40B4-BE49-F238E27FC236}">
                <a16:creationId xmlns:a16="http://schemas.microsoft.com/office/drawing/2014/main" id="{50BA904E-D40E-4A14-A4F1-A0EFE95DE94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5F20DCA-2B37-4915-A168-C5FC9A7AC6C3}"/>
              </a:ext>
            </a:extLst>
          </p:cNvPr>
          <p:cNvSpPr>
            <a:spLocks noGrp="1"/>
          </p:cNvSpPr>
          <p:nvPr>
            <p:ph type="sldNum" sz="quarter" idx="12"/>
          </p:nvPr>
        </p:nvSpPr>
        <p:spPr/>
        <p:txBody>
          <a:bodyPr/>
          <a:lstStyle/>
          <a:p>
            <a:fld id="{7F80A256-2F72-467C-895A-4432F39C83A0}" type="slidenum">
              <a:rPr lang="fi-FI" smtClean="0"/>
              <a:t>‹#›</a:t>
            </a:fld>
            <a:endParaRPr lang="fi-FI"/>
          </a:p>
        </p:txBody>
      </p:sp>
    </p:spTree>
    <p:extLst>
      <p:ext uri="{BB962C8B-B14F-4D97-AF65-F5344CB8AC3E}">
        <p14:creationId xmlns:p14="http://schemas.microsoft.com/office/powerpoint/2010/main" val="353344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54FBDD-A482-47CD-B682-C0B3E77D7EF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87DF79BE-A202-4148-A6D5-A30F32D0F9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BA0630A-5A14-4210-8925-07CC21C2A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298E0E6-FE36-427A-80E7-74B5EEBABD5D}"/>
              </a:ext>
            </a:extLst>
          </p:cNvPr>
          <p:cNvSpPr>
            <a:spLocks noGrp="1"/>
          </p:cNvSpPr>
          <p:nvPr>
            <p:ph type="dt" sz="half" idx="10"/>
          </p:nvPr>
        </p:nvSpPr>
        <p:spPr/>
        <p:txBody>
          <a:bodyPr/>
          <a:lstStyle/>
          <a:p>
            <a:fld id="{87BEE849-87BC-498C-942A-12E4AFB89CA3}" type="datetimeFigureOut">
              <a:rPr lang="fi-FI" smtClean="0"/>
              <a:t>18.11.2025</a:t>
            </a:fld>
            <a:endParaRPr lang="fi-FI"/>
          </a:p>
        </p:txBody>
      </p:sp>
      <p:sp>
        <p:nvSpPr>
          <p:cNvPr id="6" name="Alatunnisteen paikkamerkki 5">
            <a:extLst>
              <a:ext uri="{FF2B5EF4-FFF2-40B4-BE49-F238E27FC236}">
                <a16:creationId xmlns:a16="http://schemas.microsoft.com/office/drawing/2014/main" id="{9A3E84AB-66E0-4A6C-ADC4-6F33D5B611E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22F4623-F703-4B72-95DF-29D9BCC57B7F}"/>
              </a:ext>
            </a:extLst>
          </p:cNvPr>
          <p:cNvSpPr>
            <a:spLocks noGrp="1"/>
          </p:cNvSpPr>
          <p:nvPr>
            <p:ph type="sldNum" sz="quarter" idx="12"/>
          </p:nvPr>
        </p:nvSpPr>
        <p:spPr/>
        <p:txBody>
          <a:bodyPr/>
          <a:lstStyle/>
          <a:p>
            <a:fld id="{7F80A256-2F72-467C-895A-4432F39C83A0}" type="slidenum">
              <a:rPr lang="fi-FI" smtClean="0"/>
              <a:t>‹#›</a:t>
            </a:fld>
            <a:endParaRPr lang="fi-FI"/>
          </a:p>
        </p:txBody>
      </p:sp>
    </p:spTree>
    <p:extLst>
      <p:ext uri="{BB962C8B-B14F-4D97-AF65-F5344CB8AC3E}">
        <p14:creationId xmlns:p14="http://schemas.microsoft.com/office/powerpoint/2010/main" val="33368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60E8A4D-393A-474E-8034-15874D8F6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51AB187-759F-4814-8100-F919A9C863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5043592-7914-4A64-A49C-EBC087886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EE849-87BC-498C-942A-12E4AFB89CA3}" type="datetimeFigureOut">
              <a:rPr lang="fi-FI" smtClean="0"/>
              <a:t>18.11.2025</a:t>
            </a:fld>
            <a:endParaRPr lang="fi-FI"/>
          </a:p>
        </p:txBody>
      </p:sp>
      <p:sp>
        <p:nvSpPr>
          <p:cNvPr id="5" name="Alatunnisteen paikkamerkki 4">
            <a:extLst>
              <a:ext uri="{FF2B5EF4-FFF2-40B4-BE49-F238E27FC236}">
                <a16:creationId xmlns:a16="http://schemas.microsoft.com/office/drawing/2014/main" id="{7668EF0C-E4EB-4277-AA18-FB32FA57D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BA7CA50-916D-441D-87E0-A8005AD7F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0A256-2F72-467C-895A-4432F39C83A0}" type="slidenum">
              <a:rPr lang="fi-FI" smtClean="0"/>
              <a:t>‹#›</a:t>
            </a:fld>
            <a:endParaRPr lang="fi-FI"/>
          </a:p>
        </p:txBody>
      </p:sp>
    </p:spTree>
    <p:extLst>
      <p:ext uri="{BB962C8B-B14F-4D97-AF65-F5344CB8AC3E}">
        <p14:creationId xmlns:p14="http://schemas.microsoft.com/office/powerpoint/2010/main" val="1758914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8CEA326-33FC-4CED-A947-B8759871A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B10823B1-2E4E-479C-BE46-9628D85DF8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C2E49BB-C26A-4039-8EE9-897222FE8A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65265-C962-4A45-8DBD-B6D1B4389764}" type="datetimeFigureOut">
              <a:rPr lang="fi-FI" smtClean="0"/>
              <a:t>18.11.2025</a:t>
            </a:fld>
            <a:endParaRPr lang="fi-FI"/>
          </a:p>
        </p:txBody>
      </p:sp>
      <p:sp>
        <p:nvSpPr>
          <p:cNvPr id="5" name="Alatunnisteen paikkamerkki 4">
            <a:extLst>
              <a:ext uri="{FF2B5EF4-FFF2-40B4-BE49-F238E27FC236}">
                <a16:creationId xmlns:a16="http://schemas.microsoft.com/office/drawing/2014/main" id="{523198DE-9B10-44E0-83AF-489DF24EF1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2E081CD-AB91-40B6-81B8-0BC38557DC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84511-A086-47EE-A02F-DC9929DF3D11}" type="slidenum">
              <a:rPr lang="fi-FI" smtClean="0"/>
              <a:t>‹#›</a:t>
            </a:fld>
            <a:endParaRPr lang="fi-FI"/>
          </a:p>
        </p:txBody>
      </p:sp>
    </p:spTree>
    <p:extLst>
      <p:ext uri="{BB962C8B-B14F-4D97-AF65-F5344CB8AC3E}">
        <p14:creationId xmlns:p14="http://schemas.microsoft.com/office/powerpoint/2010/main" val="184681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FD4E42D1-B87F-45B7-A83F-AD910A4018BE}"/>
              </a:ext>
            </a:extLst>
          </p:cNvPr>
          <p:cNvSpPr>
            <a:spLocks noGrp="1"/>
          </p:cNvSpPr>
          <p:nvPr>
            <p:ph type="subTitle" idx="1"/>
          </p:nvPr>
        </p:nvSpPr>
        <p:spPr/>
        <p:txBody>
          <a:bodyPr vert="horz" lIns="91440" tIns="45720" rIns="91440" bIns="45720" rtlCol="0" anchor="t">
            <a:normAutofit/>
            <a:scene3d>
              <a:camera prst="orthographicFront"/>
              <a:lightRig rig="soft" dir="t">
                <a:rot lat="0" lon="0" rev="15600000"/>
              </a:lightRig>
            </a:scene3d>
            <a:sp3d extrusionH="57150" prstMaterial="softEdge">
              <a:bevelT w="25400" h="38100"/>
            </a:sp3d>
          </a:bodyPr>
          <a:lstStyle/>
          <a:p>
            <a:r>
              <a:rPr lang="fi-FI" sz="3600" b="1" dirty="0" err="1">
                <a:ln/>
                <a:solidFill>
                  <a:srgbClr val="00B0F0"/>
                </a:solidFill>
              </a:rPr>
              <a:t>Maikkulan</a:t>
            </a:r>
            <a:r>
              <a:rPr lang="fi-FI" sz="3600" b="1" dirty="0">
                <a:ln/>
                <a:solidFill>
                  <a:srgbClr val="00B0F0"/>
                </a:solidFill>
              </a:rPr>
              <a:t> koulu</a:t>
            </a:r>
          </a:p>
          <a:p>
            <a:r>
              <a:rPr lang="fi-FI" sz="3600" b="1" dirty="0">
                <a:ln/>
                <a:solidFill>
                  <a:srgbClr val="00B0F0"/>
                </a:solidFill>
              </a:rPr>
              <a:t>2026-2028</a:t>
            </a:r>
          </a:p>
        </p:txBody>
      </p:sp>
      <p:pic>
        <p:nvPicPr>
          <p:cNvPr id="30" name="Kuva 29" descr="Paita">
            <a:extLst>
              <a:ext uri="{FF2B5EF4-FFF2-40B4-BE49-F238E27FC236}">
                <a16:creationId xmlns:a16="http://schemas.microsoft.com/office/drawing/2014/main" id="{A2AEBBA3-4421-4907-9072-23157FC23E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0712" y="5082069"/>
            <a:ext cx="914400" cy="914400"/>
          </a:xfrm>
          <a:prstGeom prst="rect">
            <a:avLst/>
          </a:prstGeom>
        </p:spPr>
      </p:pic>
      <p:pic>
        <p:nvPicPr>
          <p:cNvPr id="32" name="Kuva 31" descr="Lapaset">
            <a:extLst>
              <a:ext uri="{FF2B5EF4-FFF2-40B4-BE49-F238E27FC236}">
                <a16:creationId xmlns:a16="http://schemas.microsoft.com/office/drawing/2014/main" id="{F0A5D9BD-EF0E-44E7-92FD-D57A4EE5BC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48604" y="1345912"/>
            <a:ext cx="914400" cy="914400"/>
          </a:xfrm>
          <a:prstGeom prst="rect">
            <a:avLst/>
          </a:prstGeom>
        </p:spPr>
      </p:pic>
      <p:pic>
        <p:nvPicPr>
          <p:cNvPr id="34" name="Kuva 33" descr="Kakku">
            <a:extLst>
              <a:ext uri="{FF2B5EF4-FFF2-40B4-BE49-F238E27FC236}">
                <a16:creationId xmlns:a16="http://schemas.microsoft.com/office/drawing/2014/main" id="{9CBE26B1-DECC-480D-B84D-06A7D3656D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31956" y="4825999"/>
            <a:ext cx="914400" cy="914400"/>
          </a:xfrm>
          <a:prstGeom prst="rect">
            <a:avLst/>
          </a:prstGeom>
        </p:spPr>
      </p:pic>
      <p:pic>
        <p:nvPicPr>
          <p:cNvPr id="36" name="Kuva 35" descr="Vaellus">
            <a:extLst>
              <a:ext uri="{FF2B5EF4-FFF2-40B4-BE49-F238E27FC236}">
                <a16:creationId xmlns:a16="http://schemas.microsoft.com/office/drawing/2014/main" id="{4B763E92-FFCB-4313-866A-5A655162D7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9069" y="1030288"/>
            <a:ext cx="914400" cy="914400"/>
          </a:xfrm>
          <a:prstGeom prst="rect">
            <a:avLst/>
          </a:prstGeom>
        </p:spPr>
      </p:pic>
      <p:pic>
        <p:nvPicPr>
          <p:cNvPr id="38" name="Kuva 37" descr="Pasta">
            <a:extLst>
              <a:ext uri="{FF2B5EF4-FFF2-40B4-BE49-F238E27FC236}">
                <a16:creationId xmlns:a16="http://schemas.microsoft.com/office/drawing/2014/main" id="{E92CA5EB-6C69-4E90-93E7-2699CC9C49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58001" y="495357"/>
            <a:ext cx="914400" cy="914400"/>
          </a:xfrm>
          <a:prstGeom prst="rect">
            <a:avLst/>
          </a:prstGeom>
        </p:spPr>
      </p:pic>
      <p:pic>
        <p:nvPicPr>
          <p:cNvPr id="40" name="Kuva 39" descr="Pensseli">
            <a:extLst>
              <a:ext uri="{FF2B5EF4-FFF2-40B4-BE49-F238E27FC236}">
                <a16:creationId xmlns:a16="http://schemas.microsoft.com/office/drawing/2014/main" id="{7EFC6A9C-44CC-4DE5-99C5-90E6351E306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96000" y="5173133"/>
            <a:ext cx="914400" cy="914400"/>
          </a:xfrm>
          <a:prstGeom prst="rect">
            <a:avLst/>
          </a:prstGeom>
        </p:spPr>
      </p:pic>
      <p:pic>
        <p:nvPicPr>
          <p:cNvPr id="42" name="Kuva 41" descr="Draama">
            <a:extLst>
              <a:ext uri="{FF2B5EF4-FFF2-40B4-BE49-F238E27FC236}">
                <a16:creationId xmlns:a16="http://schemas.microsoft.com/office/drawing/2014/main" id="{45A8C421-77BD-46F4-88DE-9A5B82B5DAF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10800" y="3649663"/>
            <a:ext cx="914400" cy="914400"/>
          </a:xfrm>
          <a:prstGeom prst="rect">
            <a:avLst/>
          </a:prstGeom>
        </p:spPr>
      </p:pic>
      <p:pic>
        <p:nvPicPr>
          <p:cNvPr id="44" name="Kuva 43" descr="Musiikki">
            <a:extLst>
              <a:ext uri="{FF2B5EF4-FFF2-40B4-BE49-F238E27FC236}">
                <a16:creationId xmlns:a16="http://schemas.microsoft.com/office/drawing/2014/main" id="{B2A6FE86-0FD5-4397-9C6B-956BAE0246B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505201" y="495357"/>
            <a:ext cx="914400" cy="914400"/>
          </a:xfrm>
          <a:prstGeom prst="rect">
            <a:avLst/>
          </a:prstGeom>
        </p:spPr>
      </p:pic>
      <p:pic>
        <p:nvPicPr>
          <p:cNvPr id="46" name="Kuva 45" descr="Internet">
            <a:extLst>
              <a:ext uri="{FF2B5EF4-FFF2-40B4-BE49-F238E27FC236}">
                <a16:creationId xmlns:a16="http://schemas.microsoft.com/office/drawing/2014/main" id="{2A40985F-00C8-472C-8DAC-AD1162A45EA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352800" y="5199592"/>
            <a:ext cx="914400" cy="914400"/>
          </a:xfrm>
          <a:prstGeom prst="rect">
            <a:avLst/>
          </a:prstGeom>
        </p:spPr>
      </p:pic>
      <p:pic>
        <p:nvPicPr>
          <p:cNvPr id="48" name="Kuva 47" descr="Vasara">
            <a:extLst>
              <a:ext uri="{FF2B5EF4-FFF2-40B4-BE49-F238E27FC236}">
                <a16:creationId xmlns:a16="http://schemas.microsoft.com/office/drawing/2014/main" id="{1AA467AB-9E4A-4300-9AE3-82F684CEA75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584391" y="3286414"/>
            <a:ext cx="914400" cy="914400"/>
          </a:xfrm>
          <a:prstGeom prst="rect">
            <a:avLst/>
          </a:prstGeom>
        </p:spPr>
      </p:pic>
      <p:pic>
        <p:nvPicPr>
          <p:cNvPr id="50" name="Kuva 49" descr="Tennismaila ja -pallo">
            <a:extLst>
              <a:ext uri="{FF2B5EF4-FFF2-40B4-BE49-F238E27FC236}">
                <a16:creationId xmlns:a16="http://schemas.microsoft.com/office/drawing/2014/main" id="{E63FE043-B390-4048-BF40-A6BAD7AF521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45067" y="5466645"/>
            <a:ext cx="914400" cy="914400"/>
          </a:xfrm>
          <a:prstGeom prst="rect">
            <a:avLst/>
          </a:prstGeom>
        </p:spPr>
      </p:pic>
      <p:sp>
        <p:nvSpPr>
          <p:cNvPr id="4" name="Suorakulmio 3">
            <a:extLst>
              <a:ext uri="{FF2B5EF4-FFF2-40B4-BE49-F238E27FC236}">
                <a16:creationId xmlns:a16="http://schemas.microsoft.com/office/drawing/2014/main" id="{E37A6893-A501-4262-A6F0-1F6FF367E4B7}"/>
              </a:ext>
            </a:extLst>
          </p:cNvPr>
          <p:cNvSpPr/>
          <p:nvPr/>
        </p:nvSpPr>
        <p:spPr>
          <a:xfrm>
            <a:off x="3127024" y="2317718"/>
            <a:ext cx="5926034" cy="116955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i-FI" sz="7000" b="1">
                <a:ln/>
                <a:solidFill>
                  <a:srgbClr val="00B0F0"/>
                </a:solidFill>
                <a:effectLst>
                  <a:glow rad="63500">
                    <a:schemeClr val="accent1">
                      <a:satMod val="175000"/>
                      <a:alpha val="40000"/>
                    </a:schemeClr>
                  </a:glow>
                </a:effectLst>
              </a:rPr>
              <a:t>Valinnaisaineet</a:t>
            </a:r>
          </a:p>
        </p:txBody>
      </p:sp>
    </p:spTree>
    <p:extLst>
      <p:ext uri="{BB962C8B-B14F-4D97-AF65-F5344CB8AC3E}">
        <p14:creationId xmlns:p14="http://schemas.microsoft.com/office/powerpoint/2010/main" val="69019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392B8F-E8B8-4E11-8FFB-44E7018F4AD8}"/>
              </a:ext>
            </a:extLst>
          </p:cNvPr>
          <p:cNvSpPr>
            <a:spLocks noGrp="1"/>
          </p:cNvSpPr>
          <p:nvPr>
            <p:ph type="title"/>
          </p:nvPr>
        </p:nvSpPr>
        <p:spPr/>
        <p:txBody>
          <a:bodyPr/>
          <a:lstStyle/>
          <a:p>
            <a:r>
              <a:rPr lang="fi-FI"/>
              <a:t>Valinnaisaineiden merkitys jatko-opinnoissa</a:t>
            </a:r>
          </a:p>
        </p:txBody>
      </p:sp>
      <p:sp>
        <p:nvSpPr>
          <p:cNvPr id="3" name="Sisällön paikkamerkki 2">
            <a:extLst>
              <a:ext uri="{FF2B5EF4-FFF2-40B4-BE49-F238E27FC236}">
                <a16:creationId xmlns:a16="http://schemas.microsoft.com/office/drawing/2014/main" id="{91B2F02C-F498-463D-A018-D3E41307FD61}"/>
              </a:ext>
            </a:extLst>
          </p:cNvPr>
          <p:cNvSpPr>
            <a:spLocks noGrp="1"/>
          </p:cNvSpPr>
          <p:nvPr>
            <p:ph idx="1"/>
          </p:nvPr>
        </p:nvSpPr>
        <p:spPr/>
        <p:txBody>
          <a:bodyPr vert="horz" lIns="91440" tIns="45720" rIns="91440" bIns="45720" rtlCol="0" anchor="t">
            <a:normAutofit lnSpcReduction="10000"/>
          </a:bodyPr>
          <a:lstStyle/>
          <a:p>
            <a:r>
              <a:rPr lang="fi-FI"/>
              <a:t>Mikään valinnaisaine ei ole edellytys yhteenkään jatko-opintopaikkaan pääsemiseen</a:t>
            </a:r>
          </a:p>
          <a:p>
            <a:r>
              <a:rPr lang="fi-FI"/>
              <a:t>Valinnaisaineiden numerot tulevat päättötodistukseen</a:t>
            </a:r>
            <a:endParaRPr lang="fi-FI">
              <a:cs typeface="Calibri"/>
            </a:endParaRPr>
          </a:p>
          <a:p>
            <a:r>
              <a:rPr lang="fi-FI"/>
              <a:t>Ammatilliseen haettaessa valinnaisaineiden numeroista keskiarvoihin lasketaan taito- ja taideaineen valinnaiset (sininen kori) ja syventävät valinnaisaineet (keltainen kori). </a:t>
            </a:r>
          </a:p>
          <a:p>
            <a:r>
              <a:rPr lang="fi-FI"/>
              <a:t>Lukioihin haettaessa keskiarvoihin lasketaan lähtökohtaisesti vain lukuaineiden arvosanat. </a:t>
            </a:r>
            <a:endParaRPr lang="fi-FI">
              <a:cs typeface="Calibri"/>
            </a:endParaRPr>
          </a:p>
          <a:p>
            <a:r>
              <a:rPr lang="fi-FI"/>
              <a:t>A2- ja B2-kielen numeroa ei huoltajan niin halutessa merkitä päättötodistukseen </a:t>
            </a:r>
            <a:r>
              <a:rPr lang="fi-FI">
                <a:sym typeface="Wingdings" panose="05000000000000000000" pitchFamily="2" charset="2"/>
              </a:rPr>
              <a:t> merkitään hyväksyttynä suorituksena. </a:t>
            </a:r>
            <a:endParaRPr lang="fi-FI">
              <a:cs typeface="Calibri"/>
            </a:endParaRPr>
          </a:p>
          <a:p>
            <a:endParaRPr lang="fi-FI"/>
          </a:p>
        </p:txBody>
      </p:sp>
    </p:spTree>
    <p:extLst>
      <p:ext uri="{BB962C8B-B14F-4D97-AF65-F5344CB8AC3E}">
        <p14:creationId xmlns:p14="http://schemas.microsoft.com/office/powerpoint/2010/main" val="108423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BC44EA-C0F8-4359-BA39-5D41E49C651D}"/>
              </a:ext>
            </a:extLst>
          </p:cNvPr>
          <p:cNvSpPr>
            <a:spLocks noGrp="1"/>
          </p:cNvSpPr>
          <p:nvPr>
            <p:ph type="title"/>
          </p:nvPr>
        </p:nvSpPr>
        <p:spPr/>
        <p:txBody>
          <a:bodyPr/>
          <a:lstStyle/>
          <a:p>
            <a:r>
              <a:rPr lang="fi-FI"/>
              <a:t>Valinnaisaineiden valinnasta</a:t>
            </a:r>
          </a:p>
        </p:txBody>
      </p:sp>
      <p:sp>
        <p:nvSpPr>
          <p:cNvPr id="3" name="Sisällön paikkamerkki 2">
            <a:extLst>
              <a:ext uri="{FF2B5EF4-FFF2-40B4-BE49-F238E27FC236}">
                <a16:creationId xmlns:a16="http://schemas.microsoft.com/office/drawing/2014/main" id="{1F1208B4-339A-4CDE-9646-5718981BE2FA}"/>
              </a:ext>
            </a:extLst>
          </p:cNvPr>
          <p:cNvSpPr>
            <a:spLocks noGrp="1"/>
          </p:cNvSpPr>
          <p:nvPr>
            <p:ph idx="1"/>
          </p:nvPr>
        </p:nvSpPr>
        <p:spPr/>
        <p:txBody>
          <a:bodyPr vert="horz" lIns="91440" tIns="45720" rIns="91440" bIns="45720" rtlCol="0" anchor="t">
            <a:normAutofit/>
          </a:bodyPr>
          <a:lstStyle/>
          <a:p>
            <a:pPr marL="457200" indent="-457200"/>
            <a:r>
              <a:rPr lang="fi-FI" dirty="0"/>
              <a:t>Valinnaisaineiden vaihtaminen kesken 8. ja 9. luokan on erittäin hankalaa ja emme käytännössä anna lupaa valinnaisaineiden vaihtoon. Siksi valinnat kannattaa miettiä tarkasti.</a:t>
            </a:r>
            <a:endParaRPr lang="fi-FI">
              <a:ea typeface="Calibri" panose="020F0502020204030204"/>
              <a:cs typeface="Calibri"/>
            </a:endParaRPr>
          </a:p>
          <a:p>
            <a:pPr marL="457200" indent="-457200"/>
            <a:r>
              <a:rPr lang="fi-FI" dirty="0"/>
              <a:t>Varavalinnat kannattaa miettiä huolellisesti. Niitä käytetään joka vuosi, jos oppilaan toivoma valinnaisaine ei toteudu, ryhmäkoot ovat täynnä tai sitä ei voida toteuttaa oppilaan lukujärjestyksessä. </a:t>
            </a:r>
            <a:endParaRPr lang="fi-FI" dirty="0">
              <a:ea typeface="Calibri" panose="020F0502020204030204"/>
              <a:cs typeface="Calibri" panose="020F0502020204030204"/>
            </a:endParaRPr>
          </a:p>
          <a:p>
            <a:pPr marL="0" indent="0">
              <a:buNone/>
            </a:pPr>
            <a:endParaRPr lang="fi-FI" b="1">
              <a:cs typeface="Calibri" panose="020F0502020204030204"/>
            </a:endParaRPr>
          </a:p>
        </p:txBody>
      </p:sp>
    </p:spTree>
    <p:extLst>
      <p:ext uri="{BB962C8B-B14F-4D97-AF65-F5344CB8AC3E}">
        <p14:creationId xmlns:p14="http://schemas.microsoft.com/office/powerpoint/2010/main" val="55977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34BCBE-EBAF-48E6-B192-D154D5B064C8}"/>
              </a:ext>
            </a:extLst>
          </p:cNvPr>
          <p:cNvSpPr>
            <a:spLocks noGrp="1"/>
          </p:cNvSpPr>
          <p:nvPr>
            <p:ph type="title"/>
          </p:nvPr>
        </p:nvSpPr>
        <p:spPr/>
        <p:txBody>
          <a:bodyPr/>
          <a:lstStyle/>
          <a:p>
            <a:r>
              <a:rPr lang="fi-FI"/>
              <a:t>Valinnaisaineiden valinta-aikataulu</a:t>
            </a:r>
          </a:p>
        </p:txBody>
      </p:sp>
      <p:sp>
        <p:nvSpPr>
          <p:cNvPr id="3" name="Sisällön paikkamerkki 2">
            <a:extLst>
              <a:ext uri="{FF2B5EF4-FFF2-40B4-BE49-F238E27FC236}">
                <a16:creationId xmlns:a16="http://schemas.microsoft.com/office/drawing/2014/main" id="{F8891ACA-6F7C-4B84-902D-09EA09ACD2B8}"/>
              </a:ext>
            </a:extLst>
          </p:cNvPr>
          <p:cNvSpPr>
            <a:spLocks noGrp="1"/>
          </p:cNvSpPr>
          <p:nvPr>
            <p:ph idx="1"/>
          </p:nvPr>
        </p:nvSpPr>
        <p:spPr/>
        <p:txBody>
          <a:bodyPr vert="horz" lIns="91440" tIns="45720" rIns="91440" bIns="45720" rtlCol="0" anchor="t">
            <a:normAutofit fontScale="85000" lnSpcReduction="20000"/>
          </a:bodyPr>
          <a:lstStyle/>
          <a:p>
            <a:r>
              <a:rPr lang="fi-FI" dirty="0"/>
              <a:t>1. vaiheen valinta (taito- ja taideaineen ja syventävän valinnaisaineen valinta) tehdään Wilmassa kurssitarjotin-välilehdellä. </a:t>
            </a:r>
            <a:r>
              <a:rPr lang="fi-FI" dirty="0" err="1"/>
              <a:t>Huom</a:t>
            </a:r>
            <a:r>
              <a:rPr lang="fi-FI" dirty="0"/>
              <a:t>! Wilman pitää toimia. </a:t>
            </a:r>
          </a:p>
          <a:p>
            <a:r>
              <a:rPr lang="fi-FI" dirty="0"/>
              <a:t>2. vaiheen valinta (soveltava valinnaisaine) tehdään joulukuussa. </a:t>
            </a:r>
          </a:p>
          <a:p>
            <a:r>
              <a:rPr lang="fi-FI" dirty="0">
                <a:cs typeface="Calibri"/>
              </a:rPr>
              <a:t>1. vaiheen valinnaisainetarjotin avautuu Wilmassa ma 24.11.2025</a:t>
            </a:r>
            <a:endParaRPr lang="fi-FI" dirty="0"/>
          </a:p>
          <a:p>
            <a:r>
              <a:rPr lang="fi-FI" dirty="0"/>
              <a:t>1. vaiheen valinnaisainetarjotin menee kiinni Wilmassa to 27.11.2025</a:t>
            </a:r>
            <a:endParaRPr lang="fi-FI" dirty="0">
              <a:cs typeface="Calibri"/>
            </a:endParaRPr>
          </a:p>
          <a:p>
            <a:endParaRPr lang="fi-FI" dirty="0"/>
          </a:p>
          <a:p>
            <a:r>
              <a:rPr lang="fi-FI" dirty="0"/>
              <a:t>Vielä muistutuksena:</a:t>
            </a:r>
            <a:endParaRPr lang="fi-FI" dirty="0">
              <a:cs typeface="Calibri"/>
            </a:endParaRPr>
          </a:p>
          <a:p>
            <a:pPr lvl="1"/>
            <a:r>
              <a:rPr lang="fi-FI" dirty="0"/>
              <a:t>Yksi taito- ja taideaine (sininen kori) + varavalinta</a:t>
            </a:r>
            <a:endParaRPr lang="fi-FI" dirty="0">
              <a:cs typeface="Calibri"/>
            </a:endParaRPr>
          </a:p>
          <a:p>
            <a:pPr lvl="1"/>
            <a:r>
              <a:rPr lang="fi-FI" dirty="0"/>
              <a:t>Yksi syventävä aine (keltainen kori) + varavalinta</a:t>
            </a:r>
            <a:endParaRPr lang="fi-FI" dirty="0">
              <a:cs typeface="Calibri"/>
            </a:endParaRPr>
          </a:p>
          <a:p>
            <a:pPr lvl="1"/>
            <a:r>
              <a:rPr lang="fi-FI" dirty="0"/>
              <a:t>Yksi soveltava aine (vihreä kori) + varavalinta</a:t>
            </a:r>
            <a:endParaRPr lang="fi-FI" dirty="0">
              <a:cs typeface="Calibri"/>
            </a:endParaRPr>
          </a:p>
          <a:p>
            <a:pPr lvl="1"/>
            <a:endParaRPr lang="fi-FI" dirty="0"/>
          </a:p>
          <a:p>
            <a:pPr lvl="1"/>
            <a:r>
              <a:rPr lang="fi-FI" dirty="0"/>
              <a:t>Taito- ja taideaine sekä syventävä aine EI voi olla sama aine. Soveltavan aineen valinta toisessa valintavaiheessa on vapaa. </a:t>
            </a:r>
            <a:endParaRPr lang="fi-FI" dirty="0">
              <a:cs typeface="Calibri"/>
            </a:endParaRPr>
          </a:p>
        </p:txBody>
      </p:sp>
    </p:spTree>
    <p:extLst>
      <p:ext uri="{BB962C8B-B14F-4D97-AF65-F5344CB8AC3E}">
        <p14:creationId xmlns:p14="http://schemas.microsoft.com/office/powerpoint/2010/main" val="2008146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A85305-9F6E-4120-AFDF-F82CF3529DB0}"/>
              </a:ext>
            </a:extLst>
          </p:cNvPr>
          <p:cNvSpPr>
            <a:spLocks noGrp="1"/>
          </p:cNvSpPr>
          <p:nvPr>
            <p:ph type="title"/>
          </p:nvPr>
        </p:nvSpPr>
        <p:spPr>
          <a:solidFill>
            <a:srgbClr val="00FFFF"/>
          </a:solidFill>
        </p:spPr>
        <p:txBody>
          <a:bodyPr/>
          <a:lstStyle/>
          <a:p>
            <a:r>
              <a:rPr lang="fi-FI" dirty="0">
                <a:cs typeface="Calibri Light"/>
              </a:rPr>
              <a:t>Taito- ja taideaineet</a:t>
            </a:r>
            <a:endParaRPr lang="fi-FI" dirty="0"/>
          </a:p>
        </p:txBody>
      </p:sp>
      <p:sp>
        <p:nvSpPr>
          <p:cNvPr id="3" name="Sisällön paikkamerkki 2">
            <a:extLst>
              <a:ext uri="{FF2B5EF4-FFF2-40B4-BE49-F238E27FC236}">
                <a16:creationId xmlns:a16="http://schemas.microsoft.com/office/drawing/2014/main" id="{AFA31E94-2CB5-4229-A637-36B6EFD3C28B}"/>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fi-FI" b="1" dirty="0">
                <a:cs typeface="Calibri"/>
              </a:rPr>
              <a:t>Kotitalous</a:t>
            </a:r>
          </a:p>
          <a:p>
            <a:pPr>
              <a:buNone/>
            </a:pPr>
            <a:r>
              <a:rPr lang="fi-FI" dirty="0">
                <a:ea typeface="+mn-lt"/>
                <a:cs typeface="+mn-lt"/>
              </a:rPr>
              <a:t>Taito- ja taideaineen kotitalouden tunneilla syvennetään ja laajennetaan perusopetuksessa ( 7.lk) opittuja tietoja ja taitoja. Tunneilla valmistetaan ruokia ja leivonnaisia sekä annetaan tietoa terveellisestä ravitsemuksesta. Opettelemalla ostamista ja valintojen tekemistä tavoitellaan järkeviä ja taloudellisia ratkaisuja. Opitaan huolehtimaan kodin puhtaanapidosta ja harjoitellaan taitoja, jotka auttavat selviytymään arkielämässä.</a:t>
            </a:r>
            <a:endParaRPr lang="fi-FI" dirty="0"/>
          </a:p>
          <a:p>
            <a:pPr>
              <a:buNone/>
            </a:pPr>
            <a:r>
              <a:rPr lang="fi-FI" dirty="0">
                <a:ea typeface="+mn-lt"/>
                <a:cs typeface="+mn-lt"/>
              </a:rPr>
              <a:t>Valinnaisen kotitalouden sisällöt vastaavat 7. luokan sisältöä syventäen mm. suomalaista ruokaperinnettä, kodin juhliin ja kalenterivuoden juhliin liittyviä perinteitä, elintarviketietoa, kansainvälisiä ruokia ja leivonnaisia sekä erityisruokavalioita, puhtaanapitoa ja ostamiseen liittyviä asioita.</a:t>
            </a:r>
            <a:endParaRPr lang="fi-FI" dirty="0"/>
          </a:p>
          <a:p>
            <a:pPr>
              <a:buNone/>
            </a:pPr>
            <a:r>
              <a:rPr lang="fi-FI" dirty="0">
                <a:ea typeface="+mn-lt"/>
                <a:cs typeface="+mn-lt"/>
              </a:rPr>
              <a:t>Yhdessä yhteistyötaitoja ja vuorovaikutustaitoja harjoitellen.</a:t>
            </a:r>
            <a:endParaRPr lang="fi-FI" dirty="0"/>
          </a:p>
          <a:p>
            <a:pPr marL="0" indent="0">
              <a:buNone/>
            </a:pPr>
            <a:endParaRPr lang="fi-FI" b="1" dirty="0">
              <a:cs typeface="Calibri"/>
            </a:endParaRPr>
          </a:p>
        </p:txBody>
      </p:sp>
    </p:spTree>
    <p:extLst>
      <p:ext uri="{BB962C8B-B14F-4D97-AF65-F5344CB8AC3E}">
        <p14:creationId xmlns:p14="http://schemas.microsoft.com/office/powerpoint/2010/main" val="2107963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2E7657-BB31-4350-A4D3-5876A2D50671}"/>
              </a:ext>
            </a:extLst>
          </p:cNvPr>
          <p:cNvSpPr>
            <a:spLocks noGrp="1"/>
          </p:cNvSpPr>
          <p:nvPr>
            <p:ph type="title"/>
          </p:nvPr>
        </p:nvSpPr>
        <p:spPr>
          <a:xfrm>
            <a:off x="751609" y="391102"/>
            <a:ext cx="10515600" cy="1325563"/>
          </a:xfrm>
          <a:solidFill>
            <a:srgbClr val="00FFFF"/>
          </a:solidFill>
        </p:spPr>
        <p:txBody>
          <a:bodyPr>
            <a:normAutofit/>
          </a:bodyPr>
          <a:lstStyle/>
          <a:p>
            <a:br>
              <a:rPr lang="fi-FI" dirty="0">
                <a:cs typeface="Calibri Light"/>
              </a:rPr>
            </a:br>
            <a:r>
              <a:rPr lang="fi-FI" dirty="0">
                <a:cs typeface="Calibri Light"/>
              </a:rPr>
              <a:t>Taito- ja taideaineet </a:t>
            </a:r>
            <a:endParaRPr lang="fi-FI" dirty="0">
              <a:ea typeface="+mj-lt"/>
              <a:cs typeface="+mj-lt"/>
            </a:endParaRPr>
          </a:p>
          <a:p>
            <a:endParaRPr lang="fi-FI" dirty="0">
              <a:cs typeface="Calibri Light"/>
            </a:endParaRPr>
          </a:p>
        </p:txBody>
      </p:sp>
      <p:sp>
        <p:nvSpPr>
          <p:cNvPr id="3" name="Sisällön paikkamerkki 2">
            <a:extLst>
              <a:ext uri="{FF2B5EF4-FFF2-40B4-BE49-F238E27FC236}">
                <a16:creationId xmlns:a16="http://schemas.microsoft.com/office/drawing/2014/main" id="{34CDA0C4-FEC0-45C1-882B-0F03D8474AA5}"/>
              </a:ext>
            </a:extLst>
          </p:cNvPr>
          <p:cNvSpPr>
            <a:spLocks noGrp="1"/>
          </p:cNvSpPr>
          <p:nvPr>
            <p:ph idx="1"/>
          </p:nvPr>
        </p:nvSpPr>
        <p:spPr/>
        <p:txBody>
          <a:bodyPr vert="horz" lIns="91440" tIns="45720" rIns="91440" bIns="45720" rtlCol="0" anchor="t">
            <a:normAutofit/>
          </a:bodyPr>
          <a:lstStyle/>
          <a:p>
            <a:pPr marL="0" indent="0">
              <a:buNone/>
            </a:pPr>
            <a:r>
              <a:rPr lang="fi-FI" b="1">
                <a:ea typeface="+mn-lt"/>
                <a:cs typeface="+mn-lt"/>
              </a:rPr>
              <a:t>Kuvataide</a:t>
            </a:r>
            <a:endParaRPr lang="fi-FI">
              <a:ea typeface="+mn-lt"/>
              <a:cs typeface="+mn-lt"/>
            </a:endParaRPr>
          </a:p>
          <a:p>
            <a:r>
              <a:rPr lang="fi-FI">
                <a:ea typeface="+mn-lt"/>
                <a:cs typeface="+mn-lt"/>
              </a:rPr>
              <a:t>Valinnaisessa kuvataiteessa jatkat oman kuvailmaisusi ja luovuutesi kehittämistä entistä monipuolisemmilla tavoilla kiireettömään tahtiin.</a:t>
            </a:r>
          </a:p>
          <a:p>
            <a:r>
              <a:rPr lang="fi-FI">
                <a:ea typeface="+mn-lt"/>
                <a:cs typeface="+mn-lt"/>
              </a:rPr>
              <a:t>Opiskellaan kuvataiteen erilaisia ilmaisutapoja ja –tyylejä vanhoista tekniikoista uusiin tekemisen muotoihin. Kehitetään omaa kuvallista mielikuvitusta ja kuvaviestintää. Tutustutaan taiteen maailmaan. Muokataan omia kuvamaailmoja. Harjoitellaan kuvan rakentamisen perusteita.</a:t>
            </a:r>
            <a:endParaRPr lang="fi-FI"/>
          </a:p>
          <a:p>
            <a:r>
              <a:rPr lang="fi-FI">
                <a:ea typeface="+mn-lt"/>
                <a:cs typeface="+mn-lt"/>
              </a:rPr>
              <a:t>Kuvataiteen opiskelu kasvattaa luovuuteen näkemisen, kokemisen, tiedon ja oman tekemisen kautta.</a:t>
            </a:r>
            <a:endParaRPr lang="fi-FI"/>
          </a:p>
          <a:p>
            <a:endParaRPr lang="fi-FI">
              <a:cs typeface="Calibri"/>
            </a:endParaRPr>
          </a:p>
        </p:txBody>
      </p:sp>
    </p:spTree>
    <p:extLst>
      <p:ext uri="{BB962C8B-B14F-4D97-AF65-F5344CB8AC3E}">
        <p14:creationId xmlns:p14="http://schemas.microsoft.com/office/powerpoint/2010/main" val="2721724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F959C3-1CFC-484F-976F-313431195BAA}"/>
              </a:ext>
            </a:extLst>
          </p:cNvPr>
          <p:cNvSpPr>
            <a:spLocks noGrp="1"/>
          </p:cNvSpPr>
          <p:nvPr>
            <p:ph type="title"/>
          </p:nvPr>
        </p:nvSpPr>
        <p:spPr>
          <a:solidFill>
            <a:srgbClr val="00FFFF"/>
          </a:solidFill>
        </p:spPr>
        <p:txBody>
          <a:bodyPr>
            <a:normAutofit/>
          </a:bodyPr>
          <a:lstStyle/>
          <a:p>
            <a:br>
              <a:rPr lang="fi-FI" dirty="0">
                <a:cs typeface="Calibri Light"/>
              </a:rPr>
            </a:br>
            <a:r>
              <a:rPr lang="fi-FI" dirty="0">
                <a:cs typeface="Calibri Light"/>
              </a:rPr>
              <a:t>Taito- ja taideaineet </a:t>
            </a:r>
            <a:endParaRPr lang="fi-FI" dirty="0">
              <a:ea typeface="+mj-lt"/>
              <a:cs typeface="+mj-lt"/>
            </a:endParaRPr>
          </a:p>
          <a:p>
            <a:endParaRPr lang="fi-FI" dirty="0">
              <a:cs typeface="Calibri Light"/>
            </a:endParaRPr>
          </a:p>
        </p:txBody>
      </p:sp>
      <p:sp>
        <p:nvSpPr>
          <p:cNvPr id="3" name="Sisällön paikkamerkki 2">
            <a:extLst>
              <a:ext uri="{FF2B5EF4-FFF2-40B4-BE49-F238E27FC236}">
                <a16:creationId xmlns:a16="http://schemas.microsoft.com/office/drawing/2014/main" id="{FF6C9D7B-B39E-4B2D-B362-079279681EF9}"/>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fi-FI" b="1" dirty="0">
                <a:cs typeface="Calibri" panose="020F0502020204030204"/>
              </a:rPr>
              <a:t>Käsityö (tekninen työ ja tekstiilityö)</a:t>
            </a:r>
            <a:endParaRPr lang="fi-FI" b="1" dirty="0"/>
          </a:p>
          <a:p>
            <a:pPr marL="0" indent="0">
              <a:buNone/>
            </a:pPr>
            <a:endParaRPr lang="fi-FI" dirty="0">
              <a:cs typeface="Calibri" panose="020F0502020204030204"/>
            </a:endParaRPr>
          </a:p>
          <a:p>
            <a:pPr>
              <a:buNone/>
            </a:pPr>
            <a:r>
              <a:rPr lang="fi-FI" dirty="0">
                <a:ea typeface="+mn-lt"/>
                <a:cs typeface="+mn-lt"/>
              </a:rPr>
              <a:t>Taito- ja taideainevalintana käsityö on monimateriaalinen oppiaine, jossa toteutetaan käsityöilmaisuun, muotoiluun ja teknologiaan perustuvaa toimintaa. </a:t>
            </a:r>
          </a:p>
          <a:p>
            <a:pPr>
              <a:buNone/>
            </a:pPr>
            <a:r>
              <a:rPr lang="fi-FI" dirty="0">
                <a:ea typeface="+mn-lt"/>
                <a:cs typeface="+mn-lt"/>
              </a:rPr>
              <a:t>Käsityö ohjaa kokonaiseen käsityöprosessin hallintaan. Kokonaisessa käsityöprosessissa oppilas suorittaa itse tai osallistuu ryhmän jäsenenä prosessin kaikkiin eri vaiheisiin. Oppilas ideoi, suunnittelee ja valmistaa käsityön sekä arvioi tuotosta ja prosessia. </a:t>
            </a:r>
          </a:p>
          <a:p>
            <a:pPr>
              <a:buNone/>
            </a:pPr>
            <a:r>
              <a:rPr lang="fi-FI" dirty="0">
                <a:ea typeface="+mn-lt"/>
                <a:cs typeface="+mn-lt"/>
              </a:rPr>
              <a:t>Kun valitset käsityön TAI- TAI valintana, niin opetuksessa käytetään sekä teknisen työn että tekstiilityön työtapoja, oppimisympäristöjä ja materiaaleja.</a:t>
            </a:r>
          </a:p>
          <a:p>
            <a:pPr>
              <a:buNone/>
            </a:pPr>
            <a:endParaRPr lang="fi-FI" dirty="0">
              <a:ea typeface="+mn-lt"/>
              <a:cs typeface="+mn-lt"/>
            </a:endParaRPr>
          </a:p>
          <a:p>
            <a:pPr marL="0" indent="0">
              <a:buNone/>
            </a:pPr>
            <a:endParaRPr lang="fi-FI" dirty="0">
              <a:cs typeface="Calibri" panose="020F0502020204030204"/>
            </a:endParaRPr>
          </a:p>
        </p:txBody>
      </p:sp>
    </p:spTree>
    <p:extLst>
      <p:ext uri="{BB962C8B-B14F-4D97-AF65-F5344CB8AC3E}">
        <p14:creationId xmlns:p14="http://schemas.microsoft.com/office/powerpoint/2010/main" val="3521807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5AEC3C-2FAD-44B6-AEBF-F709EBEA64C2}"/>
              </a:ext>
            </a:extLst>
          </p:cNvPr>
          <p:cNvSpPr>
            <a:spLocks noGrp="1"/>
          </p:cNvSpPr>
          <p:nvPr>
            <p:ph type="title"/>
          </p:nvPr>
        </p:nvSpPr>
        <p:spPr>
          <a:solidFill>
            <a:srgbClr val="00FFFF"/>
          </a:solidFill>
        </p:spPr>
        <p:txBody>
          <a:bodyPr>
            <a:normAutofit/>
          </a:bodyPr>
          <a:lstStyle/>
          <a:p>
            <a:br>
              <a:rPr lang="fi-FI" dirty="0">
                <a:cs typeface="Calibri Light"/>
              </a:rPr>
            </a:br>
            <a:r>
              <a:rPr lang="fi-FI" dirty="0">
                <a:cs typeface="Calibri Light"/>
              </a:rPr>
              <a:t>Taito- ja taideaineet</a:t>
            </a:r>
            <a:endParaRPr lang="fi-FI" dirty="0">
              <a:ea typeface="+mj-lt"/>
              <a:cs typeface="+mj-lt"/>
            </a:endParaRPr>
          </a:p>
          <a:p>
            <a:endParaRPr lang="fi-FI" dirty="0">
              <a:cs typeface="Calibri Light"/>
            </a:endParaRPr>
          </a:p>
        </p:txBody>
      </p:sp>
      <p:sp>
        <p:nvSpPr>
          <p:cNvPr id="3" name="Sisällön paikkamerkki 2">
            <a:extLst>
              <a:ext uri="{FF2B5EF4-FFF2-40B4-BE49-F238E27FC236}">
                <a16:creationId xmlns:a16="http://schemas.microsoft.com/office/drawing/2014/main" id="{1F9B4902-4839-4374-B943-4C4D91A4BFA6}"/>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fi-FI" b="1">
                <a:ea typeface="+mn-lt"/>
                <a:cs typeface="+mn-lt"/>
              </a:rPr>
              <a:t>Liikunta</a:t>
            </a:r>
          </a:p>
          <a:p>
            <a:r>
              <a:rPr lang="fi-FI">
                <a:ea typeface="+mn-lt"/>
                <a:cs typeface="+mn-lt"/>
              </a:rPr>
              <a:t>Valinnaiskurssin tavoitteena on välineenkäsittelytaitojen, motoristen perustaitojen ja havaintomotoristen taitojen vahvistaminen, vakiinnuttaminen ja monipuolistaminen. Näitä taitoja sovelletaan monipuolisesti erilaisissa oppimisympäristöissä, eri välineillä, eri tilanteissa. Tavoitteena on sosiaalisten taitojen vahvistaminen. Liikkuminen sisältää yhdessä toimimista reilun pelin periaatteiden mukaisesti.</a:t>
            </a:r>
            <a:endParaRPr lang="fi-FI">
              <a:cs typeface="Calibri"/>
            </a:endParaRPr>
          </a:p>
          <a:p>
            <a:r>
              <a:rPr lang="fi-FI">
                <a:ea typeface="+mn-lt"/>
                <a:cs typeface="+mn-lt"/>
              </a:rPr>
              <a:t>Opetusta toteutetaan turvallisesti ja monipuolisesti eri oppimisympäristöissä, sisällä ja ulkotiloissa oppilasta </a:t>
            </a:r>
            <a:r>
              <a:rPr lang="fi-FI" err="1">
                <a:ea typeface="+mn-lt"/>
                <a:cs typeface="+mn-lt"/>
              </a:rPr>
              <a:t>osallistaen</a:t>
            </a:r>
            <a:r>
              <a:rPr lang="fi-FI">
                <a:ea typeface="+mn-lt"/>
                <a:cs typeface="+mn-lt"/>
              </a:rPr>
              <a:t>. Opetuksessa huomioidaan koulun ja ympäristön tarjoamat mahdollisuudet. Opetuksen yhteydessä korostetaan fyysistä aktiivisuutta ja yhteistoiminnallisuutta. Teknologiaa hyödynnetään tarkoituksenmukaisella tavalla. Koulun ulkopuolisille liikuntapaikoille siirtymisessä edistetään turvallista liikennekäyttäytymistä.</a:t>
            </a:r>
            <a:endParaRPr lang="fi-FI"/>
          </a:p>
          <a:p>
            <a:endParaRPr lang="fi-FI">
              <a:cs typeface="Calibri"/>
            </a:endParaRPr>
          </a:p>
          <a:p>
            <a:endParaRPr lang="fi-FI">
              <a:cs typeface="Calibri"/>
            </a:endParaRPr>
          </a:p>
        </p:txBody>
      </p:sp>
    </p:spTree>
    <p:extLst>
      <p:ext uri="{BB962C8B-B14F-4D97-AF65-F5344CB8AC3E}">
        <p14:creationId xmlns:p14="http://schemas.microsoft.com/office/powerpoint/2010/main" val="143458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ADE81D-1203-4F37-A619-EAFE2F434571}"/>
              </a:ext>
            </a:extLst>
          </p:cNvPr>
          <p:cNvSpPr>
            <a:spLocks noGrp="1"/>
          </p:cNvSpPr>
          <p:nvPr>
            <p:ph type="title"/>
          </p:nvPr>
        </p:nvSpPr>
        <p:spPr>
          <a:solidFill>
            <a:srgbClr val="00FFFF"/>
          </a:solidFill>
        </p:spPr>
        <p:txBody>
          <a:bodyPr>
            <a:normAutofit/>
          </a:bodyPr>
          <a:lstStyle/>
          <a:p>
            <a:br>
              <a:rPr lang="fi-FI" dirty="0">
                <a:cs typeface="Calibri Light"/>
              </a:rPr>
            </a:br>
            <a:r>
              <a:rPr lang="fi-FI" dirty="0">
                <a:cs typeface="Calibri Light"/>
              </a:rPr>
              <a:t>Taito- ja taideaineet </a:t>
            </a:r>
            <a:endParaRPr lang="fi-FI" dirty="0">
              <a:ea typeface="+mj-lt"/>
              <a:cs typeface="+mj-lt"/>
            </a:endParaRPr>
          </a:p>
          <a:p>
            <a:endParaRPr lang="fi-FI" dirty="0">
              <a:cs typeface="Calibri Light"/>
            </a:endParaRPr>
          </a:p>
        </p:txBody>
      </p:sp>
      <p:sp>
        <p:nvSpPr>
          <p:cNvPr id="3" name="Sisällön paikkamerkki 2">
            <a:extLst>
              <a:ext uri="{FF2B5EF4-FFF2-40B4-BE49-F238E27FC236}">
                <a16:creationId xmlns:a16="http://schemas.microsoft.com/office/drawing/2014/main" id="{47198CCB-E211-4254-A034-47FF7E1ACA5C}"/>
              </a:ext>
            </a:extLst>
          </p:cNvPr>
          <p:cNvSpPr>
            <a:spLocks noGrp="1"/>
          </p:cNvSpPr>
          <p:nvPr>
            <p:ph idx="1"/>
          </p:nvPr>
        </p:nvSpPr>
        <p:spPr/>
        <p:txBody>
          <a:bodyPr vert="horz" lIns="91440" tIns="45720" rIns="91440" bIns="45720" rtlCol="0" anchor="t">
            <a:normAutofit/>
          </a:bodyPr>
          <a:lstStyle/>
          <a:p>
            <a:pPr marL="0" indent="0">
              <a:buNone/>
            </a:pPr>
            <a:r>
              <a:rPr lang="fi-FI" b="1">
                <a:cs typeface="Calibri"/>
              </a:rPr>
              <a:t>Musiikki</a:t>
            </a:r>
          </a:p>
          <a:p>
            <a:pPr marL="0" indent="0">
              <a:buNone/>
            </a:pPr>
            <a:r>
              <a:rPr lang="fi-FI">
                <a:cs typeface="Calibri"/>
              </a:rPr>
              <a:t>Musiikin valinnaisessa pääpaino on musisoinnissa. Tunneilla lauletaan ja soitetaan erilaisilla laulu- ja soitinkokoonpanoilla ryhmän osaamisen ja kiinnostuksen mukaan (esim. bändikokoonpanoilla). Opetuksen sisällöissä ja kappalevalinnoissa otetaan huomioon ryhmän omat musiikilliset kiinnostuksen kohteet. Valinnaismusiikki tarjoaa mahdollisuuden kehittää laulutaitoa ja oppia soittamaan instrumentteja oman kiinnostuksen mukaan. Oppilaalta ei edellytetä soittotaitoa. </a:t>
            </a:r>
            <a:endParaRPr lang="fi-FI">
              <a:ea typeface="+mn-lt"/>
              <a:cs typeface="+mn-lt"/>
            </a:endParaRPr>
          </a:p>
          <a:p>
            <a:endParaRPr lang="fi-FI">
              <a:cs typeface="Calibri"/>
            </a:endParaRPr>
          </a:p>
        </p:txBody>
      </p:sp>
    </p:spTree>
    <p:extLst>
      <p:ext uri="{BB962C8B-B14F-4D97-AF65-F5344CB8AC3E}">
        <p14:creationId xmlns:p14="http://schemas.microsoft.com/office/powerpoint/2010/main" val="1183397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AE2CE0-5B7A-41CC-81D6-B030966866E6}"/>
              </a:ext>
            </a:extLst>
          </p:cNvPr>
          <p:cNvSpPr>
            <a:spLocks noGrp="1"/>
          </p:cNvSpPr>
          <p:nvPr>
            <p:ph type="title"/>
          </p:nvPr>
        </p:nvSpPr>
        <p:spPr>
          <a:solidFill>
            <a:srgbClr val="FFFF00"/>
          </a:solidFill>
        </p:spPr>
        <p:txBody>
          <a:bodyPr/>
          <a:lstStyle/>
          <a:p>
            <a:r>
              <a:rPr lang="fi-FI">
                <a:cs typeface="Calibri Light"/>
              </a:rPr>
              <a:t>Syventävät valinnaiset</a:t>
            </a:r>
            <a:endParaRPr lang="fi-FI"/>
          </a:p>
        </p:txBody>
      </p:sp>
      <p:sp>
        <p:nvSpPr>
          <p:cNvPr id="3" name="Sisällön paikkamerkki 2">
            <a:extLst>
              <a:ext uri="{FF2B5EF4-FFF2-40B4-BE49-F238E27FC236}">
                <a16:creationId xmlns:a16="http://schemas.microsoft.com/office/drawing/2014/main" id="{1C86F61A-5CF8-4C0F-A963-743639E4A270}"/>
              </a:ext>
            </a:extLst>
          </p:cNvPr>
          <p:cNvSpPr>
            <a:spLocks noGrp="1"/>
          </p:cNvSpPr>
          <p:nvPr>
            <p:ph idx="1"/>
          </p:nvPr>
        </p:nvSpPr>
        <p:spPr/>
        <p:txBody>
          <a:bodyPr vert="horz" lIns="91440" tIns="45720" rIns="91440" bIns="45720" rtlCol="0" anchor="t">
            <a:normAutofit fontScale="85000" lnSpcReduction="20000"/>
          </a:bodyPr>
          <a:lstStyle/>
          <a:p>
            <a:pPr>
              <a:buNone/>
            </a:pPr>
            <a:r>
              <a:rPr lang="fi-FI" sz="2600" b="1">
                <a:ea typeface="+mn-lt"/>
                <a:cs typeface="+mn-lt"/>
              </a:rPr>
              <a:t>Äidinkielen ja kirjallisuuden syventävä: tarinoita draaman ja elokuvan keinoin</a:t>
            </a:r>
            <a:br>
              <a:rPr lang="fi-FI" sz="4400" b="1">
                <a:ea typeface="+mn-lt"/>
                <a:cs typeface="+mn-lt"/>
              </a:rPr>
            </a:br>
            <a:r>
              <a:rPr lang="fi-FI" b="1">
                <a:ea typeface="+mn-lt"/>
                <a:cs typeface="+mn-lt"/>
              </a:rPr>
              <a:t>  </a:t>
            </a:r>
            <a:r>
              <a:rPr lang="fi-FI">
                <a:ea typeface="+mn-lt"/>
                <a:cs typeface="+mn-lt"/>
              </a:rPr>
              <a:t> </a:t>
            </a:r>
            <a:endParaRPr lang="fi-FI"/>
          </a:p>
          <a:p>
            <a:pPr>
              <a:buNone/>
            </a:pPr>
            <a:r>
              <a:rPr lang="fi-FI" sz="2200">
                <a:ea typeface="+mn-lt"/>
                <a:cs typeface="+mn-lt"/>
              </a:rPr>
              <a:t>Kurssin tavoitteena on kehittää yhteistyökykyä ja vuorovaikutustaitoja. Saat onnistumisen elämyksiä, esiintymiskokemusta ja -varmuutta. Oppimisympäristö on toiminnallinen, kokemuksellinen ja elämyksellinen. Työskentelyssä painotetaan ryhmäytymistä ja toisiin ryhmäläisiin tutustumista, jotta jokaisella on ryhmässä hyvä olla ja toimia.</a:t>
            </a:r>
            <a:endParaRPr lang="fi-FI"/>
          </a:p>
          <a:p>
            <a:pPr>
              <a:buNone/>
            </a:pPr>
            <a:r>
              <a:rPr lang="fi-FI" sz="2200">
                <a:ea typeface="+mn-lt"/>
                <a:cs typeface="+mn-lt"/>
              </a:rPr>
              <a:t>Työtavat ovat monipuolisia: voidaan esimerkiksi tehdä erilaista draamaa, esityksiä, omia elokuvia. Saat käyttää mielikuvitusta ja luovuutta: suunnitella, kehittää, improvisoida, luoda roolihahmoja, käsikirjoittaa ja toteuttaa. Samalla vahvistat itsetuntoasi. Vierailemme myös teatterissa tai elokuvissa.</a:t>
            </a:r>
            <a:endParaRPr lang="fi-FI"/>
          </a:p>
          <a:p>
            <a:pPr>
              <a:buNone/>
            </a:pPr>
            <a:r>
              <a:rPr lang="fi-FI" sz="2200">
                <a:ea typeface="+mn-lt"/>
                <a:cs typeface="+mn-lt"/>
              </a:rPr>
              <a:t>Kurssi sopii niille, jotka haluavat luoda ja kehittää tarinoita, ja myös niille, jotka haluavat esiintyä, näytellä, heittäytyä rooleihin. Voit tulla mukaan, vaikka jännittäisit esiintymistä: täällä voit turvallisesti harjoitella ja saada lisää esiintymisrohkeutta.</a:t>
            </a:r>
            <a:endParaRPr lang="fi-FI"/>
          </a:p>
          <a:p>
            <a:pPr>
              <a:buNone/>
            </a:pPr>
            <a:endParaRPr lang="fi-FI" sz="2200">
              <a:cs typeface="Calibri"/>
            </a:endParaRPr>
          </a:p>
          <a:p>
            <a:pPr>
              <a:buNone/>
            </a:pPr>
            <a:r>
              <a:rPr lang="fi-FI" sz="2200">
                <a:ea typeface="+mn-lt"/>
                <a:cs typeface="+mn-lt"/>
              </a:rPr>
              <a:t>  </a:t>
            </a:r>
          </a:p>
          <a:p>
            <a:pPr marL="0" indent="0">
              <a:buNone/>
            </a:pPr>
            <a:r>
              <a:rPr lang="fi-FI">
                <a:ea typeface="+mn-lt"/>
                <a:cs typeface="+mn-lt"/>
              </a:rPr>
              <a:t>  </a:t>
            </a:r>
            <a:endParaRPr lang="fi-FI"/>
          </a:p>
        </p:txBody>
      </p:sp>
    </p:spTree>
    <p:extLst>
      <p:ext uri="{BB962C8B-B14F-4D97-AF65-F5344CB8AC3E}">
        <p14:creationId xmlns:p14="http://schemas.microsoft.com/office/powerpoint/2010/main" val="3042223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09BA40-F790-53F4-1CDC-9D2C03F67698}"/>
              </a:ext>
            </a:extLst>
          </p:cNvPr>
          <p:cNvSpPr>
            <a:spLocks noGrp="1"/>
          </p:cNvSpPr>
          <p:nvPr>
            <p:ph type="title"/>
          </p:nvPr>
        </p:nvSpPr>
        <p:spPr>
          <a:solidFill>
            <a:srgbClr val="FFFF00"/>
          </a:solidFill>
        </p:spPr>
        <p:txBody>
          <a:bodyPr/>
          <a:lstStyle/>
          <a:p>
            <a:r>
              <a:rPr lang="fi-FI" dirty="0"/>
              <a:t>Syventävät valinnaiset</a:t>
            </a:r>
          </a:p>
        </p:txBody>
      </p:sp>
      <p:sp>
        <p:nvSpPr>
          <p:cNvPr id="3" name="Sisällön paikkamerkki 2">
            <a:extLst>
              <a:ext uri="{FF2B5EF4-FFF2-40B4-BE49-F238E27FC236}">
                <a16:creationId xmlns:a16="http://schemas.microsoft.com/office/drawing/2014/main" id="{3AC83C85-3925-4002-4037-6A1B94D9036E}"/>
              </a:ext>
            </a:extLst>
          </p:cNvPr>
          <p:cNvSpPr>
            <a:spLocks noGrp="1"/>
          </p:cNvSpPr>
          <p:nvPr>
            <p:ph idx="1"/>
          </p:nvPr>
        </p:nvSpPr>
        <p:spPr/>
        <p:txBody>
          <a:bodyPr>
            <a:normAutofit fontScale="62500" lnSpcReduction="20000"/>
          </a:bodyPr>
          <a:lstStyle/>
          <a:p>
            <a:pPr marL="0" indent="0">
              <a:buNone/>
            </a:pPr>
            <a:r>
              <a:rPr lang="fi-FI" b="1" dirty="0"/>
              <a:t>Ranska (B2-kieli) </a:t>
            </a:r>
          </a:p>
          <a:p>
            <a:pPr marL="0" lvl="0" indent="0" eaLnBrk="0" fontAlgn="base" hangingPunct="0">
              <a:lnSpc>
                <a:spcPct val="100000"/>
              </a:lnSpc>
              <a:spcBef>
                <a:spcPct val="0"/>
              </a:spcBef>
              <a:spcAft>
                <a:spcPct val="0"/>
              </a:spcAft>
              <a:buNone/>
            </a:pPr>
            <a:endParaRPr lang="fi-FI" altLang="fi-FI" dirty="0">
              <a:solidFill>
                <a:srgbClr val="000000"/>
              </a:solidFill>
              <a:latin typeface="Aptos" panose="020B0004020202020204" pitchFamily="34" charset="0"/>
            </a:endParaRPr>
          </a:p>
          <a:p>
            <a:pPr marL="0" lvl="0" indent="0" eaLnBrk="0" fontAlgn="base" hangingPunct="0">
              <a:lnSpc>
                <a:spcPct val="100000"/>
              </a:lnSpc>
              <a:spcBef>
                <a:spcPct val="0"/>
              </a:spcBef>
              <a:spcAft>
                <a:spcPct val="0"/>
              </a:spcAft>
              <a:buNone/>
            </a:pPr>
            <a:r>
              <a:rPr lang="fi-FI" altLang="fi-FI" dirty="0">
                <a:solidFill>
                  <a:srgbClr val="000000"/>
                </a:solidFill>
                <a:latin typeface="Aptos" panose="020B0004020202020204" pitchFamily="34" charset="0"/>
              </a:rPr>
              <a:t>Ranskan tunneilla kerrytetään perussanavarastoa ja –kielioppia</a:t>
            </a:r>
          </a:p>
          <a:p>
            <a:pPr marL="0" lvl="0" indent="0" eaLnBrk="0" fontAlgn="base" hangingPunct="0">
              <a:lnSpc>
                <a:spcPct val="100000"/>
              </a:lnSpc>
              <a:spcBef>
                <a:spcPct val="0"/>
              </a:spcBef>
              <a:spcAft>
                <a:spcPct val="0"/>
              </a:spcAft>
              <a:buNone/>
            </a:pPr>
            <a:r>
              <a:rPr lang="fi-FI" altLang="fi-FI" dirty="0">
                <a:solidFill>
                  <a:srgbClr val="000000"/>
                </a:solidFill>
                <a:latin typeface="Aptos" panose="020B0004020202020204" pitchFamily="34" charset="0"/>
              </a:rPr>
              <a:t>sekä harjoitellaan omaan elämään liittyvien keskustelujen käymistä. </a:t>
            </a:r>
          </a:p>
          <a:p>
            <a:pPr marL="0" lvl="0" indent="0" eaLnBrk="0" fontAlgn="base" hangingPunct="0">
              <a:lnSpc>
                <a:spcPct val="100000"/>
              </a:lnSpc>
              <a:spcBef>
                <a:spcPct val="0"/>
              </a:spcBef>
              <a:spcAft>
                <a:spcPct val="0"/>
              </a:spcAft>
              <a:buNone/>
            </a:pPr>
            <a:r>
              <a:rPr lang="fi-FI" altLang="fi-FI" dirty="0">
                <a:solidFill>
                  <a:srgbClr val="000000"/>
                </a:solidFill>
                <a:latin typeface="Aptos" panose="020B0004020202020204" pitchFamily="34" charset="0"/>
              </a:rPr>
              <a:t>Ranskan äännemaailma eroaa paljon esimerkiksi suomesta ja englannista, </a:t>
            </a:r>
          </a:p>
          <a:p>
            <a:pPr marL="0" lvl="0" indent="0" eaLnBrk="0" fontAlgn="base" hangingPunct="0">
              <a:lnSpc>
                <a:spcPct val="100000"/>
              </a:lnSpc>
              <a:spcBef>
                <a:spcPct val="0"/>
              </a:spcBef>
              <a:spcAft>
                <a:spcPct val="0"/>
              </a:spcAft>
              <a:buNone/>
            </a:pPr>
            <a:r>
              <a:rPr lang="fi-FI" altLang="fi-FI" dirty="0">
                <a:solidFill>
                  <a:srgbClr val="000000"/>
                </a:solidFill>
                <a:latin typeface="Aptos" panose="020B0004020202020204" pitchFamily="34" charset="0"/>
              </a:rPr>
              <a:t>mutta toisaalta ranskalaista alkuperää olevaa sanastoa on englannissa </a:t>
            </a:r>
          </a:p>
          <a:p>
            <a:pPr marL="0" lvl="0" indent="0" eaLnBrk="0" fontAlgn="base" hangingPunct="0">
              <a:lnSpc>
                <a:spcPct val="100000"/>
              </a:lnSpc>
              <a:spcBef>
                <a:spcPct val="0"/>
              </a:spcBef>
              <a:spcAft>
                <a:spcPct val="0"/>
              </a:spcAft>
              <a:buNone/>
            </a:pPr>
            <a:r>
              <a:rPr lang="fi-FI" altLang="fi-FI" dirty="0">
                <a:solidFill>
                  <a:srgbClr val="000000"/>
                </a:solidFill>
                <a:latin typeface="Aptos" panose="020B0004020202020204" pitchFamily="34" charset="0"/>
              </a:rPr>
              <a:t>jopa kolmasosa.</a:t>
            </a:r>
            <a:endParaRPr lang="fi-FI" altLang="fi-FI" dirty="0">
              <a:latin typeface="Arial" panose="020B0604020202020204" pitchFamily="34" charset="0"/>
            </a:endParaRPr>
          </a:p>
          <a:p>
            <a:pPr marL="0" indent="0">
              <a:buNone/>
            </a:pPr>
            <a:endParaRPr lang="fi-FI" b="1" dirty="0"/>
          </a:p>
          <a:p>
            <a:pPr marL="0" indent="0" fontAlgn="base">
              <a:buNone/>
            </a:pPr>
            <a:r>
              <a:rPr lang="fi-FI" b="1" dirty="0"/>
              <a:t>Sisältö:</a:t>
            </a:r>
            <a:endParaRPr lang="fi-FI" dirty="0"/>
          </a:p>
          <a:p>
            <a:pPr fontAlgn="base"/>
            <a:r>
              <a:rPr lang="fi-FI" dirty="0"/>
              <a:t>Käytännön kielitaidon ohella kursseilla tutustutaan ranskankielisiin maihin ja niiden kulttuuriin. Opiskelu antaa myös valmiuksia ranskan kielen jatko-opintoja varten.  </a:t>
            </a:r>
          </a:p>
          <a:p>
            <a:pPr marL="0" indent="0" fontAlgn="base">
              <a:buNone/>
            </a:pPr>
            <a:r>
              <a:rPr lang="fi-FI" b="1" dirty="0"/>
              <a:t>Oppimistavoitteet:</a:t>
            </a:r>
            <a:endParaRPr lang="fi-FI" dirty="0"/>
          </a:p>
          <a:p>
            <a:pPr fontAlgn="base"/>
            <a:r>
              <a:rPr lang="fi-FI" dirty="0"/>
              <a:t>Opiskelun tavoitteena on oppia luontevaa ranskan kielen ääntämistä ja peruskielioppia sekä keskeistä sanastoa, joiden avulla selviytyy arkipäivän tilanteista ja pystyy lukemaan yksinkertaista tekstiä. </a:t>
            </a:r>
          </a:p>
          <a:p>
            <a:pPr marL="0" indent="0" fontAlgn="base">
              <a:buNone/>
            </a:pPr>
            <a:r>
              <a:rPr lang="fi-FI" dirty="0"/>
              <a:t>B2-ranskaa opiskellaan A1-englannin ja A2-/B1-ruotsin tavoin: Arviointimenetelminä mm. sanakokeet, kokeet, suulliset näytöt, kuuntelut, jatkuva näyttö jne.</a:t>
            </a:r>
          </a:p>
          <a:p>
            <a:pPr marL="0" indent="0">
              <a:buNone/>
            </a:pPr>
            <a:endParaRPr lang="fi-FI" dirty="0"/>
          </a:p>
        </p:txBody>
      </p:sp>
    </p:spTree>
    <p:extLst>
      <p:ext uri="{BB962C8B-B14F-4D97-AF65-F5344CB8AC3E}">
        <p14:creationId xmlns:p14="http://schemas.microsoft.com/office/powerpoint/2010/main" val="367451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E1BE2F-72C1-4AAA-814E-1E71A278F042}"/>
              </a:ext>
            </a:extLst>
          </p:cNvPr>
          <p:cNvSpPr>
            <a:spLocks noGrp="1"/>
          </p:cNvSpPr>
          <p:nvPr>
            <p:ph type="title"/>
          </p:nvPr>
        </p:nvSpPr>
        <p:spPr/>
        <p:txBody>
          <a:bodyPr/>
          <a:lstStyle/>
          <a:p>
            <a:r>
              <a:rPr lang="fi-FI"/>
              <a:t>Valinnaisaineet</a:t>
            </a:r>
          </a:p>
        </p:txBody>
      </p:sp>
      <p:sp>
        <p:nvSpPr>
          <p:cNvPr id="3" name="Sisällön paikkamerkki 2">
            <a:extLst>
              <a:ext uri="{FF2B5EF4-FFF2-40B4-BE49-F238E27FC236}">
                <a16:creationId xmlns:a16="http://schemas.microsoft.com/office/drawing/2014/main" id="{EAC5593D-6420-43AF-A746-B3D4CE891DA2}"/>
              </a:ext>
            </a:extLst>
          </p:cNvPr>
          <p:cNvSpPr>
            <a:spLocks noGrp="1"/>
          </p:cNvSpPr>
          <p:nvPr>
            <p:ph idx="1"/>
          </p:nvPr>
        </p:nvSpPr>
        <p:spPr/>
        <p:txBody>
          <a:bodyPr vert="horz" lIns="91440" tIns="45720" rIns="91440" bIns="45720" rtlCol="0" anchor="t">
            <a:normAutofit lnSpcReduction="10000"/>
          </a:bodyPr>
          <a:lstStyle/>
          <a:p>
            <a:r>
              <a:rPr lang="fi-FI" dirty="0"/>
              <a:t>7. luokan päättyessä yhteisistä aineista päättyvät kotitalous, kuvataide, käsityö ja musiikki, ellei oppilas valitse niitä valinnaisaineeksi. </a:t>
            </a:r>
          </a:p>
          <a:p>
            <a:r>
              <a:rPr lang="fi-FI" dirty="0">
                <a:cs typeface="Calibri"/>
              </a:rPr>
              <a:t>Oppilas valitsee kolme valinnaisainetta</a:t>
            </a:r>
            <a:endParaRPr lang="fi-FI" dirty="0">
              <a:ea typeface="Calibri"/>
              <a:cs typeface="Calibri"/>
            </a:endParaRPr>
          </a:p>
          <a:p>
            <a:pPr marL="971550" lvl="1" indent="-514350">
              <a:buAutoNum type="arabicPeriod"/>
            </a:pPr>
            <a:r>
              <a:rPr lang="fi-FI" dirty="0">
                <a:cs typeface="Calibri"/>
              </a:rPr>
              <a:t>Taito- ja taideaineen valinnainen</a:t>
            </a:r>
            <a:endParaRPr lang="fi-FI" dirty="0">
              <a:ea typeface="Calibri"/>
              <a:cs typeface="Calibri"/>
            </a:endParaRPr>
          </a:p>
          <a:p>
            <a:pPr marL="971550" lvl="1" indent="-514350">
              <a:buAutoNum type="arabicPeriod"/>
            </a:pPr>
            <a:r>
              <a:rPr lang="fi-FI" dirty="0">
                <a:cs typeface="Calibri"/>
              </a:rPr>
              <a:t>Syventävä valinnainen</a:t>
            </a:r>
            <a:endParaRPr lang="fi-FI" dirty="0">
              <a:ea typeface="Calibri"/>
              <a:cs typeface="Calibri"/>
            </a:endParaRPr>
          </a:p>
          <a:p>
            <a:pPr marL="971550" lvl="1" indent="-514350">
              <a:buAutoNum type="arabicPeriod"/>
            </a:pPr>
            <a:r>
              <a:rPr lang="fi-FI" dirty="0">
                <a:cs typeface="Calibri"/>
              </a:rPr>
              <a:t>Soveltava valinnainen</a:t>
            </a:r>
          </a:p>
          <a:p>
            <a:r>
              <a:rPr lang="fi-FI" dirty="0">
                <a:ea typeface="Calibri"/>
                <a:cs typeface="Calibri"/>
              </a:rPr>
              <a:t>Valinnaisaineiden valinta tehdään kahdessa osassa. Ensin valitaan taito- ja taideaineen valinnainen sekä syventävä valinnainen ja toisessa vaiheessa soveltava valinnainen. </a:t>
            </a:r>
          </a:p>
          <a:p>
            <a:r>
              <a:rPr lang="fi-FI" dirty="0">
                <a:cs typeface="Calibri"/>
              </a:rPr>
              <a:t>Valinnaisaineiden esittelyt alkavat diasta 13</a:t>
            </a:r>
          </a:p>
        </p:txBody>
      </p:sp>
    </p:spTree>
    <p:extLst>
      <p:ext uri="{BB962C8B-B14F-4D97-AF65-F5344CB8AC3E}">
        <p14:creationId xmlns:p14="http://schemas.microsoft.com/office/powerpoint/2010/main" val="3243357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0E2AEE-D439-4883-8F6C-F30476B8B2EB}"/>
              </a:ext>
            </a:extLst>
          </p:cNvPr>
          <p:cNvSpPr>
            <a:spLocks noGrp="1"/>
          </p:cNvSpPr>
          <p:nvPr>
            <p:ph type="title"/>
          </p:nvPr>
        </p:nvSpPr>
        <p:spPr>
          <a:solidFill>
            <a:srgbClr val="FFFF00"/>
          </a:solidFill>
        </p:spPr>
        <p:txBody>
          <a:bodyPr/>
          <a:lstStyle/>
          <a:p>
            <a:r>
              <a:rPr lang="fi-FI" dirty="0">
                <a:cs typeface="Calibri Light"/>
              </a:rPr>
              <a:t>Syventävät valinnaiset</a:t>
            </a:r>
            <a:endParaRPr lang="fi-FI" dirty="0"/>
          </a:p>
        </p:txBody>
      </p:sp>
      <p:sp>
        <p:nvSpPr>
          <p:cNvPr id="3" name="Sisällön paikkamerkki 2">
            <a:extLst>
              <a:ext uri="{FF2B5EF4-FFF2-40B4-BE49-F238E27FC236}">
                <a16:creationId xmlns:a16="http://schemas.microsoft.com/office/drawing/2014/main" id="{E5495ABF-A3D5-4265-948B-B0A47CFFA064}"/>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fi-FI" b="1" dirty="0">
                <a:ea typeface="+mn-lt"/>
                <a:cs typeface="+mn-lt"/>
              </a:rPr>
              <a:t>Kotitalous</a:t>
            </a:r>
            <a:endParaRPr lang="fi-FI" dirty="0">
              <a:ea typeface="+mn-lt"/>
              <a:cs typeface="+mn-lt"/>
            </a:endParaRPr>
          </a:p>
          <a:p>
            <a:pPr>
              <a:buNone/>
            </a:pPr>
            <a:r>
              <a:rPr lang="fi-FI" dirty="0">
                <a:ea typeface="+mn-lt"/>
                <a:cs typeface="+mn-lt"/>
              </a:rPr>
              <a:t>Valinnaisen kotitalouden tunneilla syvennetään ja laajennetaan perusopetuksessa ( 7.lk) opittuja tietoja ja taitoja. Tunneilla valmistetaan ruokia ja leivonnaisia sekä annetaan tietoa terveellisestä ravitsemuksesta. Opettelemalla ostamista ja valintojen tekemistä tavoitellaan järkeviä ja taloudellisia ratkaisuja. Opitaan huolehtimaan kodin puhtaanapidosta ja harjoitellaan taitoja, jotka auttavat selviytymään arkielämässä.</a:t>
            </a:r>
          </a:p>
          <a:p>
            <a:pPr>
              <a:buNone/>
            </a:pPr>
            <a:r>
              <a:rPr lang="fi-FI" dirty="0">
                <a:ea typeface="+mn-lt"/>
                <a:cs typeface="+mn-lt"/>
              </a:rPr>
              <a:t>Valinnaisen kotitalouden sisällöt vastaavat 7. luokan sisältöä syventäen mm. suomalaista ruokaperinnettä, kodin juhliin ja kalenterivuoden juhliin liittyviä perinteitä, elintarviketietoa, kansainvälisiä ruokia ja leivonnaisia sekä erityisruokavalioita, puhtaanapitoa ja ostamiseen liittyviä asioita.</a:t>
            </a:r>
          </a:p>
          <a:p>
            <a:pPr>
              <a:buNone/>
            </a:pPr>
            <a:r>
              <a:rPr lang="fi-FI" dirty="0">
                <a:ea typeface="+mn-lt"/>
                <a:cs typeface="+mn-lt"/>
              </a:rPr>
              <a:t>Yhdessä yhteistyötaitoja ja vuorovaikutustaitoja harjoitellen.</a:t>
            </a:r>
          </a:p>
          <a:p>
            <a:pPr marL="0" indent="0">
              <a:buNone/>
            </a:pPr>
            <a:endParaRPr lang="fi-FI" dirty="0">
              <a:ea typeface="+mn-lt"/>
              <a:cs typeface="+mn-lt"/>
            </a:endParaRPr>
          </a:p>
          <a:p>
            <a:endParaRPr lang="fi-FI" dirty="0">
              <a:ea typeface="+mn-lt"/>
              <a:cs typeface="+mn-lt"/>
            </a:endParaRPr>
          </a:p>
        </p:txBody>
      </p:sp>
    </p:spTree>
    <p:extLst>
      <p:ext uri="{BB962C8B-B14F-4D97-AF65-F5344CB8AC3E}">
        <p14:creationId xmlns:p14="http://schemas.microsoft.com/office/powerpoint/2010/main" val="748638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34173E-C0C3-4279-A6B1-3FDCFF89A3FE}"/>
              </a:ext>
            </a:extLst>
          </p:cNvPr>
          <p:cNvSpPr>
            <a:spLocks noGrp="1"/>
          </p:cNvSpPr>
          <p:nvPr>
            <p:ph type="title"/>
          </p:nvPr>
        </p:nvSpPr>
        <p:spPr>
          <a:solidFill>
            <a:srgbClr val="FFFF00"/>
          </a:solidFill>
        </p:spPr>
        <p:txBody>
          <a:bodyPr/>
          <a:lstStyle/>
          <a:p>
            <a:r>
              <a:rPr lang="fi-FI">
                <a:cs typeface="Calibri Light"/>
              </a:rPr>
              <a:t>Syventävät valinnaiset</a:t>
            </a:r>
            <a:endParaRPr lang="fi-FI"/>
          </a:p>
        </p:txBody>
      </p:sp>
      <p:sp>
        <p:nvSpPr>
          <p:cNvPr id="3" name="Sisällön paikkamerkki 2">
            <a:extLst>
              <a:ext uri="{FF2B5EF4-FFF2-40B4-BE49-F238E27FC236}">
                <a16:creationId xmlns:a16="http://schemas.microsoft.com/office/drawing/2014/main" id="{E6530B18-1FB1-40B5-8B7E-A7EDB61D2EEE}"/>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fi-FI" b="1">
                <a:ea typeface="+mn-lt"/>
                <a:cs typeface="+mn-lt"/>
              </a:rPr>
              <a:t>Kuvataide</a:t>
            </a:r>
            <a:endParaRPr lang="fi-FI">
              <a:ea typeface="+mn-lt"/>
              <a:cs typeface="+mn-lt"/>
            </a:endParaRPr>
          </a:p>
          <a:p>
            <a:r>
              <a:rPr lang="fi-FI">
                <a:ea typeface="+mn-lt"/>
                <a:cs typeface="+mn-lt"/>
              </a:rPr>
              <a:t>Opetuksen lähtökohtana ovat omat kokemukset, mielikuvitus ja kokeilut. Uusien taitojen ja tekniikkakokeilujen lisäksi tavoitteena on saada oppimisen iloa, onnistumisen hetkiä ja nautintoa. Sisällöissä huomioidaan omia ja ympäristön kuvakulttuureja, taiteen maailmaa sekä koulun omia painotuksia. Kukin valitsee itselleen omia syventymiskohteita: piirustus, maalaus, valokuvaus, videotaide, elokuva, kuvanmuokkaus, kuvanveisto, keramiikka, grafiikka, ympäristötaide, arkkitehtuuri… näiden yhdistelmiä ja uusia tekemisen tapoja.</a:t>
            </a:r>
          </a:p>
          <a:p>
            <a:r>
              <a:rPr lang="fi-FI">
                <a:ea typeface="+mn-lt"/>
                <a:cs typeface="+mn-lt"/>
              </a:rPr>
              <a:t>Valinnaisen kuvataiteen tehtävänä on syventää ja laajentaa omakohtaista kokemusta kuvataiteessa ja muussa visuaalisessa kulttuurissa. Vahvistamme kuvallisen tuottamisen taitoja sekä kokeilemme erilaisia visuaalisia ympäristöjä. Kehitämme yhdessä toimimisen taitoja sekä rakennamme yhteyksiä ajankohtaisiin kuvataiteen ja muun visuaalisen kulttuurin toimintatapoihin ja ilmiöihin. Käymme museoissa ja gallerioissa. Tutustumme kaupunkikulttuuriin ja arkkitehtuuriin.</a:t>
            </a:r>
          </a:p>
          <a:p>
            <a:endParaRPr lang="fi-FI">
              <a:cs typeface="Calibri"/>
            </a:endParaRPr>
          </a:p>
        </p:txBody>
      </p:sp>
    </p:spTree>
    <p:extLst>
      <p:ext uri="{BB962C8B-B14F-4D97-AF65-F5344CB8AC3E}">
        <p14:creationId xmlns:p14="http://schemas.microsoft.com/office/powerpoint/2010/main" val="3508571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F91F3C-837A-4AAA-94CA-B83B64E734A3}"/>
              </a:ext>
            </a:extLst>
          </p:cNvPr>
          <p:cNvSpPr>
            <a:spLocks noGrp="1"/>
          </p:cNvSpPr>
          <p:nvPr>
            <p:ph type="title"/>
          </p:nvPr>
        </p:nvSpPr>
        <p:spPr>
          <a:solidFill>
            <a:srgbClr val="FFFF00"/>
          </a:solidFill>
        </p:spPr>
        <p:txBody>
          <a:bodyPr/>
          <a:lstStyle/>
          <a:p>
            <a:r>
              <a:rPr lang="fi-FI">
                <a:cs typeface="Calibri Light"/>
              </a:rPr>
              <a:t>Syventävät valinnaiset</a:t>
            </a:r>
            <a:endParaRPr lang="fi-FI"/>
          </a:p>
        </p:txBody>
      </p:sp>
      <p:sp>
        <p:nvSpPr>
          <p:cNvPr id="3" name="Sisällön paikkamerkki 2">
            <a:extLst>
              <a:ext uri="{FF2B5EF4-FFF2-40B4-BE49-F238E27FC236}">
                <a16:creationId xmlns:a16="http://schemas.microsoft.com/office/drawing/2014/main" id="{01141B44-D4F1-459E-9AEF-C34F133A3E54}"/>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fi-FI" b="1" dirty="0">
                <a:ea typeface="+mn-lt"/>
                <a:cs typeface="+mn-lt"/>
              </a:rPr>
              <a:t>Liikunta</a:t>
            </a:r>
            <a:endParaRPr lang="fi-FI" dirty="0">
              <a:ea typeface="+mn-lt"/>
              <a:cs typeface="+mn-lt"/>
            </a:endParaRPr>
          </a:p>
          <a:p>
            <a:r>
              <a:rPr lang="fi-FI" dirty="0">
                <a:ea typeface="+mn-lt"/>
                <a:cs typeface="+mn-lt"/>
              </a:rPr>
              <a:t>Liikunnan tarkoitus on tuottaa iloa, virkistystä ja hyvinvointia. Syventävän kurssin tavoitteena on motoristen perustaitojen vahvistaminen ja monipuolistaminen sekä liikunnallisten valmiuksien kehittäminen ja taitojen syventäminen. Oppilaat osallistuvat toiminnan suunnitteluun valiten osan sisältöjä ja liikuntamuotoja yhdessä ryhmän ja opettajan kanssa. Liikunnassa hyödynnetään eri liikuntaympäristöjä ja liikuntamuotoja tutustuen myös uusiin ja erilaisiin liikuntamuotoihin.</a:t>
            </a:r>
          </a:p>
          <a:p>
            <a:r>
              <a:rPr lang="fi-FI" dirty="0">
                <a:ea typeface="+mn-lt"/>
                <a:cs typeface="+mn-lt"/>
              </a:rPr>
              <a:t>Opetusta toteutetaan turvallisesti ja monipuolisesti eri oppimisympäristöissä, sisällä ja ulkotiloissa oppilasta </a:t>
            </a:r>
            <a:r>
              <a:rPr lang="fi-FI" dirty="0" err="1">
                <a:ea typeface="+mn-lt"/>
                <a:cs typeface="+mn-lt"/>
              </a:rPr>
              <a:t>osallistaen</a:t>
            </a:r>
            <a:r>
              <a:rPr lang="fi-FI" dirty="0">
                <a:ea typeface="+mn-lt"/>
                <a:cs typeface="+mn-lt"/>
              </a:rPr>
              <a:t>. Opetuksessa huomioidaan koulun ja ympäristön tarjoamat mahdollisuudet. Opetuksen yhteydessä korostetaan fyysistä aktiivisuutta ja yhteistoiminnallisuutta. Teknologiaa hyödynnetään tarkoituksenmukaisella tavalla. Koulun ulkopuolisille liikuntapaikoille siirtymisessä edistetään turvallista liikennekäyttäytymistä.</a:t>
            </a:r>
            <a:endParaRPr lang="fi-FI" dirty="0"/>
          </a:p>
          <a:p>
            <a:endParaRPr lang="fi-FI" dirty="0">
              <a:ea typeface="+mn-lt"/>
              <a:cs typeface="+mn-lt"/>
            </a:endParaRPr>
          </a:p>
          <a:p>
            <a:endParaRPr lang="fi-FI" dirty="0">
              <a:cs typeface="Calibri"/>
            </a:endParaRPr>
          </a:p>
        </p:txBody>
      </p:sp>
    </p:spTree>
    <p:extLst>
      <p:ext uri="{BB962C8B-B14F-4D97-AF65-F5344CB8AC3E}">
        <p14:creationId xmlns:p14="http://schemas.microsoft.com/office/powerpoint/2010/main" val="738571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D6C6F1-3368-408E-BF0F-2FAEACFB40CB}"/>
              </a:ext>
            </a:extLst>
          </p:cNvPr>
          <p:cNvSpPr>
            <a:spLocks noGrp="1"/>
          </p:cNvSpPr>
          <p:nvPr>
            <p:ph type="title"/>
          </p:nvPr>
        </p:nvSpPr>
        <p:spPr>
          <a:solidFill>
            <a:srgbClr val="FFFF00"/>
          </a:solidFill>
        </p:spPr>
        <p:txBody>
          <a:bodyPr/>
          <a:lstStyle/>
          <a:p>
            <a:r>
              <a:rPr lang="fi-FI">
                <a:cs typeface="Calibri Light"/>
              </a:rPr>
              <a:t>Syventävät valinnaiset</a:t>
            </a:r>
            <a:endParaRPr lang="fi-FI"/>
          </a:p>
        </p:txBody>
      </p:sp>
      <p:sp>
        <p:nvSpPr>
          <p:cNvPr id="3" name="Sisällön paikkamerkki 2">
            <a:extLst>
              <a:ext uri="{FF2B5EF4-FFF2-40B4-BE49-F238E27FC236}">
                <a16:creationId xmlns:a16="http://schemas.microsoft.com/office/drawing/2014/main" id="{64BEA53B-4983-4B64-8D1A-28DA300B68E8}"/>
              </a:ext>
            </a:extLst>
          </p:cNvPr>
          <p:cNvSpPr>
            <a:spLocks noGrp="1"/>
          </p:cNvSpPr>
          <p:nvPr>
            <p:ph idx="1"/>
          </p:nvPr>
        </p:nvSpPr>
        <p:spPr/>
        <p:txBody>
          <a:bodyPr vert="horz" lIns="91440" tIns="45720" rIns="91440" bIns="45720" rtlCol="0" anchor="t">
            <a:normAutofit/>
          </a:bodyPr>
          <a:lstStyle/>
          <a:p>
            <a:pPr marL="0" indent="0">
              <a:buNone/>
            </a:pPr>
            <a:r>
              <a:rPr lang="fi-FI" b="1">
                <a:ea typeface="+mn-lt"/>
                <a:cs typeface="+mn-lt"/>
              </a:rPr>
              <a:t>Musiikki</a:t>
            </a:r>
            <a:endParaRPr lang="fi-FI">
              <a:ea typeface="+mn-lt"/>
              <a:cs typeface="+mn-lt"/>
            </a:endParaRPr>
          </a:p>
          <a:p>
            <a:r>
              <a:rPr lang="fi-FI">
                <a:ea typeface="+mn-lt"/>
                <a:cs typeface="+mn-lt"/>
              </a:rPr>
              <a:t>Musiikin syventävän kurssilla pääpaino on musisoinnissa. Tunneilla lauletaan ja soitetaan erilaisilla laulu- ja soitinkokoonpanoilla ryhmän osaamisen ja kiinnostuksen mukaan (esim. bändikokoonpanoilla). Opetuksen sisällöissä ja kappalevalinnoissa otetaan huomioon ryhmän omat musiikilliset kiinnostuksen kohteet. Valinnaismusiikki tarjoaa mahdollisuuden kehittää laulutaitoa ja oppia soittamaan instrumentteja oman kiinnostuksen mukaan. Oppilaalta ei edellytetä soittotaitoa.</a:t>
            </a:r>
          </a:p>
          <a:p>
            <a:endParaRPr lang="fi-FI">
              <a:cs typeface="Calibri"/>
            </a:endParaRPr>
          </a:p>
        </p:txBody>
      </p:sp>
    </p:spTree>
    <p:extLst>
      <p:ext uri="{BB962C8B-B14F-4D97-AF65-F5344CB8AC3E}">
        <p14:creationId xmlns:p14="http://schemas.microsoft.com/office/powerpoint/2010/main" val="2080183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78A6CF-7404-4C3A-969E-7BA33997BC82}"/>
              </a:ext>
            </a:extLst>
          </p:cNvPr>
          <p:cNvSpPr>
            <a:spLocks noGrp="1"/>
          </p:cNvSpPr>
          <p:nvPr>
            <p:ph type="title"/>
          </p:nvPr>
        </p:nvSpPr>
        <p:spPr>
          <a:solidFill>
            <a:srgbClr val="FFFF00"/>
          </a:solidFill>
        </p:spPr>
        <p:txBody>
          <a:bodyPr/>
          <a:lstStyle/>
          <a:p>
            <a:r>
              <a:rPr lang="fi-FI">
                <a:cs typeface="Calibri Light"/>
              </a:rPr>
              <a:t>Syventävät valinnaiset</a:t>
            </a:r>
            <a:endParaRPr lang="fi-FI"/>
          </a:p>
        </p:txBody>
      </p:sp>
      <p:sp>
        <p:nvSpPr>
          <p:cNvPr id="3" name="Sisällön paikkamerkki 2">
            <a:extLst>
              <a:ext uri="{FF2B5EF4-FFF2-40B4-BE49-F238E27FC236}">
                <a16:creationId xmlns:a16="http://schemas.microsoft.com/office/drawing/2014/main" id="{D54A2266-E622-4F13-BC68-C5BCD2E3B8B4}"/>
              </a:ext>
            </a:extLst>
          </p:cNvPr>
          <p:cNvSpPr>
            <a:spLocks noGrp="1"/>
          </p:cNvSpPr>
          <p:nvPr>
            <p:ph idx="1"/>
          </p:nvPr>
        </p:nvSpPr>
        <p:spPr>
          <a:xfrm>
            <a:off x="838200" y="1825625"/>
            <a:ext cx="10515600" cy="4667250"/>
          </a:xfrm>
        </p:spPr>
        <p:txBody>
          <a:bodyPr vert="horz" lIns="91440" tIns="45720" rIns="91440" bIns="45720" rtlCol="0" anchor="t">
            <a:normAutofit fontScale="55000" lnSpcReduction="20000"/>
          </a:bodyPr>
          <a:lstStyle/>
          <a:p>
            <a:pPr>
              <a:buNone/>
            </a:pPr>
            <a:r>
              <a:rPr lang="fi-FI" sz="3800" b="1" dirty="0">
                <a:ea typeface="+mn-lt"/>
                <a:cs typeface="+mn-lt"/>
              </a:rPr>
              <a:t>Tekninen työ </a:t>
            </a:r>
            <a:endParaRPr lang="fi-FI" sz="3800" dirty="0">
              <a:ea typeface="+mn-lt"/>
              <a:cs typeface="+mn-lt"/>
            </a:endParaRPr>
          </a:p>
          <a:p>
            <a:pPr marL="0" indent="0">
              <a:buNone/>
            </a:pPr>
            <a:endParaRPr lang="fi-FI" dirty="0"/>
          </a:p>
          <a:p>
            <a:pPr marL="0" indent="0">
              <a:buNone/>
            </a:pPr>
            <a:r>
              <a:rPr lang="fi-FI" sz="3200" dirty="0"/>
              <a:t>Valinnaisen teknisen työn tunneilla pääset ideoimaan, suunnittelemaan ja valmistamaan omia esineitä ja tuotteita oman kiinnostuksesi mukaan. Kurssi tarjoaa mahdollisuuden syventyä itsenäiseen ja turvalliseen työskentelyyn, oppia uusia taitoja ja soveltaa aiempaa osaamista monipuolisesti.</a:t>
            </a:r>
          </a:p>
          <a:p>
            <a:pPr marL="0" indent="0">
              <a:buNone/>
            </a:pPr>
            <a:endParaRPr lang="fi-FI" sz="3200" dirty="0"/>
          </a:p>
          <a:p>
            <a:pPr marL="0" indent="0">
              <a:buNone/>
            </a:pPr>
            <a:r>
              <a:rPr lang="fi-FI" sz="3200" dirty="0"/>
              <a:t>Tunneilla tutustutaan eri materiaalien käyttöön ja työstämiseen erilaisin käsityövälinein ja konein. Aihealueita ovat mm.</a:t>
            </a:r>
          </a:p>
          <a:p>
            <a:r>
              <a:rPr lang="fi-FI" sz="3200" dirty="0"/>
              <a:t>Puu- ja metallityöt</a:t>
            </a:r>
          </a:p>
          <a:p>
            <a:r>
              <a:rPr lang="fi-FI" sz="3200" dirty="0"/>
              <a:t>Elektroniikka</a:t>
            </a:r>
          </a:p>
          <a:p>
            <a:r>
              <a:rPr lang="fi-FI" sz="3200" dirty="0"/>
              <a:t>3D-mallinnus ja -tulostus</a:t>
            </a:r>
          </a:p>
          <a:p>
            <a:r>
              <a:rPr lang="fi-FI" sz="3200" dirty="0"/>
              <a:t>Lasertyöstö</a:t>
            </a:r>
          </a:p>
          <a:p>
            <a:pPr marL="0" indent="0">
              <a:buNone/>
            </a:pPr>
            <a:endParaRPr lang="fi-FI" sz="3200" dirty="0"/>
          </a:p>
          <a:p>
            <a:pPr marL="0" indent="0">
              <a:buNone/>
            </a:pPr>
            <a:r>
              <a:rPr lang="fi-FI" sz="3200" dirty="0"/>
              <a:t>Tekninen työ kehittää luovuutta, ongelmanratkaisua ja kädentaitoja, sekä antaa sinulle valmiudet toteuttaa omia projekteja ideasta valmiiksi tuotteeksi.</a:t>
            </a:r>
          </a:p>
          <a:p>
            <a:pPr marL="0" indent="0">
              <a:buNone/>
            </a:pPr>
            <a:endParaRPr lang="fi-FI" dirty="0">
              <a:cs typeface="Calibri" panose="020F0502020204030204"/>
            </a:endParaRPr>
          </a:p>
        </p:txBody>
      </p:sp>
    </p:spTree>
    <p:extLst>
      <p:ext uri="{BB962C8B-B14F-4D97-AF65-F5344CB8AC3E}">
        <p14:creationId xmlns:p14="http://schemas.microsoft.com/office/powerpoint/2010/main" val="2833779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descr="Kuva, joka sisältää kohteen aseta&#10;&#10;Kuvaus luotu automaattisesti">
            <a:extLst>
              <a:ext uri="{FF2B5EF4-FFF2-40B4-BE49-F238E27FC236}">
                <a16:creationId xmlns:a16="http://schemas.microsoft.com/office/drawing/2014/main" id="{C01984F1-FD68-4FDC-919A-64D131D30A08}"/>
              </a:ext>
            </a:extLst>
          </p:cNvPr>
          <p:cNvPicPr>
            <a:picLocks noChangeAspect="1"/>
          </p:cNvPicPr>
          <p:nvPr/>
        </p:nvPicPr>
        <p:blipFill>
          <a:blip r:embed="rId2"/>
          <a:stretch>
            <a:fillRect/>
          </a:stretch>
        </p:blipFill>
        <p:spPr>
          <a:xfrm>
            <a:off x="3721321" y="214590"/>
            <a:ext cx="1098178" cy="1905002"/>
          </a:xfrm>
          <a:prstGeom prst="rect">
            <a:avLst/>
          </a:prstGeom>
        </p:spPr>
      </p:pic>
      <p:pic>
        <p:nvPicPr>
          <p:cNvPr id="3" name="Kuva 3" descr="Kuva, joka sisältää kohteen puinen, puu, pöytä, puutavara&#10;&#10;Kuvaus luotu automaattisesti">
            <a:extLst>
              <a:ext uri="{FF2B5EF4-FFF2-40B4-BE49-F238E27FC236}">
                <a16:creationId xmlns:a16="http://schemas.microsoft.com/office/drawing/2014/main" id="{DD6F8D3B-4B5A-493A-A97E-58D6E8A16EDF}"/>
              </a:ext>
            </a:extLst>
          </p:cNvPr>
          <p:cNvPicPr>
            <a:picLocks noChangeAspect="1"/>
          </p:cNvPicPr>
          <p:nvPr/>
        </p:nvPicPr>
        <p:blipFill>
          <a:blip r:embed="rId3"/>
          <a:stretch>
            <a:fillRect/>
          </a:stretch>
        </p:blipFill>
        <p:spPr>
          <a:xfrm>
            <a:off x="4015066" y="2428312"/>
            <a:ext cx="1420347" cy="2494991"/>
          </a:xfrm>
          <a:prstGeom prst="rect">
            <a:avLst/>
          </a:prstGeom>
        </p:spPr>
      </p:pic>
      <p:pic>
        <p:nvPicPr>
          <p:cNvPr id="5" name="Kuva 5" descr="Kuva, joka sisältää kohteen ruoho, ulko, puinen, huonekalu&#10;&#10;Kuvaus luotu automaattisesti">
            <a:extLst>
              <a:ext uri="{FF2B5EF4-FFF2-40B4-BE49-F238E27FC236}">
                <a16:creationId xmlns:a16="http://schemas.microsoft.com/office/drawing/2014/main" id="{43D2AF60-529A-4024-883B-13A3DB89E505}"/>
              </a:ext>
            </a:extLst>
          </p:cNvPr>
          <p:cNvPicPr>
            <a:picLocks noChangeAspect="1"/>
          </p:cNvPicPr>
          <p:nvPr/>
        </p:nvPicPr>
        <p:blipFill>
          <a:blip r:embed="rId4"/>
          <a:stretch>
            <a:fillRect/>
          </a:stretch>
        </p:blipFill>
        <p:spPr>
          <a:xfrm>
            <a:off x="5431789" y="203616"/>
            <a:ext cx="1070725" cy="1903884"/>
          </a:xfrm>
          <a:prstGeom prst="rect">
            <a:avLst/>
          </a:prstGeom>
        </p:spPr>
      </p:pic>
      <p:pic>
        <p:nvPicPr>
          <p:cNvPr id="6" name="Kuva 6" descr="Kuva, joka sisältää kohteen sisä, likainen&#10;&#10;Kuvaus luotu automaattisesti">
            <a:extLst>
              <a:ext uri="{FF2B5EF4-FFF2-40B4-BE49-F238E27FC236}">
                <a16:creationId xmlns:a16="http://schemas.microsoft.com/office/drawing/2014/main" id="{A0364914-0877-4DAB-AC79-4E4CCAF99D48}"/>
              </a:ext>
            </a:extLst>
          </p:cNvPr>
          <p:cNvPicPr>
            <a:picLocks noChangeAspect="1"/>
          </p:cNvPicPr>
          <p:nvPr/>
        </p:nvPicPr>
        <p:blipFill>
          <a:blip r:embed="rId5"/>
          <a:stretch>
            <a:fillRect/>
          </a:stretch>
        </p:blipFill>
        <p:spPr>
          <a:xfrm>
            <a:off x="7203728" y="184473"/>
            <a:ext cx="1071284" cy="1904441"/>
          </a:xfrm>
          <a:prstGeom prst="rect">
            <a:avLst/>
          </a:prstGeom>
        </p:spPr>
      </p:pic>
      <p:pic>
        <p:nvPicPr>
          <p:cNvPr id="7" name="Kuva 7" descr="Kuva, joka sisältää kohteen elektroniikka, seinä, sisä, kaiutin&#10;&#10;Kuvaus luotu automaattisesti">
            <a:extLst>
              <a:ext uri="{FF2B5EF4-FFF2-40B4-BE49-F238E27FC236}">
                <a16:creationId xmlns:a16="http://schemas.microsoft.com/office/drawing/2014/main" id="{38CC21B9-6613-484A-90D4-660136301874}"/>
              </a:ext>
            </a:extLst>
          </p:cNvPr>
          <p:cNvPicPr>
            <a:picLocks noChangeAspect="1"/>
          </p:cNvPicPr>
          <p:nvPr/>
        </p:nvPicPr>
        <p:blipFill>
          <a:blip r:embed="rId6"/>
          <a:stretch>
            <a:fillRect/>
          </a:stretch>
        </p:blipFill>
        <p:spPr>
          <a:xfrm>
            <a:off x="8981678" y="203810"/>
            <a:ext cx="1074083" cy="1936377"/>
          </a:xfrm>
          <a:prstGeom prst="rect">
            <a:avLst/>
          </a:prstGeom>
        </p:spPr>
      </p:pic>
      <p:pic>
        <p:nvPicPr>
          <p:cNvPr id="8" name="Kuva 8" descr="Kuva, joka sisältää kohteen sisä, raidallinen&#10;&#10;Kuvaus luotu automaattisesti">
            <a:extLst>
              <a:ext uri="{FF2B5EF4-FFF2-40B4-BE49-F238E27FC236}">
                <a16:creationId xmlns:a16="http://schemas.microsoft.com/office/drawing/2014/main" id="{E77A4E05-6BD9-4F9B-A6F3-00AD0FBD473C}"/>
              </a:ext>
            </a:extLst>
          </p:cNvPr>
          <p:cNvPicPr>
            <a:picLocks noChangeAspect="1"/>
          </p:cNvPicPr>
          <p:nvPr/>
        </p:nvPicPr>
        <p:blipFill>
          <a:blip r:embed="rId7"/>
          <a:stretch>
            <a:fillRect/>
          </a:stretch>
        </p:blipFill>
        <p:spPr>
          <a:xfrm>
            <a:off x="10743010" y="174059"/>
            <a:ext cx="1074085" cy="1900519"/>
          </a:xfrm>
          <a:prstGeom prst="rect">
            <a:avLst/>
          </a:prstGeom>
        </p:spPr>
      </p:pic>
      <p:pic>
        <p:nvPicPr>
          <p:cNvPr id="9" name="Kuva 9" descr="Kuva, joka sisältää kohteen sisä, ruokailuvälineet, malja, keramiikka&#10;&#10;Kuvaus luotu automaattisesti">
            <a:extLst>
              <a:ext uri="{FF2B5EF4-FFF2-40B4-BE49-F238E27FC236}">
                <a16:creationId xmlns:a16="http://schemas.microsoft.com/office/drawing/2014/main" id="{3A5861C1-3FBE-403D-9795-0BD3D3A4ED3C}"/>
              </a:ext>
            </a:extLst>
          </p:cNvPr>
          <p:cNvPicPr>
            <a:picLocks noChangeAspect="1"/>
          </p:cNvPicPr>
          <p:nvPr/>
        </p:nvPicPr>
        <p:blipFill>
          <a:blip r:embed="rId8"/>
          <a:stretch>
            <a:fillRect/>
          </a:stretch>
        </p:blipFill>
        <p:spPr>
          <a:xfrm>
            <a:off x="156882" y="2442881"/>
            <a:ext cx="1412503" cy="2484906"/>
          </a:xfrm>
          <a:prstGeom prst="rect">
            <a:avLst/>
          </a:prstGeom>
        </p:spPr>
      </p:pic>
      <p:pic>
        <p:nvPicPr>
          <p:cNvPr id="10" name="Kuva 10" descr="Kuva, joka sisältää kohteen sisä, kylpyhuone&#10;&#10;Kuvaus luotu automaattisesti">
            <a:extLst>
              <a:ext uri="{FF2B5EF4-FFF2-40B4-BE49-F238E27FC236}">
                <a16:creationId xmlns:a16="http://schemas.microsoft.com/office/drawing/2014/main" id="{AE5F5F40-B0D0-4737-9F18-38AF3D2024FA}"/>
              </a:ext>
            </a:extLst>
          </p:cNvPr>
          <p:cNvPicPr>
            <a:picLocks noChangeAspect="1"/>
          </p:cNvPicPr>
          <p:nvPr/>
        </p:nvPicPr>
        <p:blipFill>
          <a:blip r:embed="rId9"/>
          <a:stretch>
            <a:fillRect/>
          </a:stretch>
        </p:blipFill>
        <p:spPr>
          <a:xfrm>
            <a:off x="2074768" y="2424393"/>
            <a:ext cx="1413623" cy="2489947"/>
          </a:xfrm>
          <a:prstGeom prst="rect">
            <a:avLst/>
          </a:prstGeom>
        </p:spPr>
      </p:pic>
      <p:pic>
        <p:nvPicPr>
          <p:cNvPr id="11" name="Kuva 11" descr="Kuva, joka sisältää kohteen sisä, vanha&#10;&#10;Kuvaus luotu automaattisesti">
            <a:extLst>
              <a:ext uri="{FF2B5EF4-FFF2-40B4-BE49-F238E27FC236}">
                <a16:creationId xmlns:a16="http://schemas.microsoft.com/office/drawing/2014/main" id="{1D423248-0421-4A07-A170-1DDBEC43ED69}"/>
              </a:ext>
            </a:extLst>
          </p:cNvPr>
          <p:cNvPicPr>
            <a:picLocks noChangeAspect="1"/>
          </p:cNvPicPr>
          <p:nvPr/>
        </p:nvPicPr>
        <p:blipFill>
          <a:blip r:embed="rId10"/>
          <a:stretch>
            <a:fillRect/>
          </a:stretch>
        </p:blipFill>
        <p:spPr>
          <a:xfrm>
            <a:off x="155760" y="173688"/>
            <a:ext cx="1094817" cy="1932457"/>
          </a:xfrm>
          <a:prstGeom prst="rect">
            <a:avLst/>
          </a:prstGeom>
        </p:spPr>
      </p:pic>
      <p:pic>
        <p:nvPicPr>
          <p:cNvPr id="12" name="Kuva 12" descr="Kuva, joka sisältää kohteen sisä, lattia, kylpyhuone&#10;&#10;Kuvaus luotu automaattisesti">
            <a:extLst>
              <a:ext uri="{FF2B5EF4-FFF2-40B4-BE49-F238E27FC236}">
                <a16:creationId xmlns:a16="http://schemas.microsoft.com/office/drawing/2014/main" id="{602C88B7-44B8-4948-B99C-BDCB2E4F3353}"/>
              </a:ext>
            </a:extLst>
          </p:cNvPr>
          <p:cNvPicPr>
            <a:picLocks noChangeAspect="1"/>
          </p:cNvPicPr>
          <p:nvPr/>
        </p:nvPicPr>
        <p:blipFill>
          <a:blip r:embed="rId11"/>
          <a:stretch>
            <a:fillRect/>
          </a:stretch>
        </p:blipFill>
        <p:spPr>
          <a:xfrm>
            <a:off x="1863631" y="210300"/>
            <a:ext cx="1094818" cy="1932457"/>
          </a:xfrm>
          <a:prstGeom prst="rect">
            <a:avLst/>
          </a:prstGeom>
        </p:spPr>
      </p:pic>
      <p:pic>
        <p:nvPicPr>
          <p:cNvPr id="14" name="Kuva 14" descr="Kuva, joka sisältää kohteen teksti, pöytä, sisä, kannettava&#10;&#10;Kuvaus luotu automaattisesti">
            <a:extLst>
              <a:ext uri="{FF2B5EF4-FFF2-40B4-BE49-F238E27FC236}">
                <a16:creationId xmlns:a16="http://schemas.microsoft.com/office/drawing/2014/main" id="{9FE123FE-6C81-48C2-8840-D5E077414D1C}"/>
              </a:ext>
            </a:extLst>
          </p:cNvPr>
          <p:cNvPicPr>
            <a:picLocks noChangeAspect="1"/>
          </p:cNvPicPr>
          <p:nvPr/>
        </p:nvPicPr>
        <p:blipFill>
          <a:blip r:embed="rId12"/>
          <a:stretch>
            <a:fillRect/>
          </a:stretch>
        </p:blipFill>
        <p:spPr>
          <a:xfrm>
            <a:off x="6097678" y="2413184"/>
            <a:ext cx="1412504" cy="2493872"/>
          </a:xfrm>
          <a:prstGeom prst="rect">
            <a:avLst/>
          </a:prstGeom>
        </p:spPr>
      </p:pic>
      <p:pic>
        <p:nvPicPr>
          <p:cNvPr id="15" name="Kuva 15" descr="Kuva, joka sisältää kohteen puinen, puu, puutavara, pöytä&#10;&#10;Kuvaus luotu automaattisesti">
            <a:extLst>
              <a:ext uri="{FF2B5EF4-FFF2-40B4-BE49-F238E27FC236}">
                <a16:creationId xmlns:a16="http://schemas.microsoft.com/office/drawing/2014/main" id="{CC7D163E-B26A-46A7-848A-550DE8A7E8F8}"/>
              </a:ext>
            </a:extLst>
          </p:cNvPr>
          <p:cNvPicPr>
            <a:picLocks noChangeAspect="1"/>
          </p:cNvPicPr>
          <p:nvPr/>
        </p:nvPicPr>
        <p:blipFill>
          <a:blip r:embed="rId13"/>
          <a:stretch>
            <a:fillRect/>
          </a:stretch>
        </p:blipFill>
        <p:spPr>
          <a:xfrm>
            <a:off x="8401050" y="2439519"/>
            <a:ext cx="1412501" cy="2466976"/>
          </a:xfrm>
          <a:prstGeom prst="rect">
            <a:avLst/>
          </a:prstGeom>
        </p:spPr>
      </p:pic>
      <p:pic>
        <p:nvPicPr>
          <p:cNvPr id="16" name="Kuva 16" descr="Kuva, joka sisältää kohteen seinä, rakennus, puinen, lattia&#10;&#10;Kuvaus luotu automaattisesti">
            <a:extLst>
              <a:ext uri="{FF2B5EF4-FFF2-40B4-BE49-F238E27FC236}">
                <a16:creationId xmlns:a16="http://schemas.microsoft.com/office/drawing/2014/main" id="{0DB94D7E-88A3-4F98-ABF8-90A2C129718F}"/>
              </a:ext>
            </a:extLst>
          </p:cNvPr>
          <p:cNvPicPr>
            <a:picLocks noChangeAspect="1"/>
          </p:cNvPicPr>
          <p:nvPr/>
        </p:nvPicPr>
        <p:blipFill>
          <a:blip r:embed="rId14"/>
          <a:stretch>
            <a:fillRect/>
          </a:stretch>
        </p:blipFill>
        <p:spPr>
          <a:xfrm>
            <a:off x="10552017" y="2438959"/>
            <a:ext cx="1385611" cy="2466977"/>
          </a:xfrm>
          <a:prstGeom prst="rect">
            <a:avLst/>
          </a:prstGeom>
        </p:spPr>
      </p:pic>
      <p:pic>
        <p:nvPicPr>
          <p:cNvPr id="17" name="Kuva 17" descr="Kuva, joka sisältää kohteen teksti&#10;&#10;Kuvaus luotu automaattisesti">
            <a:extLst>
              <a:ext uri="{FF2B5EF4-FFF2-40B4-BE49-F238E27FC236}">
                <a16:creationId xmlns:a16="http://schemas.microsoft.com/office/drawing/2014/main" id="{A10BED53-2161-4223-B907-5F6103D3ADCF}"/>
              </a:ext>
            </a:extLst>
          </p:cNvPr>
          <p:cNvPicPr>
            <a:picLocks noChangeAspect="1"/>
          </p:cNvPicPr>
          <p:nvPr/>
        </p:nvPicPr>
        <p:blipFill>
          <a:blip r:embed="rId15"/>
          <a:stretch>
            <a:fillRect/>
          </a:stretch>
        </p:blipFill>
        <p:spPr>
          <a:xfrm>
            <a:off x="3047998" y="5325034"/>
            <a:ext cx="2384613" cy="1327898"/>
          </a:xfrm>
          <a:prstGeom prst="rect">
            <a:avLst/>
          </a:prstGeom>
        </p:spPr>
      </p:pic>
      <p:pic>
        <p:nvPicPr>
          <p:cNvPr id="19" name="Kuva 19" descr="Kuva, joka sisältää kohteen teksti, kannettava, sisä, tietokone&#10;&#10;Kuvaus luotu automaattisesti">
            <a:extLst>
              <a:ext uri="{FF2B5EF4-FFF2-40B4-BE49-F238E27FC236}">
                <a16:creationId xmlns:a16="http://schemas.microsoft.com/office/drawing/2014/main" id="{0FA8D306-582C-490D-858F-C9520E520798}"/>
              </a:ext>
            </a:extLst>
          </p:cNvPr>
          <p:cNvPicPr>
            <a:picLocks noChangeAspect="1"/>
          </p:cNvPicPr>
          <p:nvPr/>
        </p:nvPicPr>
        <p:blipFill>
          <a:blip r:embed="rId16"/>
          <a:stretch>
            <a:fillRect/>
          </a:stretch>
        </p:blipFill>
        <p:spPr>
          <a:xfrm flipH="1">
            <a:off x="7484409" y="5225301"/>
            <a:ext cx="2384612" cy="1363757"/>
          </a:xfrm>
          <a:prstGeom prst="rect">
            <a:avLst/>
          </a:prstGeom>
        </p:spPr>
      </p:pic>
    </p:spTree>
    <p:extLst>
      <p:ext uri="{BB962C8B-B14F-4D97-AF65-F5344CB8AC3E}">
        <p14:creationId xmlns:p14="http://schemas.microsoft.com/office/powerpoint/2010/main" val="3567565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uva 3">
            <a:extLst>
              <a:ext uri="{FF2B5EF4-FFF2-40B4-BE49-F238E27FC236}">
                <a16:creationId xmlns:a16="http://schemas.microsoft.com/office/drawing/2014/main" id="{26236A91-F6BC-412F-9984-5F4B925C6DCA}"/>
              </a:ext>
            </a:extLst>
          </p:cNvPr>
          <p:cNvPicPr>
            <a:picLocks noChangeAspect="1"/>
          </p:cNvPicPr>
          <p:nvPr/>
        </p:nvPicPr>
        <p:blipFill>
          <a:blip r:embed="rId2"/>
          <a:stretch>
            <a:fillRect/>
          </a:stretch>
        </p:blipFill>
        <p:spPr>
          <a:xfrm>
            <a:off x="668338" y="642938"/>
            <a:ext cx="3910013" cy="2420938"/>
          </a:xfrm>
          <a:prstGeom prst="rect">
            <a:avLst/>
          </a:prstGeom>
        </p:spPr>
      </p:pic>
      <p:pic>
        <p:nvPicPr>
          <p:cNvPr id="6" name="Kuva 6" descr="Kuva, joka sisältää kohteen sisä&#10;&#10;Kuvaus luotu automaattisesti">
            <a:extLst>
              <a:ext uri="{FF2B5EF4-FFF2-40B4-BE49-F238E27FC236}">
                <a16:creationId xmlns:a16="http://schemas.microsoft.com/office/drawing/2014/main" id="{F8105608-1F05-4FB4-8901-B8814AB6E223}"/>
              </a:ext>
            </a:extLst>
          </p:cNvPr>
          <p:cNvPicPr>
            <a:picLocks noChangeAspect="1"/>
          </p:cNvPicPr>
          <p:nvPr/>
        </p:nvPicPr>
        <p:blipFill>
          <a:blip r:embed="rId3"/>
          <a:stretch>
            <a:fillRect/>
          </a:stretch>
        </p:blipFill>
        <p:spPr>
          <a:xfrm>
            <a:off x="668338" y="3136900"/>
            <a:ext cx="1712913" cy="3076575"/>
          </a:xfrm>
          <a:prstGeom prst="rect">
            <a:avLst/>
          </a:prstGeom>
        </p:spPr>
      </p:pic>
      <p:pic>
        <p:nvPicPr>
          <p:cNvPr id="4" name="Kuva 4">
            <a:extLst>
              <a:ext uri="{FF2B5EF4-FFF2-40B4-BE49-F238E27FC236}">
                <a16:creationId xmlns:a16="http://schemas.microsoft.com/office/drawing/2014/main" id="{E1AA8C25-ABFB-4C50-A374-77B7AACF739C}"/>
              </a:ext>
            </a:extLst>
          </p:cNvPr>
          <p:cNvPicPr>
            <a:picLocks noChangeAspect="1"/>
          </p:cNvPicPr>
          <p:nvPr/>
        </p:nvPicPr>
        <p:blipFill>
          <a:blip r:embed="rId4"/>
          <a:stretch>
            <a:fillRect/>
          </a:stretch>
        </p:blipFill>
        <p:spPr>
          <a:xfrm>
            <a:off x="2455863" y="3136900"/>
            <a:ext cx="2122488" cy="1106488"/>
          </a:xfrm>
          <a:prstGeom prst="rect">
            <a:avLst/>
          </a:prstGeom>
        </p:spPr>
      </p:pic>
      <p:pic>
        <p:nvPicPr>
          <p:cNvPr id="10" name="Kuva 10" descr="Kuva, joka sisältää kohteen lattia, työntökärryt, pöytä&#10;&#10;Kuvaus luotu automaattisesti">
            <a:extLst>
              <a:ext uri="{FF2B5EF4-FFF2-40B4-BE49-F238E27FC236}">
                <a16:creationId xmlns:a16="http://schemas.microsoft.com/office/drawing/2014/main" id="{7246D03A-C415-4B07-881F-BB8FE8E807F8}"/>
              </a:ext>
            </a:extLst>
          </p:cNvPr>
          <p:cNvPicPr>
            <a:picLocks noChangeAspect="1"/>
          </p:cNvPicPr>
          <p:nvPr/>
        </p:nvPicPr>
        <p:blipFill>
          <a:blip r:embed="rId5"/>
          <a:stretch>
            <a:fillRect/>
          </a:stretch>
        </p:blipFill>
        <p:spPr>
          <a:xfrm>
            <a:off x="2455863" y="4318000"/>
            <a:ext cx="1063625" cy="1895475"/>
          </a:xfrm>
          <a:prstGeom prst="rect">
            <a:avLst/>
          </a:prstGeom>
        </p:spPr>
      </p:pic>
      <p:pic>
        <p:nvPicPr>
          <p:cNvPr id="9" name="Kuva 9" descr="Kuva, joka sisältää kohteen teksti, sisä&#10;&#10;Kuvaus luotu automaattisesti">
            <a:extLst>
              <a:ext uri="{FF2B5EF4-FFF2-40B4-BE49-F238E27FC236}">
                <a16:creationId xmlns:a16="http://schemas.microsoft.com/office/drawing/2014/main" id="{A52087CA-316C-45FA-908B-BBD7F87B4606}"/>
              </a:ext>
            </a:extLst>
          </p:cNvPr>
          <p:cNvPicPr>
            <a:picLocks noChangeAspect="1"/>
          </p:cNvPicPr>
          <p:nvPr/>
        </p:nvPicPr>
        <p:blipFill>
          <a:blip r:embed="rId6"/>
          <a:stretch>
            <a:fillRect/>
          </a:stretch>
        </p:blipFill>
        <p:spPr>
          <a:xfrm>
            <a:off x="3597275" y="4318000"/>
            <a:ext cx="984250" cy="1895475"/>
          </a:xfrm>
          <a:prstGeom prst="rect">
            <a:avLst/>
          </a:prstGeom>
        </p:spPr>
      </p:pic>
      <p:pic>
        <p:nvPicPr>
          <p:cNvPr id="5" name="Kuva 5">
            <a:extLst>
              <a:ext uri="{FF2B5EF4-FFF2-40B4-BE49-F238E27FC236}">
                <a16:creationId xmlns:a16="http://schemas.microsoft.com/office/drawing/2014/main" id="{79749F25-EAB7-4685-BF9C-58B5E01C3F49}"/>
              </a:ext>
            </a:extLst>
          </p:cNvPr>
          <p:cNvPicPr>
            <a:picLocks noChangeAspect="1"/>
          </p:cNvPicPr>
          <p:nvPr/>
        </p:nvPicPr>
        <p:blipFill>
          <a:blip r:embed="rId7"/>
          <a:stretch>
            <a:fillRect/>
          </a:stretch>
        </p:blipFill>
        <p:spPr>
          <a:xfrm>
            <a:off x="4652963" y="642938"/>
            <a:ext cx="3665538" cy="5570538"/>
          </a:xfrm>
          <a:prstGeom prst="rect">
            <a:avLst/>
          </a:prstGeom>
        </p:spPr>
      </p:pic>
      <p:pic>
        <p:nvPicPr>
          <p:cNvPr id="7" name="Kuva 7">
            <a:extLst>
              <a:ext uri="{FF2B5EF4-FFF2-40B4-BE49-F238E27FC236}">
                <a16:creationId xmlns:a16="http://schemas.microsoft.com/office/drawing/2014/main" id="{1A32ADEA-5067-4D50-A961-0CEEEA4C5A65}"/>
              </a:ext>
            </a:extLst>
          </p:cNvPr>
          <p:cNvPicPr>
            <a:picLocks noChangeAspect="1"/>
          </p:cNvPicPr>
          <p:nvPr/>
        </p:nvPicPr>
        <p:blipFill>
          <a:blip r:embed="rId8"/>
          <a:stretch>
            <a:fillRect/>
          </a:stretch>
        </p:blipFill>
        <p:spPr>
          <a:xfrm>
            <a:off x="8391525" y="642938"/>
            <a:ext cx="3128963" cy="5570538"/>
          </a:xfrm>
          <a:prstGeom prst="rect">
            <a:avLst/>
          </a:prstGeom>
        </p:spPr>
      </p:pic>
    </p:spTree>
    <p:extLst>
      <p:ext uri="{BB962C8B-B14F-4D97-AF65-F5344CB8AC3E}">
        <p14:creationId xmlns:p14="http://schemas.microsoft.com/office/powerpoint/2010/main" val="3134398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4B9FA0-C5B6-4B5F-B4F4-D6A73F718E71}"/>
              </a:ext>
            </a:extLst>
          </p:cNvPr>
          <p:cNvSpPr>
            <a:spLocks noGrp="1"/>
          </p:cNvSpPr>
          <p:nvPr>
            <p:ph type="title"/>
          </p:nvPr>
        </p:nvSpPr>
        <p:spPr>
          <a:solidFill>
            <a:srgbClr val="FFFF00"/>
          </a:solidFill>
        </p:spPr>
        <p:txBody>
          <a:bodyPr/>
          <a:lstStyle/>
          <a:p>
            <a:r>
              <a:rPr lang="fi-FI"/>
              <a:t>Syventävät valinnaiset </a:t>
            </a:r>
          </a:p>
        </p:txBody>
      </p:sp>
      <p:sp>
        <p:nvSpPr>
          <p:cNvPr id="3" name="Sisällön paikkamerkki 2">
            <a:extLst>
              <a:ext uri="{FF2B5EF4-FFF2-40B4-BE49-F238E27FC236}">
                <a16:creationId xmlns:a16="http://schemas.microsoft.com/office/drawing/2014/main" id="{08CD0E54-9816-42F2-9139-03C56293BB3A}"/>
              </a:ext>
            </a:extLst>
          </p:cNvPr>
          <p:cNvSpPr>
            <a:spLocks noGrp="1"/>
          </p:cNvSpPr>
          <p:nvPr>
            <p:ph idx="1"/>
          </p:nvPr>
        </p:nvSpPr>
        <p:spPr/>
        <p:txBody>
          <a:bodyPr vert="horz" lIns="91440" tIns="45720" rIns="91440" bIns="45720" rtlCol="0" anchor="t">
            <a:normAutofit/>
          </a:bodyPr>
          <a:lstStyle/>
          <a:p>
            <a:pPr marL="0" indent="0">
              <a:spcBef>
                <a:spcPts val="0"/>
              </a:spcBef>
              <a:buNone/>
            </a:pPr>
            <a:r>
              <a:rPr lang="fi-FI" sz="1800" b="1" dirty="0">
                <a:ea typeface="+mn-lt"/>
                <a:cs typeface="+mn-lt"/>
              </a:rPr>
              <a:t>Tekstiilityö</a:t>
            </a:r>
            <a:endParaRPr lang="fi-FI" sz="1800" dirty="0">
              <a:ea typeface="+mn-lt"/>
              <a:cs typeface="+mn-lt"/>
            </a:endParaRPr>
          </a:p>
          <a:p>
            <a:pPr>
              <a:spcBef>
                <a:spcPts val="0"/>
              </a:spcBef>
            </a:pPr>
            <a:r>
              <a:rPr lang="fi-FI" sz="1800" dirty="0">
                <a:ea typeface="+mn-lt"/>
                <a:cs typeface="+mn-lt"/>
              </a:rPr>
              <a:t>Haluatko suunnitella ja toteuttaa itse erilaisia projekteja alusta loppuun?</a:t>
            </a:r>
            <a:endParaRPr lang="fi-FI" dirty="0">
              <a:cs typeface="Calibri" panose="020F0502020204030204"/>
            </a:endParaRPr>
          </a:p>
          <a:p>
            <a:pPr>
              <a:spcBef>
                <a:spcPts val="0"/>
              </a:spcBef>
              <a:buFont typeface="Arial"/>
              <a:buChar char="•"/>
            </a:pPr>
            <a:r>
              <a:rPr lang="fi-FI" sz="1800" dirty="0">
                <a:ea typeface="+mn-lt"/>
                <a:cs typeface="+mn-lt"/>
              </a:rPr>
              <a:t>Pursuatko ideoita, jotka pitäisi saada toteuttaa?</a:t>
            </a:r>
          </a:p>
          <a:p>
            <a:pPr marL="0" indent="0">
              <a:spcBef>
                <a:spcPts val="0"/>
              </a:spcBef>
              <a:buNone/>
            </a:pPr>
            <a:br>
              <a:rPr lang="en-US" sz="1800" dirty="0">
                <a:ea typeface="+mn-lt"/>
                <a:cs typeface="+mn-lt"/>
              </a:rPr>
            </a:br>
            <a:r>
              <a:rPr lang="fi-FI" sz="1800" dirty="0">
                <a:ea typeface="+mn-lt"/>
                <a:cs typeface="+mn-lt"/>
              </a:rPr>
              <a:t>Käsityö on yhdessä tekemistä, innostumista ja keksimistä, jossa syvennetään ja laajennetaan osaamista käsityön eri osa-alueilla. Käsityössä opitaan kokonaisen käsityön tekemistä suunnittelusta valmiiseen työhön saakka. Oppilaat saavat itse suunnitella pitkälti millaisia projekteja haluavat toteuttaa. Parhaimmillaan käsityö on mukaansatempaavaa ja rentouttavaa. Käsillä tekeminen ja oman kädenjäljen näkeminen rentouttaa ja tuottaa hyvää mieltä. Käsityöt opettaa keskittymään ja työskentelemään pitkäjänteisesti.</a:t>
            </a:r>
            <a:endParaRPr lang="en-US" sz="1800" dirty="0">
              <a:ea typeface="+mn-lt"/>
              <a:cs typeface="+mn-lt"/>
            </a:endParaRPr>
          </a:p>
          <a:p>
            <a:pPr marL="0" indent="0">
              <a:spcBef>
                <a:spcPts val="0"/>
              </a:spcBef>
              <a:buNone/>
            </a:pPr>
            <a:br>
              <a:rPr lang="fi-FI" sz="1800" dirty="0">
                <a:ea typeface="+mn-lt"/>
                <a:cs typeface="+mn-lt"/>
              </a:rPr>
            </a:br>
            <a:r>
              <a:rPr lang="fi-FI" sz="1800" dirty="0">
                <a:ea typeface="+mn-lt"/>
                <a:cs typeface="+mn-lt"/>
              </a:rPr>
              <a:t>Oppiaineen tehtävä on vahvistaa oppilaan kiinnostusta käsillä tekemiseen, löytää omia vahvuuksia ja pyrkiä löytämään oma tapa tehdä käsitöitä. Omien töiden lisäksi ryhmän innostuksesta riippuen voidaan lähteä tekemään yhteistyöprojekteja koulun ulkopuolisiin toimijoihin, kuten päiväkotiin tai ammatilliseen oppilaitokseen. Oppilailla on mahdollisuus suunnitella työnsä harrastuneisuutensa ja erityisosaamisensa mukaan. Yhdeksännellä luokalla tehdään lopputyö, joista kootaan yhteisnäyttely. </a:t>
            </a:r>
            <a:endParaRPr lang="fi-FI" dirty="0"/>
          </a:p>
        </p:txBody>
      </p:sp>
    </p:spTree>
    <p:extLst>
      <p:ext uri="{BB962C8B-B14F-4D97-AF65-F5344CB8AC3E}">
        <p14:creationId xmlns:p14="http://schemas.microsoft.com/office/powerpoint/2010/main" val="2629045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a:extLst>
              <a:ext uri="{FF2B5EF4-FFF2-40B4-BE49-F238E27FC236}">
                <a16:creationId xmlns:a16="http://schemas.microsoft.com/office/drawing/2014/main" id="{C27B9121-FC8B-4685-B8C9-83F2E6E9F5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97" b="38731"/>
          <a:stretch/>
        </p:blipFill>
        <p:spPr bwMode="auto">
          <a:xfrm>
            <a:off x="124150" y="3652135"/>
            <a:ext cx="3792757" cy="31366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C2930F51-6038-4FA8-86B6-9B9885B4E5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43" t="27726" r="52534" b="42368"/>
          <a:stretch/>
        </p:blipFill>
        <p:spPr bwMode="auto">
          <a:xfrm rot="480000">
            <a:off x="4228520" y="3547176"/>
            <a:ext cx="3361287" cy="303573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E6C92CDD-3ED4-4950-821E-F3FF7AB87C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607" t="40468" r="34571" b="21528"/>
          <a:stretch/>
        </p:blipFill>
        <p:spPr bwMode="auto">
          <a:xfrm>
            <a:off x="2667162" y="158240"/>
            <a:ext cx="4251328" cy="338951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385B1E87-5D78-423A-882E-E5DD2E566C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695" t="27277" r="8448" b="48276"/>
          <a:stretch/>
        </p:blipFill>
        <p:spPr bwMode="auto">
          <a:xfrm>
            <a:off x="90144" y="158240"/>
            <a:ext cx="2462362" cy="3389515"/>
          </a:xfrm>
          <a:prstGeom prst="rect">
            <a:avLst/>
          </a:prstGeom>
          <a:noFill/>
          <a:extLst>
            <a:ext uri="{909E8E84-426E-40DD-AFC4-6F175D3DCCD1}">
              <a14:hiddenFill xmlns:a14="http://schemas.microsoft.com/office/drawing/2010/main">
                <a:solidFill>
                  <a:srgbClr val="FFFFFF"/>
                </a:solidFill>
              </a14:hiddenFill>
            </a:ext>
          </a:extLst>
        </p:spPr>
      </p:pic>
      <p:pic>
        <p:nvPicPr>
          <p:cNvPr id="2" name="Kuva 2" descr="Kuva, joka sisältää kohteen lattia, tuoli, sisä, huone&#10;&#10;Kuvaus luotu automaattisesti">
            <a:extLst>
              <a:ext uri="{FF2B5EF4-FFF2-40B4-BE49-F238E27FC236}">
                <a16:creationId xmlns:a16="http://schemas.microsoft.com/office/drawing/2014/main" id="{A6FA0E4F-8FFC-5055-83B4-555B1CEFA4DE}"/>
              </a:ext>
            </a:extLst>
          </p:cNvPr>
          <p:cNvPicPr>
            <a:picLocks noChangeAspect="1"/>
          </p:cNvPicPr>
          <p:nvPr/>
        </p:nvPicPr>
        <p:blipFill>
          <a:blip r:embed="rId5"/>
          <a:stretch>
            <a:fillRect/>
          </a:stretch>
        </p:blipFill>
        <p:spPr>
          <a:xfrm>
            <a:off x="6967268" y="192152"/>
            <a:ext cx="2987615" cy="3972035"/>
          </a:xfrm>
          <a:prstGeom prst="rect">
            <a:avLst/>
          </a:prstGeom>
        </p:spPr>
      </p:pic>
      <p:pic>
        <p:nvPicPr>
          <p:cNvPr id="3" name="Kuva 3" descr="Kuva, joka sisältää kohteen sisä&#10;&#10;Kuvaus luotu automaattisesti">
            <a:extLst>
              <a:ext uri="{FF2B5EF4-FFF2-40B4-BE49-F238E27FC236}">
                <a16:creationId xmlns:a16="http://schemas.microsoft.com/office/drawing/2014/main" id="{222EB270-2A62-E95D-9B78-118AB9893F90}"/>
              </a:ext>
            </a:extLst>
          </p:cNvPr>
          <p:cNvPicPr>
            <a:picLocks noChangeAspect="1"/>
          </p:cNvPicPr>
          <p:nvPr/>
        </p:nvPicPr>
        <p:blipFill>
          <a:blip r:embed="rId6"/>
          <a:stretch>
            <a:fillRect/>
          </a:stretch>
        </p:blipFill>
        <p:spPr>
          <a:xfrm>
            <a:off x="10032869" y="163902"/>
            <a:ext cx="2075395" cy="4114800"/>
          </a:xfrm>
          <a:prstGeom prst="rect">
            <a:avLst/>
          </a:prstGeom>
        </p:spPr>
      </p:pic>
      <p:pic>
        <p:nvPicPr>
          <p:cNvPr id="4" name="Kuva 4">
            <a:extLst>
              <a:ext uri="{FF2B5EF4-FFF2-40B4-BE49-F238E27FC236}">
                <a16:creationId xmlns:a16="http://schemas.microsoft.com/office/drawing/2014/main" id="{4E534626-53CD-2584-D40C-281BA15EF54E}"/>
              </a:ext>
            </a:extLst>
          </p:cNvPr>
          <p:cNvPicPr>
            <a:picLocks noChangeAspect="1"/>
          </p:cNvPicPr>
          <p:nvPr/>
        </p:nvPicPr>
        <p:blipFill>
          <a:blip r:embed="rId7"/>
          <a:stretch>
            <a:fillRect/>
          </a:stretch>
        </p:blipFill>
        <p:spPr>
          <a:xfrm>
            <a:off x="8146212" y="4150034"/>
            <a:ext cx="3965275" cy="2727364"/>
          </a:xfrm>
          <a:prstGeom prst="rect">
            <a:avLst/>
          </a:prstGeom>
        </p:spPr>
      </p:pic>
    </p:spTree>
    <p:extLst>
      <p:ext uri="{BB962C8B-B14F-4D97-AF65-F5344CB8AC3E}">
        <p14:creationId xmlns:p14="http://schemas.microsoft.com/office/powerpoint/2010/main" val="421035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9205B-5D87-4B23-B0A5-209422743F6B}"/>
              </a:ext>
            </a:extLst>
          </p:cNvPr>
          <p:cNvSpPr>
            <a:spLocks noGrp="1"/>
          </p:cNvSpPr>
          <p:nvPr>
            <p:ph type="title" idx="4294967295"/>
          </p:nvPr>
        </p:nvSpPr>
        <p:spPr>
          <a:xfrm>
            <a:off x="0" y="365125"/>
            <a:ext cx="10515600" cy="1325563"/>
          </a:xfrm>
        </p:spPr>
        <p:txBody>
          <a:bodyPr/>
          <a:lstStyle/>
          <a:p>
            <a:r>
              <a:rPr lang="fi-FI"/>
              <a:t>    Valinnaisaineryhmittely</a:t>
            </a:r>
          </a:p>
        </p:txBody>
      </p:sp>
      <p:sp>
        <p:nvSpPr>
          <p:cNvPr id="3" name="Sisällön paikkamerkki 2">
            <a:extLst>
              <a:ext uri="{FF2B5EF4-FFF2-40B4-BE49-F238E27FC236}">
                <a16:creationId xmlns:a16="http://schemas.microsoft.com/office/drawing/2014/main" id="{F9F19CD0-6BA7-4C71-95BB-FE3DE19DA455}"/>
              </a:ext>
            </a:extLst>
          </p:cNvPr>
          <p:cNvSpPr>
            <a:spLocks noGrp="1"/>
          </p:cNvSpPr>
          <p:nvPr>
            <p:ph sz="half" idx="4294967295"/>
          </p:nvPr>
        </p:nvSpPr>
        <p:spPr>
          <a:xfrm>
            <a:off x="606490" y="1828800"/>
            <a:ext cx="8669130" cy="699796"/>
          </a:xfrm>
        </p:spPr>
        <p:txBody>
          <a:bodyPr vert="horz" lIns="91440" tIns="45720" rIns="91440" bIns="45720" rtlCol="0" anchor="t">
            <a:normAutofit fontScale="92500" lnSpcReduction="20000"/>
          </a:bodyPr>
          <a:lstStyle/>
          <a:p>
            <a:pPr marL="0" indent="0">
              <a:buNone/>
            </a:pPr>
            <a:r>
              <a:rPr lang="fi-FI" dirty="0"/>
              <a:t>Jokaisesta korista valitaan yksi valinnaisaine ja sille yksi varavalinta. Eli mieluisin ja toiseksi mieluisin oppiaine</a:t>
            </a:r>
            <a:endParaRPr lang="fi-FI" b="1" dirty="0">
              <a:ea typeface="Calibri"/>
              <a:cs typeface="Calibri"/>
            </a:endParaRPr>
          </a:p>
          <a:p>
            <a:pPr marL="0" indent="0">
              <a:buNone/>
            </a:pPr>
            <a:endParaRPr lang="fi-FI"/>
          </a:p>
        </p:txBody>
      </p:sp>
      <p:sp>
        <p:nvSpPr>
          <p:cNvPr id="12" name="Suorakulmio 11">
            <a:extLst>
              <a:ext uri="{FF2B5EF4-FFF2-40B4-BE49-F238E27FC236}">
                <a16:creationId xmlns:a16="http://schemas.microsoft.com/office/drawing/2014/main" id="{B1EC9FE1-DA2A-42A6-93E6-A6EE19AE5263}"/>
              </a:ext>
            </a:extLst>
          </p:cNvPr>
          <p:cNvSpPr/>
          <p:nvPr/>
        </p:nvSpPr>
        <p:spPr>
          <a:xfrm>
            <a:off x="699796" y="2649894"/>
            <a:ext cx="2565918" cy="3582955"/>
          </a:xfrm>
          <a:prstGeom prst="rect">
            <a:avLst/>
          </a:prstGeom>
          <a:solidFill>
            <a:srgbClr val="25E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7454C338-392D-482B-9A5C-0636AD9B6305}"/>
              </a:ext>
            </a:extLst>
          </p:cNvPr>
          <p:cNvSpPr/>
          <p:nvPr/>
        </p:nvSpPr>
        <p:spPr>
          <a:xfrm>
            <a:off x="7068439" y="2649893"/>
            <a:ext cx="2565918" cy="35829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3650C55A-5868-4DA9-B81A-B37F67A3AB9D}"/>
              </a:ext>
            </a:extLst>
          </p:cNvPr>
          <p:cNvSpPr/>
          <p:nvPr/>
        </p:nvSpPr>
        <p:spPr>
          <a:xfrm>
            <a:off x="3823297" y="2649894"/>
            <a:ext cx="2565918" cy="35829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ekstiruutu 14">
            <a:extLst>
              <a:ext uri="{FF2B5EF4-FFF2-40B4-BE49-F238E27FC236}">
                <a16:creationId xmlns:a16="http://schemas.microsoft.com/office/drawing/2014/main" id="{ACFF2517-8C6B-4453-ABF7-E6CD6BA04F7E}"/>
              </a:ext>
            </a:extLst>
          </p:cNvPr>
          <p:cNvSpPr txBox="1"/>
          <p:nvPr/>
        </p:nvSpPr>
        <p:spPr>
          <a:xfrm>
            <a:off x="788565" y="2869035"/>
            <a:ext cx="2466363" cy="646331"/>
          </a:xfrm>
          <a:prstGeom prst="rect">
            <a:avLst/>
          </a:prstGeom>
          <a:noFill/>
        </p:spPr>
        <p:txBody>
          <a:bodyPr wrap="square" rtlCol="0">
            <a:spAutoFit/>
          </a:bodyPr>
          <a:lstStyle/>
          <a:p>
            <a:r>
              <a:rPr lang="fi-FI"/>
              <a:t>Taito- ja taideaineen lisätunnit</a:t>
            </a:r>
          </a:p>
        </p:txBody>
      </p:sp>
      <p:sp>
        <p:nvSpPr>
          <p:cNvPr id="16" name="Tekstiruutu 15">
            <a:extLst>
              <a:ext uri="{FF2B5EF4-FFF2-40B4-BE49-F238E27FC236}">
                <a16:creationId xmlns:a16="http://schemas.microsoft.com/office/drawing/2014/main" id="{9571A573-73E1-4B66-A2C7-26F10D6267AD}"/>
              </a:ext>
            </a:extLst>
          </p:cNvPr>
          <p:cNvSpPr txBox="1"/>
          <p:nvPr/>
        </p:nvSpPr>
        <p:spPr>
          <a:xfrm>
            <a:off x="4036660" y="2869035"/>
            <a:ext cx="2139192" cy="646331"/>
          </a:xfrm>
          <a:prstGeom prst="rect">
            <a:avLst/>
          </a:prstGeom>
          <a:noFill/>
        </p:spPr>
        <p:txBody>
          <a:bodyPr wrap="square" rtlCol="0">
            <a:spAutoFit/>
          </a:bodyPr>
          <a:lstStyle/>
          <a:p>
            <a:r>
              <a:rPr lang="fi-FI"/>
              <a:t>Syventävä valinnainen</a:t>
            </a:r>
          </a:p>
        </p:txBody>
      </p:sp>
      <p:sp>
        <p:nvSpPr>
          <p:cNvPr id="17" name="Tekstiruutu 16">
            <a:extLst>
              <a:ext uri="{FF2B5EF4-FFF2-40B4-BE49-F238E27FC236}">
                <a16:creationId xmlns:a16="http://schemas.microsoft.com/office/drawing/2014/main" id="{B09B7CEE-CF3E-4BF9-AB70-46B7DA3D2456}"/>
              </a:ext>
            </a:extLst>
          </p:cNvPr>
          <p:cNvSpPr txBox="1"/>
          <p:nvPr/>
        </p:nvSpPr>
        <p:spPr>
          <a:xfrm>
            <a:off x="7264866" y="2869035"/>
            <a:ext cx="2248250" cy="369332"/>
          </a:xfrm>
          <a:prstGeom prst="rect">
            <a:avLst/>
          </a:prstGeom>
          <a:noFill/>
        </p:spPr>
        <p:txBody>
          <a:bodyPr wrap="square" rtlCol="0">
            <a:spAutoFit/>
          </a:bodyPr>
          <a:lstStyle/>
          <a:p>
            <a:r>
              <a:rPr lang="fi-FI"/>
              <a:t>Soveltava valinnainen</a:t>
            </a:r>
          </a:p>
        </p:txBody>
      </p:sp>
      <p:sp>
        <p:nvSpPr>
          <p:cNvPr id="18" name="Tekstiruutu 17">
            <a:extLst>
              <a:ext uri="{FF2B5EF4-FFF2-40B4-BE49-F238E27FC236}">
                <a16:creationId xmlns:a16="http://schemas.microsoft.com/office/drawing/2014/main" id="{28A9AA57-27F5-4CEB-A826-2D01D08C1F3B}"/>
              </a:ext>
            </a:extLst>
          </p:cNvPr>
          <p:cNvSpPr txBox="1"/>
          <p:nvPr/>
        </p:nvSpPr>
        <p:spPr>
          <a:xfrm>
            <a:off x="788565" y="3825380"/>
            <a:ext cx="2055303" cy="1200329"/>
          </a:xfrm>
          <a:prstGeom prst="rect">
            <a:avLst/>
          </a:prstGeom>
          <a:noFill/>
        </p:spPr>
        <p:txBody>
          <a:bodyPr wrap="square" rtlCol="0">
            <a:spAutoFit/>
          </a:bodyPr>
          <a:lstStyle/>
          <a:p>
            <a:r>
              <a:rPr lang="fi-FI" dirty="0"/>
              <a:t>Valittua ainetta opiskellaan 8. ja 9. luokan ajan 2 tuntia viikossa. </a:t>
            </a:r>
          </a:p>
        </p:txBody>
      </p:sp>
      <p:sp>
        <p:nvSpPr>
          <p:cNvPr id="19" name="Tekstiruutu 18">
            <a:extLst>
              <a:ext uri="{FF2B5EF4-FFF2-40B4-BE49-F238E27FC236}">
                <a16:creationId xmlns:a16="http://schemas.microsoft.com/office/drawing/2014/main" id="{73C018F3-3872-4139-9FF6-909B76CE2B97}"/>
              </a:ext>
            </a:extLst>
          </p:cNvPr>
          <p:cNvSpPr txBox="1"/>
          <p:nvPr/>
        </p:nvSpPr>
        <p:spPr>
          <a:xfrm>
            <a:off x="4065181" y="3833521"/>
            <a:ext cx="1850613" cy="1200329"/>
          </a:xfrm>
          <a:prstGeom prst="rect">
            <a:avLst/>
          </a:prstGeom>
          <a:noFill/>
        </p:spPr>
        <p:txBody>
          <a:bodyPr wrap="square" rtlCol="0">
            <a:spAutoFit/>
          </a:bodyPr>
          <a:lstStyle/>
          <a:p>
            <a:r>
              <a:rPr lang="fi-FI" dirty="0"/>
              <a:t>Valittua ainetta opiskellaan 8. ja 9.luokan ajan 2 tuntia viikossa.</a:t>
            </a:r>
          </a:p>
        </p:txBody>
      </p:sp>
      <p:sp>
        <p:nvSpPr>
          <p:cNvPr id="20" name="Tekstiruutu 19">
            <a:extLst>
              <a:ext uri="{FF2B5EF4-FFF2-40B4-BE49-F238E27FC236}">
                <a16:creationId xmlns:a16="http://schemas.microsoft.com/office/drawing/2014/main" id="{1C0F012A-B1AE-4FB0-AD20-0092CBD088D5}"/>
              </a:ext>
            </a:extLst>
          </p:cNvPr>
          <p:cNvSpPr txBox="1"/>
          <p:nvPr/>
        </p:nvSpPr>
        <p:spPr>
          <a:xfrm>
            <a:off x="7264866" y="3825380"/>
            <a:ext cx="2122415" cy="1200329"/>
          </a:xfrm>
          <a:prstGeom prst="rect">
            <a:avLst/>
          </a:prstGeom>
          <a:noFill/>
        </p:spPr>
        <p:txBody>
          <a:bodyPr wrap="square" rtlCol="0">
            <a:spAutoFit/>
          </a:bodyPr>
          <a:lstStyle/>
          <a:p>
            <a:r>
              <a:rPr lang="fi-FI" dirty="0"/>
              <a:t>Valittua ainetta opiskellaan 8. luokan ajan 2 tuntia viikossa. </a:t>
            </a:r>
          </a:p>
        </p:txBody>
      </p:sp>
    </p:spTree>
    <p:extLst>
      <p:ext uri="{BB962C8B-B14F-4D97-AF65-F5344CB8AC3E}">
        <p14:creationId xmlns:p14="http://schemas.microsoft.com/office/powerpoint/2010/main" val="95705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86F57C-517B-4227-81BC-48B20C7420F3}"/>
              </a:ext>
            </a:extLst>
          </p:cNvPr>
          <p:cNvSpPr>
            <a:spLocks noGrp="1"/>
          </p:cNvSpPr>
          <p:nvPr>
            <p:ph type="title"/>
          </p:nvPr>
        </p:nvSpPr>
        <p:spPr>
          <a:solidFill>
            <a:srgbClr val="00FFFF"/>
          </a:solidFill>
        </p:spPr>
        <p:txBody>
          <a:bodyPr/>
          <a:lstStyle/>
          <a:p>
            <a:r>
              <a:rPr lang="fi-FI"/>
              <a:t>Taito- ja taideaineen valinnaiset (mieluisin valinta ja varavalinta)</a:t>
            </a:r>
          </a:p>
        </p:txBody>
      </p:sp>
      <p:sp>
        <p:nvSpPr>
          <p:cNvPr id="3" name="Sisällön paikkamerkki 2">
            <a:extLst>
              <a:ext uri="{FF2B5EF4-FFF2-40B4-BE49-F238E27FC236}">
                <a16:creationId xmlns:a16="http://schemas.microsoft.com/office/drawing/2014/main" id="{5491631B-8615-4A80-856D-F21BD3B6A353}"/>
              </a:ext>
            </a:extLst>
          </p:cNvPr>
          <p:cNvSpPr>
            <a:spLocks noGrp="1"/>
          </p:cNvSpPr>
          <p:nvPr>
            <p:ph idx="1"/>
          </p:nvPr>
        </p:nvSpPr>
        <p:spPr>
          <a:solidFill>
            <a:srgbClr val="00FFFF">
              <a:alpha val="50000"/>
            </a:srgbClr>
          </a:solidFill>
        </p:spPr>
        <p:txBody>
          <a:bodyPr vert="horz" lIns="91440" tIns="45720" rIns="91440" bIns="45720" rtlCol="0" anchor="t">
            <a:normAutofit fontScale="77500" lnSpcReduction="20000"/>
          </a:bodyPr>
          <a:lstStyle/>
          <a:p>
            <a:r>
              <a:rPr lang="fi-FI" dirty="0"/>
              <a:t>Kotitalous</a:t>
            </a:r>
          </a:p>
          <a:p>
            <a:r>
              <a:rPr lang="fi-FI" dirty="0"/>
              <a:t>Kuvataide</a:t>
            </a:r>
            <a:endParaRPr lang="fi-FI" dirty="0">
              <a:highlight>
                <a:srgbClr val="00FFFF"/>
              </a:highlight>
            </a:endParaRPr>
          </a:p>
          <a:p>
            <a:r>
              <a:rPr lang="fi-FI" dirty="0"/>
              <a:t>Käsityö (yhteinen kurssi kovilla ja pehmeillä materiaaleilla)</a:t>
            </a:r>
            <a:endParaRPr lang="fi-FI" dirty="0">
              <a:cs typeface="Calibri"/>
            </a:endParaRPr>
          </a:p>
          <a:p>
            <a:r>
              <a:rPr lang="fi-FI" dirty="0"/>
              <a:t>Liikunta</a:t>
            </a:r>
            <a:endParaRPr lang="fi-FI" dirty="0">
              <a:cs typeface="Calibri"/>
            </a:endParaRPr>
          </a:p>
          <a:p>
            <a:r>
              <a:rPr lang="fi-FI" dirty="0"/>
              <a:t>Musiikki</a:t>
            </a:r>
            <a:endParaRPr lang="fi-FI" dirty="0">
              <a:cs typeface="Calibri"/>
            </a:endParaRPr>
          </a:p>
          <a:p>
            <a:endParaRPr lang="fi-FI" dirty="0"/>
          </a:p>
          <a:p>
            <a:r>
              <a:rPr lang="fi-FI" sz="1600" b="1" dirty="0">
                <a:ea typeface="Calibri"/>
                <a:cs typeface="Calibri"/>
              </a:rPr>
              <a:t>Valittu taito- ja taideaine jatkaa oppiaineen yhteisen oppimäärän opiskelua 8. ja 9. luokalla. Valitusta oppiaineesta tulee siis päättönumero vasta 9. luokan keväällä päättötodistukseen. Näistä aineista EI tule omaa erillistä numeroa todistukseen, toisin kuin syventävistä valinnaisista.  </a:t>
            </a:r>
            <a:endParaRPr lang="fi-FI" sz="1600" dirty="0">
              <a:ea typeface="Calibri"/>
              <a:cs typeface="Calibri"/>
            </a:endParaRPr>
          </a:p>
          <a:p>
            <a:r>
              <a:rPr lang="fi-FI" sz="1500" dirty="0">
                <a:ea typeface="Calibri"/>
                <a:cs typeface="Calibri"/>
              </a:rPr>
              <a:t>Muista taito- ja taideaineista tulee päättönumero jo 7. luokan kevättodistuksessa. </a:t>
            </a:r>
            <a:endParaRPr lang="fi-FI" sz="1600" b="1" dirty="0">
              <a:ea typeface="Calibri"/>
              <a:cs typeface="Calibri"/>
            </a:endParaRPr>
          </a:p>
          <a:p>
            <a:r>
              <a:rPr lang="fi-FI" sz="1600" dirty="0">
                <a:ea typeface="Calibri"/>
                <a:cs typeface="Calibri"/>
              </a:rPr>
              <a:t>Esim. jos valitset tässä korissa kotitalouden, jatkuu kotitalouden yleisen oppimäärän opiskelu 9. luokan loppuun asti ja päättönumero kotitaloudesta tulee vasta päättötodistukseen. Tässä tapauksessa kuvataiteesta, käsityöstä ja musiikista tulisi päättönumero 7. luokan kevättodistukseen. </a:t>
            </a:r>
            <a:endParaRPr lang="fi-FI" sz="1600" b="1" dirty="0">
              <a:ea typeface="Calibri"/>
              <a:cs typeface="Calibri"/>
            </a:endParaRPr>
          </a:p>
          <a:p>
            <a:r>
              <a:rPr lang="fi-FI" sz="1600" dirty="0">
                <a:ea typeface="Calibri"/>
                <a:cs typeface="Calibri"/>
              </a:rPr>
              <a:t>Poikkeuksena liikunta, joka jatkuu kaikilla </a:t>
            </a:r>
            <a:r>
              <a:rPr lang="fi-FI" sz="1600" dirty="0">
                <a:solidFill>
                  <a:srgbClr val="000000"/>
                </a:solidFill>
                <a:ea typeface="Calibri"/>
                <a:cs typeface="Calibri"/>
              </a:rPr>
              <a:t>myös</a:t>
            </a:r>
            <a:r>
              <a:rPr lang="fi-FI" sz="1600" dirty="0">
                <a:ea typeface="Calibri"/>
                <a:cs typeface="Calibri"/>
              </a:rPr>
              <a:t> 8. ja 9. luokalla. </a:t>
            </a:r>
          </a:p>
          <a:p>
            <a:r>
              <a:rPr lang="fi-FI" sz="1600" dirty="0">
                <a:ea typeface="Calibri"/>
                <a:cs typeface="Calibri"/>
              </a:rPr>
              <a:t>Liikunnan numero muodostuu</a:t>
            </a:r>
            <a:r>
              <a:rPr lang="fi-FI" sz="1600" b="1" dirty="0">
                <a:ea typeface="Calibri"/>
                <a:cs typeface="Calibri"/>
              </a:rPr>
              <a:t> tässä valinnaisaineessa kaikille yhteisten tuntien sekä taito- ja taideaineen tuntien yhteisnumerona</a:t>
            </a:r>
            <a:r>
              <a:rPr lang="fi-FI" sz="1600" dirty="0">
                <a:ea typeface="Calibri"/>
                <a:cs typeface="Calibri"/>
              </a:rPr>
              <a:t>. Esim. 8. luokalla yhteisiä tunteja on kaikille kolme tuntia viikossa ja taito- ja taideaineen lisätunteja kaksi tuntia viikossa. Liikunnasta tulisi tässä tapauksessa yksi numero näistä viidestä tunnista.</a:t>
            </a:r>
          </a:p>
          <a:p>
            <a:r>
              <a:rPr lang="fi-FI" sz="1600" dirty="0">
                <a:ea typeface="Calibri"/>
                <a:cs typeface="Calibri"/>
              </a:rPr>
              <a:t>Oppilas valitsee mieluisimman taito- ja taideaineen ja sille varavalinnan. Varavalinnan tekeminen on pakollista. </a:t>
            </a:r>
          </a:p>
          <a:p>
            <a:pPr marL="0" indent="0">
              <a:buNone/>
            </a:pPr>
            <a:endParaRPr lang="fi-FI" dirty="0">
              <a:cs typeface="Calibri"/>
            </a:endParaRPr>
          </a:p>
        </p:txBody>
      </p:sp>
    </p:spTree>
    <p:extLst>
      <p:ext uri="{BB962C8B-B14F-4D97-AF65-F5344CB8AC3E}">
        <p14:creationId xmlns:p14="http://schemas.microsoft.com/office/powerpoint/2010/main" val="8424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7368BA-9707-4CED-AD39-8EAFEAC9693B}"/>
              </a:ext>
            </a:extLst>
          </p:cNvPr>
          <p:cNvSpPr>
            <a:spLocks noGrp="1"/>
          </p:cNvSpPr>
          <p:nvPr>
            <p:ph type="title"/>
          </p:nvPr>
        </p:nvSpPr>
        <p:spPr>
          <a:solidFill>
            <a:srgbClr val="00FFFF"/>
          </a:solidFill>
        </p:spPr>
        <p:txBody>
          <a:bodyPr/>
          <a:lstStyle/>
          <a:p>
            <a:r>
              <a:rPr lang="fi-FI" err="1">
                <a:cs typeface="Calibri Light"/>
              </a:rPr>
              <a:t>Huom</a:t>
            </a:r>
            <a:r>
              <a:rPr lang="fi-FI">
                <a:cs typeface="Calibri Light"/>
              </a:rPr>
              <a:t>! Liikunta taito- ja taideaineena (lisätunnit)</a:t>
            </a:r>
            <a:endParaRPr lang="fi-FI"/>
          </a:p>
        </p:txBody>
      </p:sp>
      <p:sp>
        <p:nvSpPr>
          <p:cNvPr id="3" name="Sisällön paikkamerkki 2">
            <a:extLst>
              <a:ext uri="{FF2B5EF4-FFF2-40B4-BE49-F238E27FC236}">
                <a16:creationId xmlns:a16="http://schemas.microsoft.com/office/drawing/2014/main" id="{ACB84E4C-DA2F-4964-B730-814F177FFFCD}"/>
              </a:ext>
            </a:extLst>
          </p:cNvPr>
          <p:cNvSpPr>
            <a:spLocks noGrp="1"/>
          </p:cNvSpPr>
          <p:nvPr>
            <p:ph idx="1"/>
          </p:nvPr>
        </p:nvSpPr>
        <p:spPr/>
        <p:txBody>
          <a:bodyPr vert="horz" lIns="91440" tIns="45720" rIns="91440" bIns="45720" rtlCol="0" anchor="t">
            <a:normAutofit/>
          </a:bodyPr>
          <a:lstStyle/>
          <a:p>
            <a:r>
              <a:rPr lang="fi-FI" sz="2000" dirty="0">
                <a:cs typeface="Calibri"/>
              </a:rPr>
              <a:t>Kaikilla oppilailla on liikuntaa 8. luokalla 3 tuntia viikossa ja 9. luokalla 2 tuntia viikossa. </a:t>
            </a:r>
          </a:p>
          <a:p>
            <a:r>
              <a:rPr lang="fi-FI" sz="2000" dirty="0">
                <a:cs typeface="Calibri"/>
              </a:rPr>
              <a:t>Jos oppilas valitsee liikunnan lisätunnit, valitsee hän lisätunteja yhteiseen liikuntaan. Todistukseen tulee silti vain yksi liikunnan numero (liikunta).</a:t>
            </a:r>
            <a:endParaRPr lang="fi-FI" sz="2000" dirty="0">
              <a:ea typeface="Calibri"/>
              <a:cs typeface="Calibri"/>
            </a:endParaRPr>
          </a:p>
          <a:p>
            <a:r>
              <a:rPr lang="fi-FI" sz="2000" dirty="0">
                <a:cs typeface="Calibri"/>
              </a:rPr>
              <a:t>Hänelle tulee vain yksi numero liikunnasta todistukseen. </a:t>
            </a:r>
            <a:endParaRPr lang="fi-FI" sz="2000" dirty="0">
              <a:ea typeface="Calibri"/>
              <a:cs typeface="Calibri"/>
            </a:endParaRPr>
          </a:p>
        </p:txBody>
      </p:sp>
      <p:graphicFrame>
        <p:nvGraphicFramePr>
          <p:cNvPr id="4" name="Taulukko 4">
            <a:extLst>
              <a:ext uri="{FF2B5EF4-FFF2-40B4-BE49-F238E27FC236}">
                <a16:creationId xmlns:a16="http://schemas.microsoft.com/office/drawing/2014/main" id="{32521F8A-022B-4A7C-A59E-833D8CD419AA}"/>
              </a:ext>
            </a:extLst>
          </p:cNvPr>
          <p:cNvGraphicFramePr>
            <a:graphicFrameLocks noGrp="1"/>
          </p:cNvGraphicFramePr>
          <p:nvPr>
            <p:extLst>
              <p:ext uri="{D42A27DB-BD31-4B8C-83A1-F6EECF244321}">
                <p14:modId xmlns:p14="http://schemas.microsoft.com/office/powerpoint/2010/main" val="3304615175"/>
              </p:ext>
            </p:extLst>
          </p:nvPr>
        </p:nvGraphicFramePr>
        <p:xfrm>
          <a:off x="1151467" y="3344333"/>
          <a:ext cx="9081594" cy="3285698"/>
        </p:xfrm>
        <a:graphic>
          <a:graphicData uri="http://schemas.openxmlformats.org/drawingml/2006/table">
            <a:tbl>
              <a:tblPr firstRow="1" bandRow="1">
                <a:tableStyleId>{5C22544A-7EE6-4342-B048-85BDC9FD1C3A}</a:tableStyleId>
              </a:tblPr>
              <a:tblGrid>
                <a:gridCol w="2282987">
                  <a:extLst>
                    <a:ext uri="{9D8B030D-6E8A-4147-A177-3AD203B41FA5}">
                      <a16:colId xmlns:a16="http://schemas.microsoft.com/office/drawing/2014/main" val="2930999678"/>
                    </a:ext>
                  </a:extLst>
                </a:gridCol>
                <a:gridCol w="1791333">
                  <a:extLst>
                    <a:ext uri="{9D8B030D-6E8A-4147-A177-3AD203B41FA5}">
                      <a16:colId xmlns:a16="http://schemas.microsoft.com/office/drawing/2014/main" val="1692185822"/>
                    </a:ext>
                  </a:extLst>
                </a:gridCol>
                <a:gridCol w="2193328">
                  <a:extLst>
                    <a:ext uri="{9D8B030D-6E8A-4147-A177-3AD203B41FA5}">
                      <a16:colId xmlns:a16="http://schemas.microsoft.com/office/drawing/2014/main" val="884834085"/>
                    </a:ext>
                  </a:extLst>
                </a:gridCol>
                <a:gridCol w="2813946">
                  <a:extLst>
                    <a:ext uri="{9D8B030D-6E8A-4147-A177-3AD203B41FA5}">
                      <a16:colId xmlns:a16="http://schemas.microsoft.com/office/drawing/2014/main" val="3468509322"/>
                    </a:ext>
                  </a:extLst>
                </a:gridCol>
              </a:tblGrid>
              <a:tr h="630996">
                <a:tc>
                  <a:txBody>
                    <a:bodyPr/>
                    <a:lstStyle/>
                    <a:p>
                      <a:endParaRPr lang="fi-FI"/>
                    </a:p>
                  </a:txBody>
                  <a:tcPr/>
                </a:tc>
                <a:tc>
                  <a:txBody>
                    <a:bodyPr/>
                    <a:lstStyle/>
                    <a:p>
                      <a:r>
                        <a:rPr lang="fi-FI" dirty="0"/>
                        <a:t>Kaikille yhteinen liikunta</a:t>
                      </a:r>
                    </a:p>
                  </a:txBody>
                  <a:tcPr/>
                </a:tc>
                <a:tc>
                  <a:txBody>
                    <a:bodyPr/>
                    <a:lstStyle/>
                    <a:p>
                      <a:r>
                        <a:rPr lang="fi-FI" dirty="0"/>
                        <a:t>Liikunnan lisätunnit</a:t>
                      </a:r>
                    </a:p>
                  </a:txBody>
                  <a:tcPr/>
                </a:tc>
                <a:tc>
                  <a:txBody>
                    <a:bodyPr/>
                    <a:lstStyle/>
                    <a:p>
                      <a:r>
                        <a:rPr lang="fi-FI" dirty="0"/>
                        <a:t>Arviointi</a:t>
                      </a:r>
                    </a:p>
                  </a:txBody>
                  <a:tcPr/>
                </a:tc>
                <a:extLst>
                  <a:ext uri="{0D108BD9-81ED-4DB2-BD59-A6C34878D82A}">
                    <a16:rowId xmlns:a16="http://schemas.microsoft.com/office/drawing/2014/main" val="960592712"/>
                  </a:ext>
                </a:extLst>
              </a:tr>
              <a:tr h="1322809">
                <a:tc>
                  <a:txBody>
                    <a:bodyPr/>
                    <a:lstStyle/>
                    <a:p>
                      <a:r>
                        <a:rPr lang="fi-FI" dirty="0"/>
                        <a:t>8. </a:t>
                      </a:r>
                      <a:r>
                        <a:rPr lang="fi-FI" dirty="0" err="1"/>
                        <a:t>lk</a:t>
                      </a:r>
                    </a:p>
                  </a:txBody>
                  <a:tcPr/>
                </a:tc>
                <a:tc>
                  <a:txBody>
                    <a:bodyPr/>
                    <a:lstStyle/>
                    <a:p>
                      <a:r>
                        <a:rPr lang="fi-FI" dirty="0"/>
                        <a:t>3 h viikossa</a:t>
                      </a:r>
                    </a:p>
                  </a:txBody>
                  <a:tcPr/>
                </a:tc>
                <a:tc>
                  <a:txBody>
                    <a:bodyPr/>
                    <a:lstStyle/>
                    <a:p>
                      <a:r>
                        <a:rPr lang="fi-FI" dirty="0"/>
                        <a:t>2 h viikossa</a:t>
                      </a:r>
                    </a:p>
                  </a:txBody>
                  <a:tcPr/>
                </a:tc>
                <a:tc>
                  <a:txBody>
                    <a:bodyPr/>
                    <a:lstStyle/>
                    <a:p>
                      <a:r>
                        <a:rPr lang="fi-FI" dirty="0"/>
                        <a:t>Yksi liikunnan numero todistukseen (arviointiin vaikuttaa kaikki viisi tuntia).</a:t>
                      </a:r>
                    </a:p>
                  </a:txBody>
                  <a:tcPr/>
                </a:tc>
                <a:extLst>
                  <a:ext uri="{0D108BD9-81ED-4DB2-BD59-A6C34878D82A}">
                    <a16:rowId xmlns:a16="http://schemas.microsoft.com/office/drawing/2014/main" val="1961526127"/>
                  </a:ext>
                </a:extLst>
              </a:tr>
              <a:tr h="1322809">
                <a:tc>
                  <a:txBody>
                    <a:bodyPr/>
                    <a:lstStyle/>
                    <a:p>
                      <a:r>
                        <a:rPr lang="fi-FI" dirty="0"/>
                        <a:t>9. </a:t>
                      </a:r>
                      <a:r>
                        <a:rPr lang="fi-FI" dirty="0" err="1"/>
                        <a:t>lk</a:t>
                      </a:r>
                    </a:p>
                  </a:txBody>
                  <a:tcPr/>
                </a:tc>
                <a:tc>
                  <a:txBody>
                    <a:bodyPr/>
                    <a:lstStyle/>
                    <a:p>
                      <a:r>
                        <a:rPr lang="fi-FI" dirty="0"/>
                        <a:t>2 h viikossa</a:t>
                      </a:r>
                    </a:p>
                  </a:txBody>
                  <a:tcPr/>
                </a:tc>
                <a:tc>
                  <a:txBody>
                    <a:bodyPr/>
                    <a:lstStyle/>
                    <a:p>
                      <a:r>
                        <a:rPr lang="fi-FI" dirty="0"/>
                        <a:t>2 h viikossa</a:t>
                      </a:r>
                    </a:p>
                  </a:txBody>
                  <a:tcPr/>
                </a:tc>
                <a:tc>
                  <a:txBody>
                    <a:bodyPr/>
                    <a:lstStyle/>
                    <a:p>
                      <a:r>
                        <a:rPr lang="fi-FI" dirty="0"/>
                        <a:t>Yksi liikunnan numero todistukseen (arviointiin vaikuttaa kaikki neljä tuntia). </a:t>
                      </a:r>
                    </a:p>
                  </a:txBody>
                  <a:tcPr/>
                </a:tc>
                <a:extLst>
                  <a:ext uri="{0D108BD9-81ED-4DB2-BD59-A6C34878D82A}">
                    <a16:rowId xmlns:a16="http://schemas.microsoft.com/office/drawing/2014/main" val="3860094758"/>
                  </a:ext>
                </a:extLst>
              </a:tr>
            </a:tbl>
          </a:graphicData>
        </a:graphic>
      </p:graphicFrame>
    </p:spTree>
    <p:extLst>
      <p:ext uri="{BB962C8B-B14F-4D97-AF65-F5344CB8AC3E}">
        <p14:creationId xmlns:p14="http://schemas.microsoft.com/office/powerpoint/2010/main" val="152074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E9F58F-7411-42A4-9542-8DEDF6BC2586}"/>
              </a:ext>
            </a:extLst>
          </p:cNvPr>
          <p:cNvSpPr>
            <a:spLocks noGrp="1"/>
          </p:cNvSpPr>
          <p:nvPr>
            <p:ph type="title"/>
          </p:nvPr>
        </p:nvSpPr>
        <p:spPr>
          <a:solidFill>
            <a:srgbClr val="FFFF00"/>
          </a:solidFill>
        </p:spPr>
        <p:txBody>
          <a:bodyPr/>
          <a:lstStyle/>
          <a:p>
            <a:r>
              <a:rPr lang="fi-FI"/>
              <a:t>Syventävät valinnaisaineet (mieluisin valinta ja varavalinta)</a:t>
            </a:r>
          </a:p>
        </p:txBody>
      </p:sp>
      <p:sp>
        <p:nvSpPr>
          <p:cNvPr id="3" name="Sisällön paikkamerkki 2">
            <a:extLst>
              <a:ext uri="{FF2B5EF4-FFF2-40B4-BE49-F238E27FC236}">
                <a16:creationId xmlns:a16="http://schemas.microsoft.com/office/drawing/2014/main" id="{15701786-6506-4DA9-AC11-FF44EB7BC986}"/>
              </a:ext>
            </a:extLst>
          </p:cNvPr>
          <p:cNvSpPr>
            <a:spLocks noGrp="1"/>
          </p:cNvSpPr>
          <p:nvPr>
            <p:ph idx="1"/>
          </p:nvPr>
        </p:nvSpPr>
        <p:spPr>
          <a:solidFill>
            <a:srgbClr val="FFFF00">
              <a:alpha val="50000"/>
            </a:srgbClr>
          </a:solidFill>
        </p:spPr>
        <p:txBody>
          <a:bodyPr vert="horz" lIns="91440" tIns="45720" rIns="91440" bIns="45720" rtlCol="0" anchor="t">
            <a:normAutofit fontScale="92500" lnSpcReduction="10000"/>
          </a:bodyPr>
          <a:lstStyle/>
          <a:p>
            <a:r>
              <a:rPr lang="fi-FI" dirty="0"/>
              <a:t>A2-kieli (A2-kielen opiskelijat valitsevat tämän, eivät valitse muita)</a:t>
            </a:r>
          </a:p>
          <a:p>
            <a:r>
              <a:rPr lang="fi-FI" dirty="0"/>
              <a:t>Äidinkielen ja kirjallisuuden syventävä: tarinoita draaman ja elokuvan keinoin</a:t>
            </a:r>
          </a:p>
          <a:p>
            <a:r>
              <a:rPr lang="fi-FI" dirty="0">
                <a:ea typeface="Calibri"/>
                <a:cs typeface="Calibri"/>
              </a:rPr>
              <a:t>B2-ranska</a:t>
            </a:r>
          </a:p>
          <a:p>
            <a:r>
              <a:rPr lang="fi-FI" dirty="0"/>
              <a:t>Kotitalous</a:t>
            </a:r>
            <a:endParaRPr lang="fi-FI" dirty="0">
              <a:cs typeface="Calibri"/>
            </a:endParaRPr>
          </a:p>
          <a:p>
            <a:r>
              <a:rPr lang="fi-FI" dirty="0"/>
              <a:t>Kuvataide</a:t>
            </a:r>
            <a:endParaRPr lang="fi-FI" dirty="0">
              <a:cs typeface="Calibri"/>
            </a:endParaRPr>
          </a:p>
          <a:p>
            <a:r>
              <a:rPr lang="fi-FI" dirty="0"/>
              <a:t>Liikunta</a:t>
            </a:r>
            <a:endParaRPr lang="fi-FI" dirty="0">
              <a:cs typeface="Calibri"/>
            </a:endParaRPr>
          </a:p>
          <a:p>
            <a:r>
              <a:rPr lang="fi-FI" dirty="0"/>
              <a:t>Musiikki</a:t>
            </a:r>
            <a:endParaRPr lang="fi-FI" dirty="0">
              <a:cs typeface="Calibri" panose="020F0502020204030204"/>
            </a:endParaRPr>
          </a:p>
          <a:p>
            <a:r>
              <a:rPr lang="fi-FI" dirty="0"/>
              <a:t>Tekninen työ</a:t>
            </a:r>
            <a:endParaRPr lang="fi-FI" dirty="0">
              <a:ea typeface="Calibri" panose="020F0502020204030204"/>
              <a:cs typeface="Calibri" panose="020F0502020204030204"/>
            </a:endParaRPr>
          </a:p>
          <a:p>
            <a:r>
              <a:rPr lang="fi-FI" dirty="0"/>
              <a:t>Tekstiilityö</a:t>
            </a:r>
            <a:endParaRPr lang="fi-FI" dirty="0">
              <a:cs typeface="Calibri" panose="020F0502020204030204"/>
            </a:endParaRPr>
          </a:p>
          <a:p>
            <a:endParaRPr lang="fi-FI" dirty="0"/>
          </a:p>
        </p:txBody>
      </p:sp>
      <p:sp>
        <p:nvSpPr>
          <p:cNvPr id="4" name="Suorakulmio 3">
            <a:extLst>
              <a:ext uri="{FF2B5EF4-FFF2-40B4-BE49-F238E27FC236}">
                <a16:creationId xmlns:a16="http://schemas.microsoft.com/office/drawing/2014/main" id="{0EA5A421-4683-4D65-B670-2C5A9B119E29}"/>
              </a:ext>
            </a:extLst>
          </p:cNvPr>
          <p:cNvSpPr/>
          <p:nvPr/>
        </p:nvSpPr>
        <p:spPr>
          <a:xfrm>
            <a:off x="8024326" y="4001294"/>
            <a:ext cx="3004457" cy="16048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47D6939B-1CF6-4F9D-9B40-7EBC01D662C8}"/>
              </a:ext>
            </a:extLst>
          </p:cNvPr>
          <p:cNvSpPr txBox="1"/>
          <p:nvPr/>
        </p:nvSpPr>
        <p:spPr>
          <a:xfrm>
            <a:off x="8252925" y="4203561"/>
            <a:ext cx="2547258" cy="1200329"/>
          </a:xfrm>
          <a:prstGeom prst="rect">
            <a:avLst/>
          </a:prstGeom>
          <a:noFill/>
        </p:spPr>
        <p:txBody>
          <a:bodyPr wrap="square" lIns="91440" tIns="45720" rIns="91440" bIns="45720" rtlCol="0" anchor="t">
            <a:spAutoFit/>
          </a:bodyPr>
          <a:lstStyle/>
          <a:p>
            <a:r>
              <a:rPr lang="fi-FI" err="1"/>
              <a:t>Huom</a:t>
            </a:r>
            <a:r>
              <a:rPr lang="fi-FI"/>
              <a:t>! Keltaisen korin valinnaisaine </a:t>
            </a:r>
            <a:r>
              <a:rPr lang="fi-FI" b="1"/>
              <a:t>EI voi olla sama</a:t>
            </a:r>
            <a:r>
              <a:rPr lang="fi-FI"/>
              <a:t> kuin sinisen korin valinnaisaine!</a:t>
            </a:r>
          </a:p>
        </p:txBody>
      </p:sp>
    </p:spTree>
    <p:extLst>
      <p:ext uri="{BB962C8B-B14F-4D97-AF65-F5344CB8AC3E}">
        <p14:creationId xmlns:p14="http://schemas.microsoft.com/office/powerpoint/2010/main" val="57237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983C38-9AA5-4A99-9BF5-45CD5368DD77}"/>
              </a:ext>
            </a:extLst>
          </p:cNvPr>
          <p:cNvSpPr>
            <a:spLocks noGrp="1"/>
          </p:cNvSpPr>
          <p:nvPr>
            <p:ph type="title"/>
          </p:nvPr>
        </p:nvSpPr>
        <p:spPr>
          <a:solidFill>
            <a:srgbClr val="FFFF00"/>
          </a:solidFill>
        </p:spPr>
        <p:txBody>
          <a:bodyPr/>
          <a:lstStyle/>
          <a:p>
            <a:r>
              <a:rPr lang="fi-FI"/>
              <a:t>Syventävät valinnaisaineet</a:t>
            </a:r>
          </a:p>
        </p:txBody>
      </p:sp>
      <p:sp>
        <p:nvSpPr>
          <p:cNvPr id="3" name="Sisällön paikkamerkki 2">
            <a:extLst>
              <a:ext uri="{FF2B5EF4-FFF2-40B4-BE49-F238E27FC236}">
                <a16:creationId xmlns:a16="http://schemas.microsoft.com/office/drawing/2014/main" id="{8B3E4D35-036D-448C-8AD1-EA50645502C0}"/>
              </a:ext>
            </a:extLst>
          </p:cNvPr>
          <p:cNvSpPr>
            <a:spLocks noGrp="1"/>
          </p:cNvSpPr>
          <p:nvPr>
            <p:ph idx="1"/>
          </p:nvPr>
        </p:nvSpPr>
        <p:spPr>
          <a:solidFill>
            <a:srgbClr val="FFFF00">
              <a:alpha val="50000"/>
            </a:srgbClr>
          </a:solidFill>
        </p:spPr>
        <p:txBody>
          <a:bodyPr vert="horz" lIns="91440" tIns="45720" rIns="91440" bIns="45720" rtlCol="0" anchor="t">
            <a:normAutofit/>
          </a:bodyPr>
          <a:lstStyle/>
          <a:p>
            <a:r>
              <a:rPr lang="fi-FI" dirty="0"/>
              <a:t>Valittua syventävää valinnaisainetta opiskellaan 8. ja 9. luokan ajan</a:t>
            </a:r>
          </a:p>
          <a:p>
            <a:r>
              <a:rPr lang="fi-FI" dirty="0"/>
              <a:t>Syventävistä valinnaisaineista tulee todistukseen oma erillinen numero</a:t>
            </a:r>
            <a:endParaRPr lang="fi-FI" dirty="0">
              <a:cs typeface="Calibri"/>
            </a:endParaRPr>
          </a:p>
          <a:p>
            <a:pPr lvl="1"/>
            <a:r>
              <a:rPr lang="fi-FI" dirty="0">
                <a:cs typeface="Calibri"/>
              </a:rPr>
              <a:t>Jos valitset esim. musiikin, tulee sinulle yhteisestä musiikista 7. luokan kevättodistukseen päättönumero ja syventävästä musiikista oma numero 8. ja 9. luokilla. </a:t>
            </a:r>
          </a:p>
          <a:p>
            <a:r>
              <a:rPr lang="fi-FI" dirty="0"/>
              <a:t>Taito- ja taideaine (sininen kori) ja syventävä aine (keltainen kori) eivät voi olla sama aine</a:t>
            </a:r>
            <a:endParaRPr lang="fi-FI" dirty="0">
              <a:cs typeface="Calibri"/>
            </a:endParaRPr>
          </a:p>
          <a:p>
            <a:r>
              <a:rPr lang="fi-FI" dirty="0">
                <a:cs typeface="Calibri"/>
              </a:rPr>
              <a:t>Oppilas valitsee mieluisimman syventävät valinnaisaineen ja sille varavalinnan. Varavalinnan tekeminen on pakollista. </a:t>
            </a:r>
          </a:p>
          <a:p>
            <a:pPr marL="0" indent="0">
              <a:buNone/>
            </a:pPr>
            <a:endParaRPr lang="fi-FI" dirty="0"/>
          </a:p>
        </p:txBody>
      </p:sp>
    </p:spTree>
    <p:extLst>
      <p:ext uri="{BB962C8B-B14F-4D97-AF65-F5344CB8AC3E}">
        <p14:creationId xmlns:p14="http://schemas.microsoft.com/office/powerpoint/2010/main" val="274465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FFDA54-90C6-46E0-9FE5-D1E6CBE23812}"/>
              </a:ext>
            </a:extLst>
          </p:cNvPr>
          <p:cNvSpPr>
            <a:spLocks noGrp="1"/>
          </p:cNvSpPr>
          <p:nvPr>
            <p:ph type="title"/>
          </p:nvPr>
        </p:nvSpPr>
        <p:spPr>
          <a:solidFill>
            <a:srgbClr val="92D050"/>
          </a:solidFill>
        </p:spPr>
        <p:txBody>
          <a:bodyPr/>
          <a:lstStyle/>
          <a:p>
            <a:r>
              <a:rPr lang="fi-FI"/>
              <a:t>Soveltavat valinnaisaineet (mieluisin valinta ja varavalinta)</a:t>
            </a:r>
          </a:p>
        </p:txBody>
      </p:sp>
      <p:sp>
        <p:nvSpPr>
          <p:cNvPr id="3" name="Sisällön paikkamerkki 2">
            <a:extLst>
              <a:ext uri="{FF2B5EF4-FFF2-40B4-BE49-F238E27FC236}">
                <a16:creationId xmlns:a16="http://schemas.microsoft.com/office/drawing/2014/main" id="{314F5E34-6C56-48BE-AABE-844DD5498897}"/>
              </a:ext>
            </a:extLst>
          </p:cNvPr>
          <p:cNvSpPr>
            <a:spLocks noGrp="1"/>
          </p:cNvSpPr>
          <p:nvPr>
            <p:ph idx="1"/>
          </p:nvPr>
        </p:nvSpPr>
        <p:spPr>
          <a:solidFill>
            <a:srgbClr val="92D050">
              <a:alpha val="80000"/>
            </a:srgbClr>
          </a:solidFill>
        </p:spPr>
        <p:txBody>
          <a:bodyPr vert="horz" lIns="91440" tIns="45720" rIns="91440" bIns="45720" rtlCol="0" anchor="t">
            <a:normAutofit/>
          </a:bodyPr>
          <a:lstStyle/>
          <a:p>
            <a:r>
              <a:rPr lang="fi-FI" dirty="0"/>
              <a:t>Soveltavaa valinnaisainetta opiskellaan vain 8. luokan ajan.</a:t>
            </a:r>
          </a:p>
          <a:p>
            <a:r>
              <a:rPr lang="fi-FI" dirty="0">
                <a:cs typeface="Calibri" panose="020F0502020204030204"/>
              </a:rPr>
              <a:t>Soveltavasta valinnaisesta tulee todistukseen oma numero</a:t>
            </a:r>
          </a:p>
          <a:p>
            <a:r>
              <a:rPr lang="fi-FI" dirty="0">
                <a:cs typeface="Calibri" panose="020F0502020204030204"/>
              </a:rPr>
              <a:t>Oppilas valitsee mieluisimman soveltavan valinnaisen ja sille varavalinnan. Varavalinnan tekeminen on pakollista. </a:t>
            </a:r>
          </a:p>
          <a:p>
            <a:r>
              <a:rPr lang="fi-FI" dirty="0">
                <a:cs typeface="Calibri" panose="020F0502020204030204"/>
              </a:rPr>
              <a:t>Valinta tehdään toisessa vaiheessa joulukuun puolivälissä. </a:t>
            </a:r>
          </a:p>
          <a:p>
            <a:endParaRPr lang="fi-FI" dirty="0">
              <a:cs typeface="Calibri" panose="020F0502020204030204"/>
            </a:endParaRPr>
          </a:p>
          <a:p>
            <a:pPr marL="0" indent="0">
              <a:buNone/>
            </a:pPr>
            <a:endParaRPr lang="fi-FI" dirty="0">
              <a:cs typeface="Calibri" panose="020F0502020204030204"/>
            </a:endParaRPr>
          </a:p>
        </p:txBody>
      </p:sp>
    </p:spTree>
    <p:extLst>
      <p:ext uri="{BB962C8B-B14F-4D97-AF65-F5344CB8AC3E}">
        <p14:creationId xmlns:p14="http://schemas.microsoft.com/office/powerpoint/2010/main" val="325074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B77669-CEC6-4441-8D57-7A5BF4C6FAB6}"/>
              </a:ext>
            </a:extLst>
          </p:cNvPr>
          <p:cNvSpPr>
            <a:spLocks noGrp="1"/>
          </p:cNvSpPr>
          <p:nvPr>
            <p:ph type="title"/>
          </p:nvPr>
        </p:nvSpPr>
        <p:spPr/>
        <p:txBody>
          <a:bodyPr/>
          <a:lstStyle/>
          <a:p>
            <a:r>
              <a:rPr lang="fi-FI">
                <a:cs typeface="Calibri Light"/>
              </a:rPr>
              <a:t>A2-kielen opiskelijoiden valinnaisainevalinnat</a:t>
            </a:r>
            <a:endParaRPr lang="fi-FI"/>
          </a:p>
        </p:txBody>
      </p:sp>
      <p:sp>
        <p:nvSpPr>
          <p:cNvPr id="3" name="Sisällön paikkamerkki 2">
            <a:extLst>
              <a:ext uri="{FF2B5EF4-FFF2-40B4-BE49-F238E27FC236}">
                <a16:creationId xmlns:a16="http://schemas.microsoft.com/office/drawing/2014/main" id="{97C7FF8F-7006-415A-9E93-F0C7D6752E05}"/>
              </a:ext>
            </a:extLst>
          </p:cNvPr>
          <p:cNvSpPr>
            <a:spLocks noGrp="1"/>
          </p:cNvSpPr>
          <p:nvPr>
            <p:ph idx="1"/>
          </p:nvPr>
        </p:nvSpPr>
        <p:spPr/>
        <p:txBody>
          <a:bodyPr vert="horz" lIns="91440" tIns="45720" rIns="91440" bIns="45720" rtlCol="0" anchor="t">
            <a:normAutofit/>
          </a:bodyPr>
          <a:lstStyle/>
          <a:p>
            <a:r>
              <a:rPr lang="fi-FI" dirty="0">
                <a:cs typeface="Calibri"/>
              </a:rPr>
              <a:t>A2-kieltä opiskeleva 7. luokkalainen valitsee yhden taito- ja taideaineen valinnaisen (sininen kori)  ja yhden soveltavan valinnaisen (vihreä kori). </a:t>
            </a:r>
          </a:p>
          <a:p>
            <a:r>
              <a:rPr lang="fi-FI" b="1" dirty="0">
                <a:cs typeface="Calibri"/>
              </a:rPr>
              <a:t>A2-kielen opiskelijan syventävä valinnainen on aina A2-kieli</a:t>
            </a:r>
          </a:p>
        </p:txBody>
      </p:sp>
    </p:spTree>
    <p:extLst>
      <p:ext uri="{BB962C8B-B14F-4D97-AF65-F5344CB8AC3E}">
        <p14:creationId xmlns:p14="http://schemas.microsoft.com/office/powerpoint/2010/main" val="370673591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s_Collaboration_Space_Locked xmlns="6daab17b-31e9-47ee-b716-6d81e1512eca" xsi:nil="true"/>
    <Owner xmlns="6daab17b-31e9-47ee-b716-6d81e1512eca">
      <UserInfo>
        <DisplayName/>
        <AccountId xsi:nil="true"/>
        <AccountType/>
      </UserInfo>
    </Owner>
    <AppVersion xmlns="6daab17b-31e9-47ee-b716-6d81e1512eca" xsi:nil="true"/>
    <DefaultSectionNames xmlns="6daab17b-31e9-47ee-b716-6d81e1512eca" xsi:nil="true"/>
    <NotebookType xmlns="6daab17b-31e9-47ee-b716-6d81e1512eca" xsi:nil="true"/>
    <Students xmlns="6daab17b-31e9-47ee-b716-6d81e1512eca">
      <UserInfo>
        <DisplayName/>
        <AccountId xsi:nil="true"/>
        <AccountType/>
      </UserInfo>
    </Students>
    <Student_Groups xmlns="6daab17b-31e9-47ee-b716-6d81e1512eca">
      <UserInfo>
        <DisplayName/>
        <AccountId xsi:nil="true"/>
        <AccountType/>
      </UserInfo>
    </Student_Groups>
    <Invited_Students xmlns="6daab17b-31e9-47ee-b716-6d81e1512eca" xsi:nil="true"/>
    <Self_Registration_Enabled xmlns="6daab17b-31e9-47ee-b716-6d81e1512eca" xsi:nil="true"/>
    <Has_Teacher_Only_SectionGroup xmlns="6daab17b-31e9-47ee-b716-6d81e1512eca" xsi:nil="true"/>
    <CultureName xmlns="6daab17b-31e9-47ee-b716-6d81e1512eca" xsi:nil="true"/>
    <Invited_Teachers xmlns="6daab17b-31e9-47ee-b716-6d81e1512eca" xsi:nil="true"/>
    <Templates xmlns="6daab17b-31e9-47ee-b716-6d81e1512eca" xsi:nil="true"/>
    <FolderType xmlns="6daab17b-31e9-47ee-b716-6d81e1512eca" xsi:nil="true"/>
    <Teachers xmlns="6daab17b-31e9-47ee-b716-6d81e1512eca">
      <UserInfo>
        <DisplayName/>
        <AccountId xsi:nil="true"/>
        <AccountType/>
      </UserInfo>
    </Teach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AF44C4BAEC526D40867F7A17F9A7F9F6" ma:contentTypeVersion="24" ma:contentTypeDescription="Luo uusi asiakirja." ma:contentTypeScope="" ma:versionID="5d7d5e3be82cf489e031d0c5fbd054e6">
  <xsd:schema xmlns:xsd="http://www.w3.org/2001/XMLSchema" xmlns:xs="http://www.w3.org/2001/XMLSchema" xmlns:p="http://schemas.microsoft.com/office/2006/metadata/properties" xmlns:ns3="08b6eec2-506a-4ee3-8228-cb235b83d2d4" xmlns:ns4="6daab17b-31e9-47ee-b716-6d81e1512eca" targetNamespace="http://schemas.microsoft.com/office/2006/metadata/properties" ma:root="true" ma:fieldsID="d8edf6ddfcfde9884f29e0bbf54ce30f" ns3:_="" ns4:_="">
    <xsd:import namespace="08b6eec2-506a-4ee3-8228-cb235b83d2d4"/>
    <xsd:import namespace="6daab17b-31e9-47ee-b716-6d81e1512eca"/>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6eec2-506a-4ee3-8228-cb235b83d2d4"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element name="LastSharedByUser" ma:index="11" nillable="true" ma:displayName="Käyttäjä jakanut viimeksi" ma:description="" ma:internalName="LastSharedByUser" ma:readOnly="true">
      <xsd:simpleType>
        <xsd:restriction base="dms:Note">
          <xsd:maxLength value="255"/>
        </xsd:restriction>
      </xsd:simpleType>
    </xsd:element>
    <xsd:element name="LastSharedByTime" ma:index="12" nillable="true" ma:displayName="Jaettu viimeksi ajankohtana"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daab17b-31e9-47ee-b716-6d81e1512eca"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587E7E-9828-428D-A184-8F1D43F2882D}">
  <ds:schemaRefs>
    <ds:schemaRef ds:uri="http://schemas.microsoft.com/sharepoint/v3/contenttype/forms"/>
  </ds:schemaRefs>
</ds:datastoreItem>
</file>

<file path=customXml/itemProps2.xml><?xml version="1.0" encoding="utf-8"?>
<ds:datastoreItem xmlns:ds="http://schemas.openxmlformats.org/officeDocument/2006/customXml" ds:itemID="{2B512F33-20AF-4D71-9DDD-30AB226970DA}">
  <ds:schemaRefs>
    <ds:schemaRef ds:uri="08b6eec2-506a-4ee3-8228-cb235b83d2d4"/>
    <ds:schemaRef ds:uri="6daab17b-31e9-47ee-b716-6d81e1512e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9B64081-E636-44ED-859D-03F659B23CAE}">
  <ds:schemaRefs>
    <ds:schemaRef ds:uri="08b6eec2-506a-4ee3-8228-cb235b83d2d4"/>
    <ds:schemaRef ds:uri="6daab17b-31e9-47ee-b716-6d81e1512e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8215fa3-9e5d-4df2-9f9f-facf1d0357d2}" enabled="0" method="" siteId="{08215fa3-9e5d-4df2-9f9f-facf1d0357d2}" removed="1"/>
</clbl:labelList>
</file>

<file path=docProps/app.xml><?xml version="1.0" encoding="utf-8"?>
<Properties xmlns="http://schemas.openxmlformats.org/officeDocument/2006/extended-properties" xmlns:vt="http://schemas.openxmlformats.org/officeDocument/2006/docPropsVTypes">
  <TotalTime>1634</TotalTime>
  <Words>2127</Words>
  <Application>Microsoft Office PowerPoint</Application>
  <PresentationFormat>Laajakuva</PresentationFormat>
  <Paragraphs>172</Paragraphs>
  <Slides>28</Slides>
  <Notes>0</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28</vt:i4>
      </vt:variant>
    </vt:vector>
  </HeadingPairs>
  <TitlesOfParts>
    <vt:vector size="35" baseType="lpstr">
      <vt:lpstr>Aptos</vt:lpstr>
      <vt:lpstr>Arial</vt:lpstr>
      <vt:lpstr>Calibri</vt:lpstr>
      <vt:lpstr>Calibri Light</vt:lpstr>
      <vt:lpstr>Wingdings</vt:lpstr>
      <vt:lpstr>Office-teema</vt:lpstr>
      <vt:lpstr>Office-teema</vt:lpstr>
      <vt:lpstr>PowerPoint-esitys</vt:lpstr>
      <vt:lpstr>Valinnaisaineet</vt:lpstr>
      <vt:lpstr>    Valinnaisaineryhmittely</vt:lpstr>
      <vt:lpstr>Taito- ja taideaineen valinnaiset (mieluisin valinta ja varavalinta)</vt:lpstr>
      <vt:lpstr>Huom! Liikunta taito- ja taideaineena (lisätunnit)</vt:lpstr>
      <vt:lpstr>Syventävät valinnaisaineet (mieluisin valinta ja varavalinta)</vt:lpstr>
      <vt:lpstr>Syventävät valinnaisaineet</vt:lpstr>
      <vt:lpstr>Soveltavat valinnaisaineet (mieluisin valinta ja varavalinta)</vt:lpstr>
      <vt:lpstr>A2-kielen opiskelijoiden valinnaisainevalinnat</vt:lpstr>
      <vt:lpstr>Valinnaisaineiden merkitys jatko-opinnoissa</vt:lpstr>
      <vt:lpstr>Valinnaisaineiden valinnasta</vt:lpstr>
      <vt:lpstr>Valinnaisaineiden valinta-aikataulu</vt:lpstr>
      <vt:lpstr>Taito- ja taideaineet</vt:lpstr>
      <vt:lpstr> Taito- ja taideaineet  </vt:lpstr>
      <vt:lpstr> Taito- ja taideaineet  </vt:lpstr>
      <vt:lpstr> Taito- ja taideaineet </vt:lpstr>
      <vt:lpstr> Taito- ja taideaineet  </vt:lpstr>
      <vt:lpstr>Syventävät valinnaiset</vt:lpstr>
      <vt:lpstr>Syventävät valinnaiset</vt:lpstr>
      <vt:lpstr>Syventävät valinnaiset</vt:lpstr>
      <vt:lpstr>Syventävät valinnaiset</vt:lpstr>
      <vt:lpstr>Syventävät valinnaiset</vt:lpstr>
      <vt:lpstr>Syventävät valinnaiset</vt:lpstr>
      <vt:lpstr>Syventävät valinnaiset</vt:lpstr>
      <vt:lpstr>PowerPoint-esitys</vt:lpstr>
      <vt:lpstr>PowerPoint-esitys</vt:lpstr>
      <vt:lpstr>Syventävät valinnaiset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Valinnaisaineet</dc:title>
  <dc:creator>Pernu Anne</dc:creator>
  <cp:lastModifiedBy>Pernu Anne</cp:lastModifiedBy>
  <cp:revision>96</cp:revision>
  <dcterms:created xsi:type="dcterms:W3CDTF">2020-02-07T07:25:15Z</dcterms:created>
  <dcterms:modified xsi:type="dcterms:W3CDTF">2025-11-19T12:47:34Z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0x010100AF44C4BAEC526D40867F7A17F9A7F9F6</vt:lpwstr>
  </property>
  <property fmtid="{D5CDD505-2E9C-101B-9397-08002B2CF9AE}" pid="3" name="MSIP_Label_cb8ef749-f464-4495-9b41-5047bcb17145_Enabled">
    <vt:lpwstr>True</vt:lpwstr>
  </property>
  <property fmtid="{D5CDD505-2E9C-101B-9397-08002B2CF9AE}" pid="4" name="MSIP_Label_cb8ef749-f464-4495-9b41-5047bcb17145_SiteId">
    <vt:lpwstr>5cc89a67-fa29-4356-af5d-f436abc7c21b</vt:lpwstr>
  </property>
  <property fmtid="{D5CDD505-2E9C-101B-9397-08002B2CF9AE}" pid="5" name="MSIP_Label_cb8ef749-f464-4495-9b41-5047bcb17145_Owner">
    <vt:lpwstr>ankaper10@oulunkaupunki.fi</vt:lpwstr>
  </property>
  <property fmtid="{D5CDD505-2E9C-101B-9397-08002B2CF9AE}" pid="6" name="MSIP_Label_cb8ef749-f464-4495-9b41-5047bcb17145_SetDate">
    <vt:lpwstr>2021-02-01T10:27:59.6009924Z</vt:lpwstr>
  </property>
  <property fmtid="{D5CDD505-2E9C-101B-9397-08002B2CF9AE}" pid="7" name="MSIP_Label_cb8ef749-f464-4495-9b41-5047bcb17145_Name">
    <vt:lpwstr>Muu asiakirja</vt:lpwstr>
  </property>
  <property fmtid="{D5CDD505-2E9C-101B-9397-08002B2CF9AE}" pid="8" name="MSIP_Label_cb8ef749-f464-4495-9b41-5047bcb17145_Application">
    <vt:lpwstr>Microsoft Azure Information Protection</vt:lpwstr>
  </property>
  <property fmtid="{D5CDD505-2E9C-101B-9397-08002B2CF9AE}" pid="9" name="MSIP_Label_cb8ef749-f464-4495-9b41-5047bcb17145_ActionId">
    <vt:lpwstr>d6aea40a-44f2-46da-9f9b-1bf72e34976a</vt:lpwstr>
  </property>
  <property fmtid="{D5CDD505-2E9C-101B-9397-08002B2CF9AE}" pid="10" name="MSIP_Label_cb8ef749-f464-4495-9b41-5047bcb17145_Extended_MSFT_Method">
    <vt:lpwstr>Automatic</vt:lpwstr>
  </property>
  <property fmtid="{D5CDD505-2E9C-101B-9397-08002B2CF9AE}" pid="11" name="MSIP_Label_e7f2b28d-54cf-44b6-aad9-6a2b7fb652a6_Enabled">
    <vt:lpwstr>True</vt:lpwstr>
  </property>
  <property fmtid="{D5CDD505-2E9C-101B-9397-08002B2CF9AE}" pid="12" name="MSIP_Label_e7f2b28d-54cf-44b6-aad9-6a2b7fb652a6_SiteId">
    <vt:lpwstr>5cc89a67-fa29-4356-af5d-f436abc7c21b</vt:lpwstr>
  </property>
  <property fmtid="{D5CDD505-2E9C-101B-9397-08002B2CF9AE}" pid="13" name="MSIP_Label_e7f2b28d-54cf-44b6-aad9-6a2b7fb652a6_Owner">
    <vt:lpwstr>ankaper10@oulunkaupunki.fi</vt:lpwstr>
  </property>
  <property fmtid="{D5CDD505-2E9C-101B-9397-08002B2CF9AE}" pid="14" name="MSIP_Label_e7f2b28d-54cf-44b6-aad9-6a2b7fb652a6_SetDate">
    <vt:lpwstr>2021-02-01T10:27:59.6009924Z</vt:lpwstr>
  </property>
  <property fmtid="{D5CDD505-2E9C-101B-9397-08002B2CF9AE}" pid="15" name="MSIP_Label_e7f2b28d-54cf-44b6-aad9-6a2b7fb652a6_Name">
    <vt:lpwstr>Sisäinen</vt:lpwstr>
  </property>
  <property fmtid="{D5CDD505-2E9C-101B-9397-08002B2CF9AE}" pid="16" name="MSIP_Label_e7f2b28d-54cf-44b6-aad9-6a2b7fb652a6_Application">
    <vt:lpwstr>Microsoft Azure Information Protection</vt:lpwstr>
  </property>
  <property fmtid="{D5CDD505-2E9C-101B-9397-08002B2CF9AE}" pid="17" name="MSIP_Label_e7f2b28d-54cf-44b6-aad9-6a2b7fb652a6_ActionId">
    <vt:lpwstr>d6aea40a-44f2-46da-9f9b-1bf72e34976a</vt:lpwstr>
  </property>
  <property fmtid="{D5CDD505-2E9C-101B-9397-08002B2CF9AE}" pid="18" name="MSIP_Label_e7f2b28d-54cf-44b6-aad9-6a2b7fb652a6_Parent">
    <vt:lpwstr>cb8ef749-f464-4495-9b41-5047bcb17145</vt:lpwstr>
  </property>
  <property fmtid="{D5CDD505-2E9C-101B-9397-08002B2CF9AE}" pid="19" name="MSIP_Label_e7f2b28d-54cf-44b6-aad9-6a2b7fb652a6_Extended_MSFT_Method">
    <vt:lpwstr>Automatic</vt:lpwstr>
  </property>
  <property fmtid="{D5CDD505-2E9C-101B-9397-08002B2CF9AE}" pid="20" name="Sensitivity">
    <vt:lpwstr>Muu asiakirja Sisäinen</vt:lpwstr>
  </property>
</Properties>
</file>