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0" r:id="rId1"/>
  </p:sldMasterIdLst>
  <p:notesMasterIdLst>
    <p:notesMasterId r:id="rId9"/>
  </p:notesMasterIdLst>
  <p:sldIdLst>
    <p:sldId id="257" r:id="rId2"/>
    <p:sldId id="266" r:id="rId3"/>
    <p:sldId id="259" r:id="rId4"/>
    <p:sldId id="258" r:id="rId5"/>
    <p:sldId id="261" r:id="rId6"/>
    <p:sldId id="269" r:id="rId7"/>
    <p:sldId id="265"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BEF4211-8B8B-4A6A-81CB-DB88BCF666ED}" v="5" dt="2026-01-12T11:00:48.1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48"/>
  </p:normalViewPr>
  <p:slideViewPr>
    <p:cSldViewPr snapToGrid="0" snapToObjects="1" showGuides="1">
      <p:cViewPr varScale="1">
        <p:scale>
          <a:sx n="100" d="100"/>
          <a:sy n="100" d="100"/>
        </p:scale>
        <p:origin x="90" y="25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ihinen Kati" userId="86f58d54-1154-4714-8eab-727632a8a8e8" providerId="ADAL" clId="{C182F44E-D8E8-4A9E-9F30-FFF49BE792E6}"/>
    <pc:docChg chg="delSld modSld">
      <pc:chgData name="Tihinen Kati" userId="86f58d54-1154-4714-8eab-727632a8a8e8" providerId="ADAL" clId="{C182F44E-D8E8-4A9E-9F30-FFF49BE792E6}" dt="2026-01-12T11:00:48.173" v="12" actId="20577"/>
      <pc:docMkLst>
        <pc:docMk/>
      </pc:docMkLst>
      <pc:sldChg chg="modSp">
        <pc:chgData name="Tihinen Kati" userId="86f58d54-1154-4714-8eab-727632a8a8e8" providerId="ADAL" clId="{C182F44E-D8E8-4A9E-9F30-FFF49BE792E6}" dt="2026-01-12T11:00:48.173" v="12" actId="20577"/>
        <pc:sldMkLst>
          <pc:docMk/>
          <pc:sldMk cId="2225500506" sldId="257"/>
        </pc:sldMkLst>
        <pc:spChg chg="mod">
          <ac:chgData name="Tihinen Kati" userId="86f58d54-1154-4714-8eab-727632a8a8e8" providerId="ADAL" clId="{C182F44E-D8E8-4A9E-9F30-FFF49BE792E6}" dt="2026-01-12T11:00:48.173" v="12" actId="20577"/>
          <ac:spMkLst>
            <pc:docMk/>
            <pc:sldMk cId="2225500506" sldId="257"/>
            <ac:spMk id="2" creationId="{00000000-0000-0000-0000-000000000000}"/>
          </ac:spMkLst>
        </pc:spChg>
      </pc:sldChg>
      <pc:sldChg chg="del">
        <pc:chgData name="Tihinen Kati" userId="86f58d54-1154-4714-8eab-727632a8a8e8" providerId="ADAL" clId="{C182F44E-D8E8-4A9E-9F30-FFF49BE792E6}" dt="2026-01-12T10:59:42.641" v="5" actId="47"/>
        <pc:sldMkLst>
          <pc:docMk/>
          <pc:sldMk cId="4152553631" sldId="260"/>
        </pc:sldMkLst>
      </pc:sldChg>
      <pc:sldChg chg="modSp mod">
        <pc:chgData name="Tihinen Kati" userId="86f58d54-1154-4714-8eab-727632a8a8e8" providerId="ADAL" clId="{C182F44E-D8E8-4A9E-9F30-FFF49BE792E6}" dt="2026-01-12T10:59:24.741" v="4" actId="1076"/>
        <pc:sldMkLst>
          <pc:docMk/>
          <pc:sldMk cId="1936740893" sldId="266"/>
        </pc:sldMkLst>
        <pc:spChg chg="mod">
          <ac:chgData name="Tihinen Kati" userId="86f58d54-1154-4714-8eab-727632a8a8e8" providerId="ADAL" clId="{C182F44E-D8E8-4A9E-9F30-FFF49BE792E6}" dt="2026-01-12T10:59:24.741" v="4" actId="1076"/>
          <ac:spMkLst>
            <pc:docMk/>
            <pc:sldMk cId="1936740893" sldId="266"/>
            <ac:spMk id="10" creationId="{BA26FA02-48FC-4C47-A5D1-A8A2567A2C5A}"/>
          </ac:spMkLst>
        </pc:spChg>
      </pc:sldChg>
      <pc:sldChg chg="del">
        <pc:chgData name="Tihinen Kati" userId="86f58d54-1154-4714-8eab-727632a8a8e8" providerId="ADAL" clId="{C182F44E-D8E8-4A9E-9F30-FFF49BE792E6}" dt="2026-01-12T11:00:00.153" v="7" actId="47"/>
        <pc:sldMkLst>
          <pc:docMk/>
          <pc:sldMk cId="1699171050" sldId="267"/>
        </pc:sldMkLst>
      </pc:sldChg>
      <pc:sldChg chg="del">
        <pc:chgData name="Tihinen Kati" userId="86f58d54-1154-4714-8eab-727632a8a8e8" providerId="ADAL" clId="{C182F44E-D8E8-4A9E-9F30-FFF49BE792E6}" dt="2026-01-12T10:59:55.930" v="6" actId="47"/>
        <pc:sldMkLst>
          <pc:docMk/>
          <pc:sldMk cId="986167501" sldId="26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10CF99-8546-9944-AF26-18CD4D3E6F2D}" type="datetimeFigureOut">
              <a:rPr lang="fi-FI" smtClean="0"/>
              <a:t>12.1.2026</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5DCCD3-B33E-814F-B15D-D5F1A828D8E1}" type="slidenum">
              <a:rPr lang="fi-FI" smtClean="0"/>
              <a:t>‹#›</a:t>
            </a:fld>
            <a:endParaRPr lang="fi-FI"/>
          </a:p>
        </p:txBody>
      </p:sp>
    </p:spTree>
    <p:extLst>
      <p:ext uri="{BB962C8B-B14F-4D97-AF65-F5344CB8AC3E}">
        <p14:creationId xmlns:p14="http://schemas.microsoft.com/office/powerpoint/2010/main" val="28386451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fi-FI"/>
              <a:t>Muokkaa ots. perustyyl. napsautt.</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a:t>Muokkaa alaotsikon perustyyliä napsautt.</a:t>
            </a:r>
            <a:endParaRPr lang="en-US" dirty="0"/>
          </a:p>
        </p:txBody>
      </p:sp>
      <p:sp>
        <p:nvSpPr>
          <p:cNvPr id="4" name="Date Placeholder 3"/>
          <p:cNvSpPr>
            <a:spLocks noGrp="1"/>
          </p:cNvSpPr>
          <p:nvPr>
            <p:ph type="dt" sz="half" idx="10"/>
          </p:nvPr>
        </p:nvSpPr>
        <p:spPr/>
        <p:txBody>
          <a:bodyPr/>
          <a:lstStyle/>
          <a:p>
            <a:fld id="{830B2F5E-1904-4146-B538-ED58F495EEF8}" type="datetime1">
              <a:rPr lang="fi-FI" smtClean="0"/>
              <a:t>12.1.2026</a:t>
            </a:fld>
            <a:endParaRPr lang="fi-FI" dirty="0"/>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F16F3E48-62C5-41E7-A47B-DFACC9146D5E}" type="slidenum">
              <a:rPr lang="fi-FI" smtClean="0"/>
              <a:t>‹#›</a:t>
            </a:fld>
            <a:endParaRPr lang="fi-FI"/>
          </a:p>
        </p:txBody>
      </p:sp>
      <p:pic>
        <p:nvPicPr>
          <p:cNvPr id="7" name="Kuva 6" descr="Oulun kaupungin tunnus">
            <a:extLst>
              <a:ext uri="{FF2B5EF4-FFF2-40B4-BE49-F238E27FC236}">
                <a16:creationId xmlns:a16="http://schemas.microsoft.com/office/drawing/2014/main" id="{D32DB22C-1CD4-4D80-B7F7-0DB78421E890}"/>
              </a:ext>
            </a:extLst>
          </p:cNvPr>
          <p:cNvPicPr>
            <a:picLocks noChangeAspect="1"/>
          </p:cNvPicPr>
          <p:nvPr userDrawn="1"/>
        </p:nvPicPr>
        <p:blipFill>
          <a:blip r:embed="rId2"/>
          <a:stretch>
            <a:fillRect/>
          </a:stretch>
        </p:blipFill>
        <p:spPr>
          <a:xfrm>
            <a:off x="803275" y="3677750"/>
            <a:ext cx="1620838" cy="2488100"/>
          </a:xfrm>
          <a:prstGeom prst="rect">
            <a:avLst/>
          </a:prstGeom>
        </p:spPr>
      </p:pic>
      <p:pic>
        <p:nvPicPr>
          <p:cNvPr id="8" name="Kuva 7">
            <a:extLst>
              <a:ext uri="{FF2B5EF4-FFF2-40B4-BE49-F238E27FC236}">
                <a16:creationId xmlns:a16="http://schemas.microsoft.com/office/drawing/2014/main" id="{D38F84C2-3298-4D29-BF62-EA88018B0BDD}"/>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10719877" y="669257"/>
            <a:ext cx="685800" cy="647700"/>
          </a:xfrm>
          <a:prstGeom prst="rect">
            <a:avLst/>
          </a:prstGeom>
        </p:spPr>
      </p:pic>
    </p:spTree>
    <p:extLst>
      <p:ext uri="{BB962C8B-B14F-4D97-AF65-F5344CB8AC3E}">
        <p14:creationId xmlns:p14="http://schemas.microsoft.com/office/powerpoint/2010/main" val="22170468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amakuva ja kuvateksti">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fi-FI"/>
              <a:t>Muokkaa ots. perustyyl. napsautt.</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i-FI"/>
              <a:t>Lisää kuva napsauttamalla kuvaketta</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Date Placeholder 4"/>
          <p:cNvSpPr>
            <a:spLocks noGrp="1"/>
          </p:cNvSpPr>
          <p:nvPr>
            <p:ph type="dt" sz="half" idx="10"/>
          </p:nvPr>
        </p:nvSpPr>
        <p:spPr/>
        <p:txBody>
          <a:bodyPr/>
          <a:lstStyle/>
          <a:p>
            <a:fld id="{E5307CCB-1C5D-4598-97E0-D526A2165EE0}" type="datetime1">
              <a:rPr lang="fi-FI" smtClean="0"/>
              <a:t>12.1.2026</a:t>
            </a:fld>
            <a:endParaRPr lang="fi-FI" dirty="0"/>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69C2F4FE-713B-884F-B5BF-63AA24B8D1FF}" type="slidenum">
              <a:rPr lang="fi-FI" smtClean="0"/>
              <a:pPr/>
              <a:t>‹#›</a:t>
            </a:fld>
            <a:endParaRPr lang="fi-FI"/>
          </a:p>
        </p:txBody>
      </p:sp>
    </p:spTree>
    <p:extLst>
      <p:ext uri="{BB962C8B-B14F-4D97-AF65-F5344CB8AC3E}">
        <p14:creationId xmlns:p14="http://schemas.microsoft.com/office/powerpoint/2010/main" val="860053021"/>
      </p:ext>
    </p:extLst>
  </p:cSld>
  <p:clrMapOvr>
    <a:masterClrMapping/>
  </p:clrMapOvr>
  <p:hf hdr="0" ftr="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Otsikko ja kuvateksti">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fi-FI"/>
              <a:t>Muokkaa ots. perustyyl. napsautt.</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4" name="Date Placeholder 3"/>
          <p:cNvSpPr>
            <a:spLocks noGrp="1"/>
          </p:cNvSpPr>
          <p:nvPr>
            <p:ph type="dt" sz="half" idx="10"/>
          </p:nvPr>
        </p:nvSpPr>
        <p:spPr/>
        <p:txBody>
          <a:bodyPr/>
          <a:lstStyle/>
          <a:p>
            <a:fld id="{E5307CCB-1C5D-4598-97E0-D526A2165EE0}" type="datetime1">
              <a:rPr lang="fi-FI" smtClean="0"/>
              <a:t>12.1.2026</a:t>
            </a:fld>
            <a:endParaRPr lang="fi-FI" dirty="0"/>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69C2F4FE-713B-884F-B5BF-63AA24B8D1FF}" type="slidenum">
              <a:rPr lang="fi-FI" smtClean="0"/>
              <a:pPr/>
              <a:t>‹#›</a:t>
            </a:fld>
            <a:endParaRPr lang="fi-FI"/>
          </a:p>
        </p:txBody>
      </p:sp>
    </p:spTree>
    <p:extLst>
      <p:ext uri="{BB962C8B-B14F-4D97-AF65-F5344CB8AC3E}">
        <p14:creationId xmlns:p14="http://schemas.microsoft.com/office/powerpoint/2010/main" val="2442498274"/>
      </p:ext>
    </p:extLst>
  </p:cSld>
  <p:clrMapOvr>
    <a:masterClrMapping/>
  </p:clrMapOvr>
  <p:hf hdr="0" ftr="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Lainaus ja kuvateksti">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fi-FI"/>
              <a:t>Muokkaa ots. perustyyl. napsautt.</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fi-FI"/>
              <a:t>Muokkaa tekstin perustyylejä napsauttamalla</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4" name="Date Placeholder 3"/>
          <p:cNvSpPr>
            <a:spLocks noGrp="1"/>
          </p:cNvSpPr>
          <p:nvPr>
            <p:ph type="dt" sz="half" idx="10"/>
          </p:nvPr>
        </p:nvSpPr>
        <p:spPr/>
        <p:txBody>
          <a:bodyPr/>
          <a:lstStyle/>
          <a:p>
            <a:fld id="{E5307CCB-1C5D-4598-97E0-D526A2165EE0}" type="datetime1">
              <a:rPr lang="fi-FI" smtClean="0"/>
              <a:t>12.1.2026</a:t>
            </a:fld>
            <a:endParaRPr lang="fi-FI" dirty="0"/>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69C2F4FE-713B-884F-B5BF-63AA24B8D1FF}" type="slidenum">
              <a:rPr lang="fi-FI" smtClean="0"/>
              <a:pPr/>
              <a:t>‹#›</a:t>
            </a:fld>
            <a:endParaRPr lang="fi-FI"/>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621812124"/>
      </p:ext>
    </p:extLst>
  </p:cSld>
  <p:clrMapOvr>
    <a:masterClrMapping/>
  </p:clrMapOvr>
  <p:hf hdr="0" ft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imikortti">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fi-FI"/>
              <a:t>Muokkaa ots. perustyyl. napsautt.</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a:t>Muokkaa tekstin perustyylejä napsauttamalla</a:t>
            </a:r>
          </a:p>
        </p:txBody>
      </p:sp>
      <p:sp>
        <p:nvSpPr>
          <p:cNvPr id="4" name="Date Placeholder 3"/>
          <p:cNvSpPr>
            <a:spLocks noGrp="1"/>
          </p:cNvSpPr>
          <p:nvPr>
            <p:ph type="dt" sz="half" idx="10"/>
          </p:nvPr>
        </p:nvSpPr>
        <p:spPr/>
        <p:txBody>
          <a:bodyPr/>
          <a:lstStyle/>
          <a:p>
            <a:fld id="{E5307CCB-1C5D-4598-97E0-D526A2165EE0}" type="datetime1">
              <a:rPr lang="fi-FI" smtClean="0"/>
              <a:t>12.1.2026</a:t>
            </a:fld>
            <a:endParaRPr lang="fi-FI" dirty="0"/>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69C2F4FE-713B-884F-B5BF-63AA24B8D1FF}" type="slidenum">
              <a:rPr lang="fi-FI" smtClean="0"/>
              <a:pPr/>
              <a:t>‹#›</a:t>
            </a:fld>
            <a:endParaRPr lang="fi-FI"/>
          </a:p>
        </p:txBody>
      </p:sp>
    </p:spTree>
    <p:extLst>
      <p:ext uri="{BB962C8B-B14F-4D97-AF65-F5344CB8AC3E}">
        <p14:creationId xmlns:p14="http://schemas.microsoft.com/office/powerpoint/2010/main" val="3948915034"/>
      </p:ext>
    </p:extLst>
  </p:cSld>
  <p:clrMapOvr>
    <a:masterClrMapping/>
  </p:clrMapOvr>
  <p:hf hdr="0" ftr="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arakett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i-FI"/>
              <a:t>Muokkaa ots. perustyyl. napsautt.</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5307CCB-1C5D-4598-97E0-D526A2165EE0}" type="datetime1">
              <a:rPr lang="fi-FI" smtClean="0"/>
              <a:t>12.1.2026</a:t>
            </a:fld>
            <a:endParaRPr lang="fi-FI" dirty="0"/>
          </a:p>
        </p:txBody>
      </p:sp>
      <p:sp>
        <p:nvSpPr>
          <p:cNvPr id="4"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69C2F4FE-713B-884F-B5BF-63AA24B8D1FF}" type="slidenum">
              <a:rPr lang="fi-FI" smtClean="0"/>
              <a:pPr/>
              <a:t>‹#›</a:t>
            </a:fld>
            <a:endParaRPr lang="fi-FI"/>
          </a:p>
        </p:txBody>
      </p:sp>
    </p:spTree>
    <p:extLst>
      <p:ext uri="{BB962C8B-B14F-4D97-AF65-F5344CB8AC3E}">
        <p14:creationId xmlns:p14="http://schemas.microsoft.com/office/powerpoint/2010/main" val="1538310925"/>
      </p:ext>
    </p:extLst>
  </p:cSld>
  <p:clrMapOvr>
    <a:masterClrMapping/>
  </p:clrMapOvr>
  <p:hf hdr="0" ftr="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kuvan sarak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i-FI"/>
              <a:t>Muokkaa ots. perustyyl. napsautt.</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i-FI"/>
              <a:t>Lisää kuva napsauttamalla kuvaketta</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i-FI"/>
              <a:t>Lisää kuva napsauttamalla kuvaketta</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i-FI"/>
              <a:t>Lisää kuva napsauttamalla kuvaketta</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5307CCB-1C5D-4598-97E0-D526A2165EE0}" type="datetime1">
              <a:rPr lang="fi-FI" smtClean="0"/>
              <a:t>12.1.2026</a:t>
            </a:fld>
            <a:endParaRPr lang="fi-FI" dirty="0"/>
          </a:p>
        </p:txBody>
      </p:sp>
      <p:sp>
        <p:nvSpPr>
          <p:cNvPr id="4"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69C2F4FE-713B-884F-B5BF-63AA24B8D1FF}" type="slidenum">
              <a:rPr lang="fi-FI" smtClean="0"/>
              <a:pPr/>
              <a:t>‹#›</a:t>
            </a:fld>
            <a:endParaRPr lang="fi-FI"/>
          </a:p>
        </p:txBody>
      </p:sp>
    </p:spTree>
    <p:extLst>
      <p:ext uri="{BB962C8B-B14F-4D97-AF65-F5344CB8AC3E}">
        <p14:creationId xmlns:p14="http://schemas.microsoft.com/office/powerpoint/2010/main" val="3769705495"/>
      </p:ext>
    </p:extLst>
  </p:cSld>
  <p:clrMapOvr>
    <a:masterClrMapping/>
  </p:clrMapOvr>
  <p:hf hdr="0" ftr="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dirty="0"/>
          </a:p>
        </p:txBody>
      </p:sp>
      <p:sp>
        <p:nvSpPr>
          <p:cNvPr id="3" name="Vertical Text Placeholder 2"/>
          <p:cNvSpPr>
            <a:spLocks noGrp="1"/>
          </p:cNvSpPr>
          <p:nvPr>
            <p:ph type="body" orient="vert" idx="1"/>
          </p:nvPr>
        </p:nvSpPr>
        <p:spPr/>
        <p:txBody>
          <a:bodyPr vert="eaVert" anchor="t" anchorCtr="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E5307CCB-1C5D-4598-97E0-D526A2165EE0}" type="datetime1">
              <a:rPr lang="fi-FI" smtClean="0"/>
              <a:t>12.1.2026</a:t>
            </a:fld>
            <a:endParaRPr lang="fi-FI" dirty="0"/>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69C2F4FE-713B-884F-B5BF-63AA24B8D1FF}" type="slidenum">
              <a:rPr lang="fi-FI" smtClean="0"/>
              <a:pPr/>
              <a:t>‹#›</a:t>
            </a:fld>
            <a:endParaRPr lang="fi-FI"/>
          </a:p>
        </p:txBody>
      </p:sp>
    </p:spTree>
    <p:extLst>
      <p:ext uri="{BB962C8B-B14F-4D97-AF65-F5344CB8AC3E}">
        <p14:creationId xmlns:p14="http://schemas.microsoft.com/office/powerpoint/2010/main" val="4243058281"/>
      </p:ext>
    </p:extLst>
  </p:cSld>
  <p:clrMapOvr>
    <a:masterClrMapping/>
  </p:clrMapOvr>
  <p:hf hdr="0" ftr="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fi-FI"/>
              <a:t>Muokkaa ots. perustyyl. napsautt.</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E5307CCB-1C5D-4598-97E0-D526A2165EE0}" type="datetime1">
              <a:rPr lang="fi-FI" smtClean="0"/>
              <a:t>12.1.2026</a:t>
            </a:fld>
            <a:endParaRPr lang="fi-FI" dirty="0"/>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69C2F4FE-713B-884F-B5BF-63AA24B8D1FF}" type="slidenum">
              <a:rPr lang="fi-FI" smtClean="0"/>
              <a:pPr/>
              <a:t>‹#›</a:t>
            </a:fld>
            <a:endParaRPr lang="fi-FI"/>
          </a:p>
        </p:txBody>
      </p:sp>
    </p:spTree>
    <p:extLst>
      <p:ext uri="{BB962C8B-B14F-4D97-AF65-F5344CB8AC3E}">
        <p14:creationId xmlns:p14="http://schemas.microsoft.com/office/powerpoint/2010/main" val="2002575604"/>
      </p:ext>
    </p:extLst>
  </p:cSld>
  <p:clrMapOvr>
    <a:masterClrMapping/>
  </p:clrMapOvr>
  <p:hf hdr="0" ftr="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Otsikkodia">
    <p:spTree>
      <p:nvGrpSpPr>
        <p:cNvPr id="1" name=""/>
        <p:cNvGrpSpPr/>
        <p:nvPr/>
      </p:nvGrpSpPr>
      <p:grpSpPr>
        <a:xfrm>
          <a:off x="0" y="0"/>
          <a:ext cx="0" cy="0"/>
          <a:chOff x="0" y="0"/>
          <a:chExt cx="0" cy="0"/>
        </a:xfrm>
      </p:grpSpPr>
      <p:sp>
        <p:nvSpPr>
          <p:cNvPr id="5" name="Kuvan paikkamerkki 4">
            <a:extLst>
              <a:ext uri="{FF2B5EF4-FFF2-40B4-BE49-F238E27FC236}">
                <a16:creationId xmlns:a16="http://schemas.microsoft.com/office/drawing/2014/main" id="{52BB320E-AE24-5544-8176-D98037CBB602}"/>
              </a:ext>
            </a:extLst>
          </p:cNvPr>
          <p:cNvSpPr>
            <a:spLocks noGrp="1"/>
          </p:cNvSpPr>
          <p:nvPr>
            <p:ph type="pic" sz="quarter" idx="10"/>
          </p:nvPr>
        </p:nvSpPr>
        <p:spPr>
          <a:xfrm>
            <a:off x="0" y="0"/>
            <a:ext cx="12192000" cy="6858000"/>
          </a:xfrm>
        </p:spPr>
        <p:txBody>
          <a:bodyPr/>
          <a:lstStyle/>
          <a:p>
            <a:r>
              <a:rPr lang="fi-FI"/>
              <a:t>Lisää kuva napsauttamalla kuvaketta</a:t>
            </a:r>
          </a:p>
        </p:txBody>
      </p:sp>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753035" y="1290918"/>
            <a:ext cx="8211671" cy="1129553"/>
          </a:xfrm>
        </p:spPr>
        <p:txBody>
          <a:bodyPr anchor="b">
            <a:noAutofit/>
          </a:bodyPr>
          <a:lstStyle>
            <a:lvl1pPr algn="l">
              <a:defRPr sz="4000">
                <a:solidFill>
                  <a:schemeClr val="bg1"/>
                </a:solidFill>
              </a:defRPr>
            </a:lvl1pPr>
          </a:lstStyle>
          <a:p>
            <a:r>
              <a:rPr lang="fi-FI"/>
              <a:t>Muokkaa ots. perustyyl. napsautt.</a:t>
            </a:r>
            <a:endParaRPr lang="fi-FI" dirty="0"/>
          </a:p>
        </p:txBody>
      </p:sp>
      <p:sp>
        <p:nvSpPr>
          <p:cNvPr id="4" name="Dian numeron paikkamerkki 5">
            <a:extLst>
              <a:ext uri="{FF2B5EF4-FFF2-40B4-BE49-F238E27FC236}">
                <a16:creationId xmlns:a16="http://schemas.microsoft.com/office/drawing/2014/main" id="{D95F51E2-F3FE-0342-BE9F-F5E1058A4456}"/>
              </a:ext>
            </a:extLst>
          </p:cNvPr>
          <p:cNvSpPr>
            <a:spLocks noGrp="1"/>
          </p:cNvSpPr>
          <p:nvPr>
            <p:ph type="sldNum" sz="quarter" idx="12"/>
          </p:nvPr>
        </p:nvSpPr>
        <p:spPr>
          <a:xfrm>
            <a:off x="8699500" y="6178550"/>
            <a:ext cx="2743200" cy="365125"/>
          </a:xfrm>
        </p:spPr>
        <p:txBody>
          <a:bodyPr/>
          <a:lstStyle/>
          <a:p>
            <a:fld id="{69C2F4FE-713B-884F-B5BF-63AA24B8D1FF}" type="slidenum">
              <a:rPr lang="fi-FI" smtClean="0"/>
              <a:pPr/>
              <a:t>‹#›</a:t>
            </a:fld>
            <a:endParaRPr lang="fi-FI"/>
          </a:p>
        </p:txBody>
      </p:sp>
    </p:spTree>
    <p:extLst>
      <p:ext uri="{BB962C8B-B14F-4D97-AF65-F5344CB8AC3E}">
        <p14:creationId xmlns:p14="http://schemas.microsoft.com/office/powerpoint/2010/main" val="38395314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644F0B-803E-6D48-A06A-BC0EE7988E46}"/>
              </a:ext>
            </a:extLst>
          </p:cNvPr>
          <p:cNvSpPr>
            <a:spLocks noGrp="1"/>
          </p:cNvSpPr>
          <p:nvPr>
            <p:ph type="ctrTitle"/>
          </p:nvPr>
        </p:nvSpPr>
        <p:spPr>
          <a:xfrm>
            <a:off x="735106" y="2060447"/>
            <a:ext cx="9932894" cy="1449515"/>
          </a:xfrm>
        </p:spPr>
        <p:txBody>
          <a:bodyPr anchor="b">
            <a:normAutofit/>
          </a:bodyPr>
          <a:lstStyle>
            <a:lvl1pPr algn="l">
              <a:defRPr sz="4000">
                <a:solidFill>
                  <a:schemeClr val="tx1"/>
                </a:solidFill>
              </a:defRPr>
            </a:lvl1pPr>
          </a:lstStyle>
          <a:p>
            <a:r>
              <a:rPr lang="fi-FI"/>
              <a:t>Muokkaa ots. perustyyl. napsautt.</a:t>
            </a:r>
            <a:endParaRPr lang="fi-FI" dirty="0"/>
          </a:p>
        </p:txBody>
      </p:sp>
      <p:sp>
        <p:nvSpPr>
          <p:cNvPr id="3" name="Alaotsikko 2">
            <a:extLst>
              <a:ext uri="{FF2B5EF4-FFF2-40B4-BE49-F238E27FC236}">
                <a16:creationId xmlns:a16="http://schemas.microsoft.com/office/drawing/2014/main" id="{C68D0D81-8714-384B-B95E-D37C3C5E32A8}"/>
              </a:ext>
            </a:extLst>
          </p:cNvPr>
          <p:cNvSpPr>
            <a:spLocks noGrp="1"/>
          </p:cNvSpPr>
          <p:nvPr>
            <p:ph type="subTitle" idx="1" hasCustomPrompt="1"/>
          </p:nvPr>
        </p:nvSpPr>
        <p:spPr>
          <a:xfrm>
            <a:off x="735106" y="3852672"/>
            <a:ext cx="9932894" cy="963168"/>
          </a:xfrm>
        </p:spPr>
        <p:txBody>
          <a:bodyPr>
            <a:normAutofit/>
          </a:bodyPr>
          <a:lstStyle>
            <a:lvl1pPr marL="0" indent="0" algn="l">
              <a:buNone/>
              <a:defRPr sz="1600" spc="5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NAPSAUTT.</a:t>
            </a:r>
          </a:p>
        </p:txBody>
      </p:sp>
      <p:pic>
        <p:nvPicPr>
          <p:cNvPr id="11" name="Kuva 10" descr="Oulun kaupungin tunnus">
            <a:extLst>
              <a:ext uri="{FF2B5EF4-FFF2-40B4-BE49-F238E27FC236}">
                <a16:creationId xmlns:a16="http://schemas.microsoft.com/office/drawing/2014/main" id="{A9479630-7DE6-4C4B-9AAB-CA44D496E3C3}"/>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5" name="Tekstin paikkamerkki 4">
            <a:extLst>
              <a:ext uri="{FF2B5EF4-FFF2-40B4-BE49-F238E27FC236}">
                <a16:creationId xmlns:a16="http://schemas.microsoft.com/office/drawing/2014/main" id="{E8ED4078-C745-6B4D-9F2B-041B10D65B63}"/>
              </a:ext>
            </a:extLst>
          </p:cNvPr>
          <p:cNvSpPr>
            <a:spLocks noGrp="1"/>
          </p:cNvSpPr>
          <p:nvPr>
            <p:ph type="body" sz="quarter" idx="10" hasCustomPrompt="1"/>
          </p:nvPr>
        </p:nvSpPr>
        <p:spPr>
          <a:xfrm>
            <a:off x="2348289" y="5934820"/>
            <a:ext cx="8104187" cy="322263"/>
          </a:xfrm>
        </p:spPr>
        <p:txBody>
          <a:bodyPr anchor="b">
            <a:normAutofit/>
          </a:bodyPr>
          <a:lstStyle>
            <a:lvl1pPr marL="0" indent="0">
              <a:buNone/>
              <a:defRPr sz="1200" spc="50" baseline="0"/>
            </a:lvl1pPr>
          </a:lstStyle>
          <a:p>
            <a:pPr lvl="0"/>
            <a:r>
              <a:rPr lang="fi-FI" dirty="0"/>
              <a:t>MUOKKAA TEKSTIN PERUSTYYLEJÄ NAPSAUTTAMALLA</a:t>
            </a:r>
          </a:p>
        </p:txBody>
      </p:sp>
      <p:pic>
        <p:nvPicPr>
          <p:cNvPr id="13" name="Kuva 12">
            <a:extLst>
              <a:ext uri="{FF2B5EF4-FFF2-40B4-BE49-F238E27FC236}">
                <a16:creationId xmlns:a16="http://schemas.microsoft.com/office/drawing/2014/main" id="{AA21C816-39A0-A74A-8F2A-2CE8F9472742}"/>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pic>
        <p:nvPicPr>
          <p:cNvPr id="8" name="Kuva 7">
            <a:extLst>
              <a:ext uri="{FF2B5EF4-FFF2-40B4-BE49-F238E27FC236}">
                <a16:creationId xmlns:a16="http://schemas.microsoft.com/office/drawing/2014/main" id="{54201668-D23C-1141-8324-66983C326C53}"/>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10719877" y="669257"/>
            <a:ext cx="685800" cy="647700"/>
          </a:xfrm>
          <a:prstGeom prst="rect">
            <a:avLst/>
          </a:prstGeom>
        </p:spPr>
      </p:pic>
      <p:sp>
        <p:nvSpPr>
          <p:cNvPr id="9" name="Dian numeron paikkamerkki 5">
            <a:extLst>
              <a:ext uri="{FF2B5EF4-FFF2-40B4-BE49-F238E27FC236}">
                <a16:creationId xmlns:a16="http://schemas.microsoft.com/office/drawing/2014/main" id="{98760C89-6817-3A49-8E64-DA29B5A79D97}"/>
              </a:ext>
            </a:extLst>
          </p:cNvPr>
          <p:cNvSpPr>
            <a:spLocks noGrp="1"/>
          </p:cNvSpPr>
          <p:nvPr>
            <p:ph type="sldNum" sz="quarter" idx="12"/>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622761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dirty="0"/>
          </a:p>
        </p:txBody>
      </p:sp>
      <p:sp>
        <p:nvSpPr>
          <p:cNvPr id="3" name="Content Placeholder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7" name="Date Placeholder 3"/>
          <p:cNvSpPr>
            <a:spLocks noGrp="1"/>
          </p:cNvSpPr>
          <p:nvPr>
            <p:ph type="dt" sz="half" idx="10"/>
          </p:nvPr>
        </p:nvSpPr>
        <p:spPr/>
        <p:txBody>
          <a:bodyPr/>
          <a:lstStyle/>
          <a:p>
            <a:fld id="{D927CE58-BE91-4331-A26E-FD3292187D25}" type="datetime1">
              <a:rPr lang="fi-FI" smtClean="0"/>
              <a:t>12.1.2026</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69C2F4FE-713B-884F-B5BF-63AA24B8D1FF}" type="slidenum">
              <a:rPr lang="fi-FI" smtClean="0"/>
              <a:pPr/>
              <a:t>‹#›</a:t>
            </a:fld>
            <a:endParaRPr lang="fi-FI"/>
          </a:p>
        </p:txBody>
      </p:sp>
      <p:pic>
        <p:nvPicPr>
          <p:cNvPr id="8" name="Kuva 7">
            <a:extLst>
              <a:ext uri="{FF2B5EF4-FFF2-40B4-BE49-F238E27FC236}">
                <a16:creationId xmlns:a16="http://schemas.microsoft.com/office/drawing/2014/main" id="{EFF551C1-05B9-48EB-A547-69D43597B48A}"/>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spTree>
    <p:extLst>
      <p:ext uri="{BB962C8B-B14F-4D97-AF65-F5344CB8AC3E}">
        <p14:creationId xmlns:p14="http://schemas.microsoft.com/office/powerpoint/2010/main" val="27553039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Mukautettu asette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129553"/>
            <a:ext cx="9791700" cy="927847"/>
          </a:xfrm>
        </p:spPr>
        <p:txBody>
          <a:bodyPr anchor="b"/>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982694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dirty="0"/>
              <a:t>MUOKKAA TEKSTIN PERUSTYYLEJÄ NAPSAUTTAMALLA</a:t>
            </a:r>
          </a:p>
        </p:txBody>
      </p:sp>
      <p:pic>
        <p:nvPicPr>
          <p:cNvPr id="12" name="Kuva 11">
            <a:extLst>
              <a:ext uri="{FF2B5EF4-FFF2-40B4-BE49-F238E27FC236}">
                <a16:creationId xmlns:a16="http://schemas.microsoft.com/office/drawing/2014/main" id="{C5097AA4-095E-3842-B73A-FC4D625BCB02}"/>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sp>
        <p:nvSpPr>
          <p:cNvPr id="7" name="Dian numeron paikkamerkki 5">
            <a:extLst>
              <a:ext uri="{FF2B5EF4-FFF2-40B4-BE49-F238E27FC236}">
                <a16:creationId xmlns:a16="http://schemas.microsoft.com/office/drawing/2014/main" id="{DB1B380D-DC23-B745-B3E8-6110D503E82D}"/>
              </a:ext>
            </a:extLst>
          </p:cNvPr>
          <p:cNvSpPr>
            <a:spLocks noGrp="1"/>
          </p:cNvSpPr>
          <p:nvPr>
            <p:ph type="sldNum" sz="quarter" idx="13"/>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13567227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Mukautettu asette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129553"/>
            <a:ext cx="9791700" cy="927847"/>
          </a:xfrm>
        </p:spPr>
        <p:txBody>
          <a:bodyPr anchor="b"/>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7" name="Tekstin paikkamerkki 10">
            <a:extLst>
              <a:ext uri="{FF2B5EF4-FFF2-40B4-BE49-F238E27FC236}">
                <a16:creationId xmlns:a16="http://schemas.microsoft.com/office/drawing/2014/main" id="{212025FF-3F8D-B24A-B526-188D2E11D6F9}"/>
              </a:ext>
            </a:extLst>
          </p:cNvPr>
          <p:cNvSpPr>
            <a:spLocks noGrp="1"/>
          </p:cNvSpPr>
          <p:nvPr>
            <p:ph type="body" sz="quarter" idx="13"/>
          </p:nvPr>
        </p:nvSpPr>
        <p:spPr>
          <a:xfrm>
            <a:off x="6417898"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dirty="0"/>
              <a:t>MUOKKAA TEKSTIN PERUSTYYLEJÄ NAPSAUTTAMALLA</a:t>
            </a:r>
          </a:p>
        </p:txBody>
      </p:sp>
      <p:pic>
        <p:nvPicPr>
          <p:cNvPr id="12" name="Kuva 11">
            <a:extLst>
              <a:ext uri="{FF2B5EF4-FFF2-40B4-BE49-F238E27FC236}">
                <a16:creationId xmlns:a16="http://schemas.microsoft.com/office/drawing/2014/main" id="{C5097AA4-095E-3842-B73A-FC4D625BCB02}"/>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sp>
        <p:nvSpPr>
          <p:cNvPr id="10" name="Dian numeron paikkamerkki 5">
            <a:extLst>
              <a:ext uri="{FF2B5EF4-FFF2-40B4-BE49-F238E27FC236}">
                <a16:creationId xmlns:a16="http://schemas.microsoft.com/office/drawing/2014/main" id="{70CE01D4-2497-5E46-86C3-6E13587426D7}"/>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33271123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Mukautettu asette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670560"/>
            <a:ext cx="9791700" cy="756920"/>
          </a:xfrm>
        </p:spPr>
        <p:txBody>
          <a:bodyPr anchor="b">
            <a:normAutofit/>
          </a:bodyPr>
          <a:lstStyle>
            <a:lvl1pPr>
              <a:defRPr sz="1800"/>
            </a:lvl1pPr>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hasCustomPrompt="1"/>
          </p:nvPr>
        </p:nvSpPr>
        <p:spPr>
          <a:xfrm>
            <a:off x="2458720" y="2491740"/>
            <a:ext cx="7274559" cy="2974781"/>
          </a:xfrm>
        </p:spPr>
        <p:txBody>
          <a:bodyPr>
            <a:normAutofit/>
          </a:bodyPr>
          <a:lstStyle>
            <a:lvl1pPr marL="0" indent="0" algn="ctr">
              <a:lnSpc>
                <a:spcPct val="100000"/>
              </a:lnSpc>
              <a:buNone/>
              <a:defRPr sz="2200" spc="80" baseline="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fi-FI" dirty="0"/>
              <a:t>MUOKKAA TEKSTIN PERUSTYYLEJÄ NAPSAUTTAMALLA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dirty="0"/>
              <a:t>MUOKKAA TEKSTIN PERUSTYYLEJÄ NAPSAUTTAMALLA</a:t>
            </a:r>
          </a:p>
        </p:txBody>
      </p:sp>
      <p:pic>
        <p:nvPicPr>
          <p:cNvPr id="12" name="Kuva 11">
            <a:extLst>
              <a:ext uri="{FF2B5EF4-FFF2-40B4-BE49-F238E27FC236}">
                <a16:creationId xmlns:a16="http://schemas.microsoft.com/office/drawing/2014/main" id="{C5097AA4-095E-3842-B73A-FC4D625BCB02}"/>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sp>
        <p:nvSpPr>
          <p:cNvPr id="7" name="Dian numeron paikkamerkki 5">
            <a:extLst>
              <a:ext uri="{FF2B5EF4-FFF2-40B4-BE49-F238E27FC236}">
                <a16:creationId xmlns:a16="http://schemas.microsoft.com/office/drawing/2014/main" id="{135F6A20-8671-AD40-8457-2CE8C1B8BAF0}"/>
              </a:ext>
            </a:extLst>
          </p:cNvPr>
          <p:cNvSpPr>
            <a:spLocks noGrp="1"/>
          </p:cNvSpPr>
          <p:nvPr>
            <p:ph type="sldNum" sz="quarter" idx="13"/>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37655620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Mukautettu asette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9526415"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4" name="Kaavion paikkamerkki 3">
            <a:extLst>
              <a:ext uri="{FF2B5EF4-FFF2-40B4-BE49-F238E27FC236}">
                <a16:creationId xmlns:a16="http://schemas.microsoft.com/office/drawing/2014/main" id="{97940F9C-2370-E647-9ECF-715AC0BBEDF3}"/>
              </a:ext>
            </a:extLst>
          </p:cNvPr>
          <p:cNvSpPr>
            <a:spLocks noGrp="1"/>
          </p:cNvSpPr>
          <p:nvPr>
            <p:ph type="chart" sz="quarter" idx="13"/>
          </p:nvPr>
        </p:nvSpPr>
        <p:spPr>
          <a:xfrm>
            <a:off x="6519863" y="2049463"/>
            <a:ext cx="4862011" cy="3436937"/>
          </a:xfrm>
        </p:spPr>
        <p:txBody>
          <a:bodyPr/>
          <a:lstStyle/>
          <a:p>
            <a:r>
              <a:rPr lang="fi-FI"/>
              <a:t>Lisää kaavio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dirty="0"/>
              <a:t>MUOKKAA TEKSTIN PERUSTYYLEJÄ NAPSAUTTAMALLA</a:t>
            </a:r>
          </a:p>
        </p:txBody>
      </p:sp>
      <p:pic>
        <p:nvPicPr>
          <p:cNvPr id="12" name="Kuva 11">
            <a:extLst>
              <a:ext uri="{FF2B5EF4-FFF2-40B4-BE49-F238E27FC236}">
                <a16:creationId xmlns:a16="http://schemas.microsoft.com/office/drawing/2014/main" id="{C5097AA4-095E-3842-B73A-FC4D625BCB02}"/>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sp>
        <p:nvSpPr>
          <p:cNvPr id="10" name="Dian numeron paikkamerkki 5">
            <a:extLst>
              <a:ext uri="{FF2B5EF4-FFF2-40B4-BE49-F238E27FC236}">
                <a16:creationId xmlns:a16="http://schemas.microsoft.com/office/drawing/2014/main" id="{D6AC51E6-218F-644F-B6CA-3A8B67254A91}"/>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386454433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_Mukautettu asette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6566647"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6557961"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128000" y="690001"/>
            <a:ext cx="3242277"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865548"/>
            <a:ext cx="4996891" cy="382853"/>
          </a:xfrm>
        </p:spPr>
        <p:txBody>
          <a:bodyPr anchor="b">
            <a:normAutofit/>
          </a:bodyPr>
          <a:lstStyle>
            <a:lvl1pPr marL="0" indent="0">
              <a:buNone/>
              <a:defRPr sz="1200" spc="50" baseline="0"/>
            </a:lvl1pPr>
          </a:lstStyle>
          <a:p>
            <a:pPr lvl="0"/>
            <a:r>
              <a:rPr lang="fi-FI" dirty="0"/>
              <a:t>MUOKKAA TEKSTIN PERUSTYYLEJÄ NAPSAUTTAMALLA</a:t>
            </a:r>
          </a:p>
        </p:txBody>
      </p:sp>
      <p:sp>
        <p:nvSpPr>
          <p:cNvPr id="7" name="Dian numeron paikkamerkki 5">
            <a:extLst>
              <a:ext uri="{FF2B5EF4-FFF2-40B4-BE49-F238E27FC236}">
                <a16:creationId xmlns:a16="http://schemas.microsoft.com/office/drawing/2014/main" id="{ABC1A696-93A4-3C45-9568-001E94B43F78}"/>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2478687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Mukautettu asette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5312005"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6497782" y="690001"/>
            <a:ext cx="4872496"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865548"/>
            <a:ext cx="3345929" cy="382853"/>
          </a:xfrm>
        </p:spPr>
        <p:txBody>
          <a:bodyPr anchor="b">
            <a:normAutofit/>
          </a:bodyPr>
          <a:lstStyle>
            <a:lvl1pPr marL="0" indent="0">
              <a:buNone/>
              <a:defRPr sz="1200" spc="50" baseline="0"/>
            </a:lvl1pPr>
          </a:lstStyle>
          <a:p>
            <a:pPr lvl="0"/>
            <a:r>
              <a:rPr lang="fi-FI" dirty="0"/>
              <a:t>MUOKKAA TEKSTIN PERUSTYYLEJÄ NAPSAUTTAMALLA</a:t>
            </a:r>
          </a:p>
        </p:txBody>
      </p:sp>
      <p:sp>
        <p:nvSpPr>
          <p:cNvPr id="7" name="Dian numeron paikkamerkki 5">
            <a:extLst>
              <a:ext uri="{FF2B5EF4-FFF2-40B4-BE49-F238E27FC236}">
                <a16:creationId xmlns:a16="http://schemas.microsoft.com/office/drawing/2014/main" id="{A4560530-3C97-3648-B802-FA6ADBDCCDEB}"/>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26453068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_Mukautettu asette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4" y="1063256"/>
            <a:ext cx="3313084"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3304398"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4890977" y="690001"/>
            <a:ext cx="6479301"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865548"/>
            <a:ext cx="1727765" cy="382853"/>
          </a:xfrm>
        </p:spPr>
        <p:txBody>
          <a:bodyPr anchor="b">
            <a:normAutofit/>
          </a:bodyPr>
          <a:lstStyle>
            <a:lvl1pPr marL="0" indent="0">
              <a:buNone/>
              <a:defRPr sz="1200" spc="50" baseline="0"/>
            </a:lvl1pPr>
          </a:lstStyle>
          <a:p>
            <a:pPr lvl="0"/>
            <a:r>
              <a:rPr lang="fi-FI" dirty="0"/>
              <a:t>MUOKKAA TEKSTIN PERUSTYYLEJÄ NAPSAUTTAMALLA</a:t>
            </a:r>
          </a:p>
        </p:txBody>
      </p:sp>
      <p:sp>
        <p:nvSpPr>
          <p:cNvPr id="7" name="Dian numeron paikkamerkki 5">
            <a:extLst>
              <a:ext uri="{FF2B5EF4-FFF2-40B4-BE49-F238E27FC236}">
                <a16:creationId xmlns:a16="http://schemas.microsoft.com/office/drawing/2014/main" id="{435CF5E1-EF66-7246-9319-270AEC519C8B}"/>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14257687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7_Mukautettu asette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1063256"/>
            <a:ext cx="5312005"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757239" y="2491740"/>
            <a:ext cx="494143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6497782" y="0"/>
            <a:ext cx="5694218" cy="6857999"/>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865548"/>
            <a:ext cx="3345929" cy="382853"/>
          </a:xfrm>
        </p:spPr>
        <p:txBody>
          <a:bodyPr anchor="b">
            <a:normAutofit/>
          </a:bodyPr>
          <a:lstStyle>
            <a:lvl1pPr marL="0" indent="0">
              <a:buNone/>
              <a:defRPr sz="1200" spc="50" baseline="0"/>
            </a:lvl1pPr>
          </a:lstStyle>
          <a:p>
            <a:pPr lvl="0"/>
            <a:r>
              <a:rPr lang="fi-FI" dirty="0"/>
              <a:t>MUOKKAA TEKSTIN PERUSTYYLEJÄ NAPSAUTTAMALLA</a:t>
            </a:r>
          </a:p>
        </p:txBody>
      </p:sp>
      <p:sp>
        <p:nvSpPr>
          <p:cNvPr id="7" name="Dian numeron paikkamerkki 5">
            <a:extLst>
              <a:ext uri="{FF2B5EF4-FFF2-40B4-BE49-F238E27FC236}">
                <a16:creationId xmlns:a16="http://schemas.microsoft.com/office/drawing/2014/main" id="{35BE33DF-E468-604B-A3A9-F10DB2CB9A6A}"/>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31508681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9_Mukautettu asette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4805845" y="1063256"/>
            <a:ext cx="5757882"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4823013" y="2491740"/>
            <a:ext cx="6531522"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31934" y="690001"/>
            <a:ext cx="3220113"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10140179"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4800600" y="5865548"/>
            <a:ext cx="4978831" cy="382853"/>
          </a:xfrm>
        </p:spPr>
        <p:txBody>
          <a:bodyPr anchor="b">
            <a:normAutofit/>
          </a:bodyPr>
          <a:lstStyle>
            <a:lvl1pPr marL="0" indent="0">
              <a:buNone/>
              <a:defRPr sz="1200" spc="50" baseline="0"/>
            </a:lvl1pPr>
          </a:lstStyle>
          <a:p>
            <a:pPr lvl="0"/>
            <a:r>
              <a:rPr lang="fi-FI" dirty="0"/>
              <a:t>MUOKKAA TEKSTIN PERUSTYYLEJÄ NAPSAUTTAMALLA</a:t>
            </a:r>
          </a:p>
        </p:txBody>
      </p:sp>
      <p:pic>
        <p:nvPicPr>
          <p:cNvPr id="7" name="Kuva 6">
            <a:extLst>
              <a:ext uri="{FF2B5EF4-FFF2-40B4-BE49-F238E27FC236}">
                <a16:creationId xmlns:a16="http://schemas.microsoft.com/office/drawing/2014/main" id="{4C49262B-14F4-8D4E-B60E-0EEA0836C65A}"/>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sp>
        <p:nvSpPr>
          <p:cNvPr id="10" name="Dian numeron paikkamerkki 5">
            <a:extLst>
              <a:ext uri="{FF2B5EF4-FFF2-40B4-BE49-F238E27FC236}">
                <a16:creationId xmlns:a16="http://schemas.microsoft.com/office/drawing/2014/main" id="{ADBBD776-2310-424F-B591-B6F4AAF9D859}"/>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5442091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1_Mukautettu asette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6418858" y="1063256"/>
            <a:ext cx="4120805"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6431797" y="2491740"/>
            <a:ext cx="4922737"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31934" y="690001"/>
            <a:ext cx="4871442"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10140179"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6434563" y="5865548"/>
            <a:ext cx="3344868" cy="382853"/>
          </a:xfrm>
        </p:spPr>
        <p:txBody>
          <a:bodyPr anchor="b">
            <a:normAutofit/>
          </a:bodyPr>
          <a:lstStyle>
            <a:lvl1pPr marL="0" indent="0">
              <a:buNone/>
              <a:defRPr sz="1200" spc="50" baseline="0"/>
            </a:lvl1pPr>
          </a:lstStyle>
          <a:p>
            <a:pPr lvl="0"/>
            <a:r>
              <a:rPr lang="fi-FI" dirty="0"/>
              <a:t>MUOKKAA TEKSTIN PERUSTYYLEJÄ NAPSAUTTAMALLA</a:t>
            </a:r>
          </a:p>
        </p:txBody>
      </p:sp>
      <p:pic>
        <p:nvPicPr>
          <p:cNvPr id="7" name="Kuva 6">
            <a:extLst>
              <a:ext uri="{FF2B5EF4-FFF2-40B4-BE49-F238E27FC236}">
                <a16:creationId xmlns:a16="http://schemas.microsoft.com/office/drawing/2014/main" id="{4C49262B-14F4-8D4E-B60E-0EEA0836C65A}"/>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sp>
        <p:nvSpPr>
          <p:cNvPr id="10" name="Dian numeron paikkamerkki 5">
            <a:extLst>
              <a:ext uri="{FF2B5EF4-FFF2-40B4-BE49-F238E27FC236}">
                <a16:creationId xmlns:a16="http://schemas.microsoft.com/office/drawing/2014/main" id="{518A5ED0-761D-244A-8BBE-74685562CE27}"/>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4125414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fi-FI"/>
              <a:t>Muokkaa ots. perustyyl. napsautt.</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a:t>Muokkaa tekstin perustyylejä napsauttamalla</a:t>
            </a:r>
          </a:p>
        </p:txBody>
      </p:sp>
      <p:sp>
        <p:nvSpPr>
          <p:cNvPr id="4" name="Date Placeholder 3"/>
          <p:cNvSpPr>
            <a:spLocks noGrp="1"/>
          </p:cNvSpPr>
          <p:nvPr>
            <p:ph type="dt" sz="half" idx="10"/>
          </p:nvPr>
        </p:nvSpPr>
        <p:spPr/>
        <p:txBody>
          <a:bodyPr/>
          <a:lstStyle/>
          <a:p>
            <a:fld id="{A08FE3FC-CD6E-429F-A45F-6B000F3E13FA}" type="datetimeFigureOut">
              <a:rPr lang="fi-FI" smtClean="0"/>
              <a:t>12.1.2026</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69C2F4FE-713B-884F-B5BF-63AA24B8D1FF}" type="slidenum">
              <a:rPr lang="fi-FI" smtClean="0"/>
              <a:pPr/>
              <a:t>‹#›</a:t>
            </a:fld>
            <a:endParaRPr lang="fi-FI"/>
          </a:p>
        </p:txBody>
      </p:sp>
      <p:pic>
        <p:nvPicPr>
          <p:cNvPr id="7" name="Kuva 6">
            <a:extLst>
              <a:ext uri="{FF2B5EF4-FFF2-40B4-BE49-F238E27FC236}">
                <a16:creationId xmlns:a16="http://schemas.microsoft.com/office/drawing/2014/main" id="{A497668E-51A4-4911-94C8-C0CD29B31CB0}"/>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0740563" y="669257"/>
            <a:ext cx="644428" cy="647700"/>
          </a:xfrm>
          <a:prstGeom prst="rect">
            <a:avLst/>
          </a:prstGeom>
        </p:spPr>
      </p:pic>
      <p:pic>
        <p:nvPicPr>
          <p:cNvPr id="8" name="Kuva 7" descr="Oulun kaupungin tunnus">
            <a:extLst>
              <a:ext uri="{FF2B5EF4-FFF2-40B4-BE49-F238E27FC236}">
                <a16:creationId xmlns:a16="http://schemas.microsoft.com/office/drawing/2014/main" id="{7668E1AA-8CCB-4EF4-AB52-1DF4BE265203}"/>
              </a:ext>
            </a:extLst>
          </p:cNvPr>
          <p:cNvPicPr>
            <a:picLocks noChangeAspect="1"/>
          </p:cNvPicPr>
          <p:nvPr userDrawn="1"/>
        </p:nvPicPr>
        <p:blipFill>
          <a:blip r:embed="rId3"/>
          <a:stretch>
            <a:fillRect/>
          </a:stretch>
        </p:blipFill>
        <p:spPr>
          <a:xfrm>
            <a:off x="724568" y="5751093"/>
            <a:ext cx="1248611" cy="624306"/>
          </a:xfrm>
          <a:prstGeom prst="rect">
            <a:avLst/>
          </a:prstGeom>
        </p:spPr>
      </p:pic>
    </p:spTree>
    <p:extLst>
      <p:ext uri="{BB962C8B-B14F-4D97-AF65-F5344CB8AC3E}">
        <p14:creationId xmlns:p14="http://schemas.microsoft.com/office/powerpoint/2010/main" val="356654715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0_Mukautettu asette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8041451" y="1063256"/>
            <a:ext cx="3313084"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8050136" y="2491740"/>
            <a:ext cx="3304398"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831933" y="690001"/>
            <a:ext cx="6479301" cy="5489125"/>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10140179"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8024658" y="5865548"/>
            <a:ext cx="1727765" cy="382853"/>
          </a:xfrm>
        </p:spPr>
        <p:txBody>
          <a:bodyPr anchor="b">
            <a:normAutofit/>
          </a:bodyPr>
          <a:lstStyle>
            <a:lvl1pPr marL="0" indent="0">
              <a:buNone/>
              <a:defRPr sz="1200" spc="50" baseline="0"/>
            </a:lvl1pPr>
          </a:lstStyle>
          <a:p>
            <a:pPr lvl="0"/>
            <a:r>
              <a:rPr lang="fi-FI" dirty="0"/>
              <a:t>MUOKKAA TEKSTIN PERUSTYYLEJÄ NAPSAUTTAMALLA</a:t>
            </a:r>
          </a:p>
        </p:txBody>
      </p:sp>
      <p:pic>
        <p:nvPicPr>
          <p:cNvPr id="7" name="Kuva 6">
            <a:extLst>
              <a:ext uri="{FF2B5EF4-FFF2-40B4-BE49-F238E27FC236}">
                <a16:creationId xmlns:a16="http://schemas.microsoft.com/office/drawing/2014/main" id="{4C49262B-14F4-8D4E-B60E-0EEA0836C65A}"/>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sp>
        <p:nvSpPr>
          <p:cNvPr id="10" name="Dian numeron paikkamerkki 5">
            <a:extLst>
              <a:ext uri="{FF2B5EF4-FFF2-40B4-BE49-F238E27FC236}">
                <a16:creationId xmlns:a16="http://schemas.microsoft.com/office/drawing/2014/main" id="{AA4D973E-C65F-0145-BECD-6839D369354D}"/>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7955142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2_Mukautettu asette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6418858" y="1063256"/>
            <a:ext cx="4935677" cy="999460"/>
          </a:xfrm>
        </p:spPr>
        <p:txBody>
          <a:bodyPr anchor="t"/>
          <a:lstStyle/>
          <a:p>
            <a:r>
              <a:rPr lang="fi-FI"/>
              <a:t>Muokkaa ots. perustyyl. napsautt.</a:t>
            </a:r>
            <a:endParaRPr lang="fi-FI" dirty="0"/>
          </a:p>
        </p:txBody>
      </p:sp>
      <p:sp>
        <p:nvSpPr>
          <p:cNvPr id="11" name="Tekstin paikkamerkki 10">
            <a:extLst>
              <a:ext uri="{FF2B5EF4-FFF2-40B4-BE49-F238E27FC236}">
                <a16:creationId xmlns:a16="http://schemas.microsoft.com/office/drawing/2014/main" id="{FA74886E-152E-114E-83A1-63C4F61D050B}"/>
              </a:ext>
            </a:extLst>
          </p:cNvPr>
          <p:cNvSpPr>
            <a:spLocks noGrp="1"/>
          </p:cNvSpPr>
          <p:nvPr>
            <p:ph type="body" sz="quarter" idx="12"/>
          </p:nvPr>
        </p:nvSpPr>
        <p:spPr>
          <a:xfrm>
            <a:off x="6431797" y="2491740"/>
            <a:ext cx="4922737" cy="297478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5" name="Kuvan paikkamerkki 4">
            <a:extLst>
              <a:ext uri="{FF2B5EF4-FFF2-40B4-BE49-F238E27FC236}">
                <a16:creationId xmlns:a16="http://schemas.microsoft.com/office/drawing/2014/main" id="{37B727AD-104A-3D4D-8D18-6C6A370FA9B5}"/>
              </a:ext>
            </a:extLst>
          </p:cNvPr>
          <p:cNvSpPr>
            <a:spLocks noGrp="1"/>
          </p:cNvSpPr>
          <p:nvPr>
            <p:ph type="pic" sz="quarter" idx="13"/>
          </p:nvPr>
        </p:nvSpPr>
        <p:spPr>
          <a:xfrm>
            <a:off x="0" y="1"/>
            <a:ext cx="5703376" cy="6858000"/>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10140179"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6434563" y="5865548"/>
            <a:ext cx="3344868" cy="382853"/>
          </a:xfrm>
        </p:spPr>
        <p:txBody>
          <a:bodyPr anchor="b">
            <a:normAutofit/>
          </a:bodyPr>
          <a:lstStyle>
            <a:lvl1pPr marL="0" indent="0">
              <a:buNone/>
              <a:defRPr sz="1200" spc="50" baseline="0"/>
            </a:lvl1pPr>
          </a:lstStyle>
          <a:p>
            <a:pPr lvl="0"/>
            <a:r>
              <a:rPr lang="fi-FI" dirty="0"/>
              <a:t>MUOKKAA TEKSTIN PERUSTYYLEJÄ NAPSAUTTAMALLA</a:t>
            </a:r>
          </a:p>
        </p:txBody>
      </p:sp>
      <p:pic>
        <p:nvPicPr>
          <p:cNvPr id="7" name="Kuva 6">
            <a:extLst>
              <a:ext uri="{FF2B5EF4-FFF2-40B4-BE49-F238E27FC236}">
                <a16:creationId xmlns:a16="http://schemas.microsoft.com/office/drawing/2014/main" id="{4C49262B-14F4-8D4E-B60E-0EEA0836C65A}"/>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10740563" y="669257"/>
            <a:ext cx="644428" cy="647700"/>
          </a:xfrm>
          <a:prstGeom prst="rect">
            <a:avLst/>
          </a:prstGeom>
        </p:spPr>
      </p:pic>
      <p:sp>
        <p:nvSpPr>
          <p:cNvPr id="10" name="Dian numeron paikkamerkki 5">
            <a:extLst>
              <a:ext uri="{FF2B5EF4-FFF2-40B4-BE49-F238E27FC236}">
                <a16:creationId xmlns:a16="http://schemas.microsoft.com/office/drawing/2014/main" id="{A96030B3-D797-064F-94DF-9C20B759EF60}"/>
              </a:ext>
            </a:extLst>
          </p:cNvPr>
          <p:cNvSpPr>
            <a:spLocks noGrp="1"/>
          </p:cNvSpPr>
          <p:nvPr>
            <p:ph type="sldNum" sz="quarter" idx="14"/>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28785938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8_Mukautettu asette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281940"/>
            <a:ext cx="9791700" cy="756920"/>
          </a:xfrm>
        </p:spPr>
        <p:txBody>
          <a:bodyPr anchor="b">
            <a:normAutofit/>
          </a:bodyPr>
          <a:lstStyle>
            <a:lvl1pPr>
              <a:defRPr sz="2400"/>
            </a:lvl1pPr>
          </a:lstStyle>
          <a:p>
            <a:r>
              <a:rPr lang="fi-FI"/>
              <a:t>Muokkaa ots. perustyyl. napsautt.</a:t>
            </a:r>
            <a:endParaRPr lang="fi-FI" dirty="0"/>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0" y="1371601"/>
            <a:ext cx="12192000" cy="4114800"/>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dirty="0"/>
              <a:t>MUOKKAA TEKSTIN PERUSTYYLEJÄ NAPSAUTTAMALLA</a:t>
            </a:r>
          </a:p>
        </p:txBody>
      </p:sp>
      <p:sp>
        <p:nvSpPr>
          <p:cNvPr id="6" name="Dian numeron paikkamerkki 5">
            <a:extLst>
              <a:ext uri="{FF2B5EF4-FFF2-40B4-BE49-F238E27FC236}">
                <a16:creationId xmlns:a16="http://schemas.microsoft.com/office/drawing/2014/main" id="{327F4EAD-9B67-8546-9AE0-38D0552839D1}"/>
              </a:ext>
            </a:extLst>
          </p:cNvPr>
          <p:cNvSpPr>
            <a:spLocks noGrp="1"/>
          </p:cNvSpPr>
          <p:nvPr>
            <p:ph type="sldNum" sz="quarter" idx="13"/>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340198871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3_Mukautettu asette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281940"/>
            <a:ext cx="9791700" cy="756920"/>
          </a:xfrm>
        </p:spPr>
        <p:txBody>
          <a:bodyPr anchor="b">
            <a:normAutofit/>
          </a:bodyPr>
          <a:lstStyle>
            <a:lvl1pPr>
              <a:defRPr sz="2400"/>
            </a:lvl1pPr>
          </a:lstStyle>
          <a:p>
            <a:r>
              <a:rPr lang="fi-FI"/>
              <a:t>Muokkaa ots. perustyyl. napsautt.</a:t>
            </a:r>
            <a:endParaRPr lang="fi-FI" dirty="0"/>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800100" y="1371601"/>
            <a:ext cx="10584180" cy="4114800"/>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dirty="0"/>
              <a:t>MUOKKAA TEKSTIN PERUSTYYLEJÄ NAPSAUTTAMALLA</a:t>
            </a:r>
          </a:p>
        </p:txBody>
      </p:sp>
      <p:sp>
        <p:nvSpPr>
          <p:cNvPr id="6" name="Dian numeron paikkamerkki 5">
            <a:extLst>
              <a:ext uri="{FF2B5EF4-FFF2-40B4-BE49-F238E27FC236}">
                <a16:creationId xmlns:a16="http://schemas.microsoft.com/office/drawing/2014/main" id="{1AD1027A-87BF-1747-9F3A-4BE1456C6EC5}"/>
              </a:ext>
            </a:extLst>
          </p:cNvPr>
          <p:cNvSpPr>
            <a:spLocks noGrp="1"/>
          </p:cNvSpPr>
          <p:nvPr>
            <p:ph type="sldNum" sz="quarter" idx="13"/>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184078950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4_Mukautettu asette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281940"/>
            <a:ext cx="9791700" cy="756920"/>
          </a:xfrm>
        </p:spPr>
        <p:txBody>
          <a:bodyPr anchor="b">
            <a:normAutofit/>
          </a:bodyPr>
          <a:lstStyle>
            <a:lvl1pPr>
              <a:defRPr sz="2400"/>
            </a:lvl1pPr>
          </a:lstStyle>
          <a:p>
            <a:r>
              <a:rPr lang="fi-FI"/>
              <a:t>Muokkaa ots. perustyyl. napsautt.</a:t>
            </a:r>
            <a:endParaRPr lang="fi-FI" dirty="0"/>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800100" y="1371601"/>
            <a:ext cx="4896365" cy="2748454"/>
          </a:xfrm>
        </p:spPr>
        <p:txBody>
          <a:bodyPr/>
          <a:lstStyle/>
          <a:p>
            <a:r>
              <a:rPr lang="fi-FI"/>
              <a:t>Lisää kuva napsauttamalla kuvaketta</a:t>
            </a:r>
          </a:p>
        </p:txBody>
      </p:sp>
      <p:sp>
        <p:nvSpPr>
          <p:cNvPr id="10" name="Tekstin paikkamerkki 10">
            <a:extLst>
              <a:ext uri="{FF2B5EF4-FFF2-40B4-BE49-F238E27FC236}">
                <a16:creationId xmlns:a16="http://schemas.microsoft.com/office/drawing/2014/main" id="{E4A72597-9596-554A-8472-9CCBE6E599C3}"/>
              </a:ext>
            </a:extLst>
          </p:cNvPr>
          <p:cNvSpPr>
            <a:spLocks noGrp="1"/>
          </p:cNvSpPr>
          <p:nvPr>
            <p:ph type="body" sz="quarter" idx="15"/>
          </p:nvPr>
        </p:nvSpPr>
        <p:spPr>
          <a:xfrm>
            <a:off x="714653" y="4549141"/>
            <a:ext cx="4982762"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sp>
        <p:nvSpPr>
          <p:cNvPr id="6" name="Kuvan paikkamerkki 3">
            <a:extLst>
              <a:ext uri="{FF2B5EF4-FFF2-40B4-BE49-F238E27FC236}">
                <a16:creationId xmlns:a16="http://schemas.microsoft.com/office/drawing/2014/main" id="{BCB0A600-B46D-A848-BA27-48232813210F}"/>
              </a:ext>
            </a:extLst>
          </p:cNvPr>
          <p:cNvSpPr>
            <a:spLocks noGrp="1"/>
          </p:cNvSpPr>
          <p:nvPr>
            <p:ph type="pic" sz="quarter" idx="13"/>
          </p:nvPr>
        </p:nvSpPr>
        <p:spPr>
          <a:xfrm>
            <a:off x="6512010" y="1371601"/>
            <a:ext cx="4869081" cy="2748454"/>
          </a:xfrm>
        </p:spPr>
        <p:txBody>
          <a:bodyPr/>
          <a:lstStyle/>
          <a:p>
            <a:r>
              <a:rPr lang="fi-FI"/>
              <a:t>Lisää kuva napsauttamalla kuvaketta</a:t>
            </a:r>
          </a:p>
        </p:txBody>
      </p:sp>
      <p:sp>
        <p:nvSpPr>
          <p:cNvPr id="7" name="Tekstin paikkamerkki 10">
            <a:extLst>
              <a:ext uri="{FF2B5EF4-FFF2-40B4-BE49-F238E27FC236}">
                <a16:creationId xmlns:a16="http://schemas.microsoft.com/office/drawing/2014/main" id="{3900F4F0-A16D-7440-B3F8-B6AB5CC8CDE2}"/>
              </a:ext>
            </a:extLst>
          </p:cNvPr>
          <p:cNvSpPr>
            <a:spLocks noGrp="1"/>
          </p:cNvSpPr>
          <p:nvPr>
            <p:ph type="body" sz="quarter" idx="14"/>
          </p:nvPr>
        </p:nvSpPr>
        <p:spPr>
          <a:xfrm>
            <a:off x="6431797" y="4549141"/>
            <a:ext cx="4922737"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dirty="0"/>
              <a:t>MUOKKAA TEKSTIN PERUSTYYLEJÄ NAPSAUTTAMALLA</a:t>
            </a:r>
          </a:p>
        </p:txBody>
      </p:sp>
      <p:sp>
        <p:nvSpPr>
          <p:cNvPr id="11" name="Dian numeron paikkamerkki 5">
            <a:extLst>
              <a:ext uri="{FF2B5EF4-FFF2-40B4-BE49-F238E27FC236}">
                <a16:creationId xmlns:a16="http://schemas.microsoft.com/office/drawing/2014/main" id="{084E62F0-D362-F34C-910C-36AADA6D898A}"/>
              </a:ext>
            </a:extLst>
          </p:cNvPr>
          <p:cNvSpPr>
            <a:spLocks noGrp="1"/>
          </p:cNvSpPr>
          <p:nvPr>
            <p:ph type="sldNum" sz="quarter" idx="16"/>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246213057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5_Mukautettu asette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3681DF-5A98-8E4E-95BD-D66672DCE4CD}"/>
              </a:ext>
            </a:extLst>
          </p:cNvPr>
          <p:cNvSpPr>
            <a:spLocks noGrp="1"/>
          </p:cNvSpPr>
          <p:nvPr>
            <p:ph type="title"/>
          </p:nvPr>
        </p:nvSpPr>
        <p:spPr>
          <a:xfrm>
            <a:off x="748553" y="3633536"/>
            <a:ext cx="10633321" cy="581659"/>
          </a:xfrm>
        </p:spPr>
        <p:txBody>
          <a:bodyPr anchor="b">
            <a:normAutofit/>
          </a:bodyPr>
          <a:lstStyle>
            <a:lvl1pPr>
              <a:defRPr sz="2000"/>
            </a:lvl1pPr>
          </a:lstStyle>
          <a:p>
            <a:r>
              <a:rPr lang="fi-FI"/>
              <a:t>Muokkaa ots. perustyyl. napsautt.</a:t>
            </a:r>
            <a:endParaRPr lang="fi-FI" dirty="0"/>
          </a:p>
        </p:txBody>
      </p:sp>
      <p:sp>
        <p:nvSpPr>
          <p:cNvPr id="10" name="Tekstin paikkamerkki 10">
            <a:extLst>
              <a:ext uri="{FF2B5EF4-FFF2-40B4-BE49-F238E27FC236}">
                <a16:creationId xmlns:a16="http://schemas.microsoft.com/office/drawing/2014/main" id="{E4A72597-9596-554A-8472-9CCBE6E599C3}"/>
              </a:ext>
            </a:extLst>
          </p:cNvPr>
          <p:cNvSpPr>
            <a:spLocks noGrp="1"/>
          </p:cNvSpPr>
          <p:nvPr>
            <p:ph type="body" sz="quarter" idx="15"/>
          </p:nvPr>
        </p:nvSpPr>
        <p:spPr>
          <a:xfrm>
            <a:off x="714653" y="4549141"/>
            <a:ext cx="4982762"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sp>
        <p:nvSpPr>
          <p:cNvPr id="4" name="Kuvan paikkamerkki 3">
            <a:extLst>
              <a:ext uri="{FF2B5EF4-FFF2-40B4-BE49-F238E27FC236}">
                <a16:creationId xmlns:a16="http://schemas.microsoft.com/office/drawing/2014/main" id="{9ECB48CF-48CE-A74B-9D2D-2AE4129A3E36}"/>
              </a:ext>
            </a:extLst>
          </p:cNvPr>
          <p:cNvSpPr>
            <a:spLocks noGrp="1"/>
          </p:cNvSpPr>
          <p:nvPr>
            <p:ph type="pic" sz="quarter" idx="12"/>
          </p:nvPr>
        </p:nvSpPr>
        <p:spPr>
          <a:xfrm>
            <a:off x="800100" y="697833"/>
            <a:ext cx="4896365" cy="2748454"/>
          </a:xfrm>
        </p:spPr>
        <p:txBody>
          <a:bodyPr/>
          <a:lstStyle/>
          <a:p>
            <a:r>
              <a:rPr lang="fi-FI"/>
              <a:t>Lisää kuva napsauttamalla kuvaketta</a:t>
            </a:r>
          </a:p>
        </p:txBody>
      </p:sp>
      <p:sp>
        <p:nvSpPr>
          <p:cNvPr id="7" name="Tekstin paikkamerkki 10">
            <a:extLst>
              <a:ext uri="{FF2B5EF4-FFF2-40B4-BE49-F238E27FC236}">
                <a16:creationId xmlns:a16="http://schemas.microsoft.com/office/drawing/2014/main" id="{3900F4F0-A16D-7440-B3F8-B6AB5CC8CDE2}"/>
              </a:ext>
            </a:extLst>
          </p:cNvPr>
          <p:cNvSpPr>
            <a:spLocks noGrp="1"/>
          </p:cNvSpPr>
          <p:nvPr>
            <p:ph type="body" sz="quarter" idx="14"/>
          </p:nvPr>
        </p:nvSpPr>
        <p:spPr>
          <a:xfrm>
            <a:off x="6431797" y="4549141"/>
            <a:ext cx="4922737" cy="937260"/>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fi-FI"/>
              <a:t>Muokkaa tekstin perustyylejä napsauttamalla</a:t>
            </a:r>
          </a:p>
        </p:txBody>
      </p:sp>
      <p:sp>
        <p:nvSpPr>
          <p:cNvPr id="6" name="Kuvan paikkamerkki 3">
            <a:extLst>
              <a:ext uri="{FF2B5EF4-FFF2-40B4-BE49-F238E27FC236}">
                <a16:creationId xmlns:a16="http://schemas.microsoft.com/office/drawing/2014/main" id="{BCB0A600-B46D-A848-BA27-48232813210F}"/>
              </a:ext>
            </a:extLst>
          </p:cNvPr>
          <p:cNvSpPr>
            <a:spLocks noGrp="1"/>
          </p:cNvSpPr>
          <p:nvPr>
            <p:ph type="pic" sz="quarter" idx="13"/>
          </p:nvPr>
        </p:nvSpPr>
        <p:spPr>
          <a:xfrm>
            <a:off x="6512010" y="697833"/>
            <a:ext cx="4869081" cy="2748454"/>
          </a:xfrm>
        </p:spPr>
        <p:txBody>
          <a:bodyPr/>
          <a:lstStyle/>
          <a:p>
            <a:r>
              <a:rPr lang="fi-FI"/>
              <a:t>Lisää kuva napsauttamalla kuvaketta</a:t>
            </a:r>
          </a:p>
        </p:txBody>
      </p:sp>
      <p:pic>
        <p:nvPicPr>
          <p:cNvPr id="8" name="Kuva 7" descr="Oulun kaupungin tunnus">
            <a:extLst>
              <a:ext uri="{FF2B5EF4-FFF2-40B4-BE49-F238E27FC236}">
                <a16:creationId xmlns:a16="http://schemas.microsoft.com/office/drawing/2014/main" id="{31D37D4A-7098-6645-82FE-EAD98D4F61BD}"/>
              </a:ext>
            </a:extLst>
          </p:cNvPr>
          <p:cNvPicPr>
            <a:picLocks noChangeAspect="1"/>
          </p:cNvPicPr>
          <p:nvPr userDrawn="1"/>
        </p:nvPicPr>
        <p:blipFill>
          <a:blip r:embed="rId2"/>
          <a:stretch>
            <a:fillRect/>
          </a:stretch>
        </p:blipFill>
        <p:spPr>
          <a:xfrm>
            <a:off x="724568" y="5751093"/>
            <a:ext cx="1248611" cy="624306"/>
          </a:xfrm>
          <a:prstGeom prst="rect">
            <a:avLst/>
          </a:prstGeom>
        </p:spPr>
      </p:pic>
      <p:sp>
        <p:nvSpPr>
          <p:cNvPr id="9" name="Tekstin paikkamerkki 4">
            <a:extLst>
              <a:ext uri="{FF2B5EF4-FFF2-40B4-BE49-F238E27FC236}">
                <a16:creationId xmlns:a16="http://schemas.microsoft.com/office/drawing/2014/main" id="{A372267E-0489-C941-A217-340563AD3735}"/>
              </a:ext>
            </a:extLst>
          </p:cNvPr>
          <p:cNvSpPr>
            <a:spLocks noGrp="1"/>
          </p:cNvSpPr>
          <p:nvPr>
            <p:ph type="body" sz="quarter" idx="11" hasCustomPrompt="1"/>
          </p:nvPr>
        </p:nvSpPr>
        <p:spPr>
          <a:xfrm>
            <a:off x="2348289" y="5934820"/>
            <a:ext cx="8104187" cy="322263"/>
          </a:xfrm>
        </p:spPr>
        <p:txBody>
          <a:bodyPr anchor="b">
            <a:normAutofit/>
          </a:bodyPr>
          <a:lstStyle>
            <a:lvl1pPr marL="0" indent="0">
              <a:buNone/>
              <a:defRPr sz="1200" spc="50" baseline="0"/>
            </a:lvl1pPr>
          </a:lstStyle>
          <a:p>
            <a:pPr lvl="0"/>
            <a:r>
              <a:rPr lang="fi-FI" dirty="0"/>
              <a:t>MUOKKAA TEKSTIN PERUSTYYLEJÄ NAPSAUTTAMALLA</a:t>
            </a:r>
          </a:p>
        </p:txBody>
      </p:sp>
      <p:sp>
        <p:nvSpPr>
          <p:cNvPr id="11" name="Dian numeron paikkamerkki 5">
            <a:extLst>
              <a:ext uri="{FF2B5EF4-FFF2-40B4-BE49-F238E27FC236}">
                <a16:creationId xmlns:a16="http://schemas.microsoft.com/office/drawing/2014/main" id="{8AFD1671-4F7D-B844-ACCE-D1DCA8C42EFE}"/>
              </a:ext>
            </a:extLst>
          </p:cNvPr>
          <p:cNvSpPr>
            <a:spLocks noGrp="1"/>
          </p:cNvSpPr>
          <p:nvPr>
            <p:ph type="sldNum" sz="quarter" idx="16"/>
          </p:nvPr>
        </p:nvSpPr>
        <p:spPr>
          <a:xfrm>
            <a:off x="8699500" y="6178550"/>
            <a:ext cx="2743200" cy="365125"/>
          </a:xfrm>
        </p:spPr>
        <p:txBody>
          <a:bodyPr/>
          <a:lstStyle>
            <a:lvl1pPr>
              <a:defRPr>
                <a:solidFill>
                  <a:schemeClr val="tx1"/>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25940949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Date Placeholder 4"/>
          <p:cNvSpPr>
            <a:spLocks noGrp="1"/>
          </p:cNvSpPr>
          <p:nvPr>
            <p:ph type="dt" sz="half" idx="10"/>
          </p:nvPr>
        </p:nvSpPr>
        <p:spPr/>
        <p:txBody>
          <a:bodyPr/>
          <a:lstStyle/>
          <a:p>
            <a:fld id="{E5307CCB-1C5D-4598-97E0-D526A2165EE0}" type="datetime1">
              <a:rPr lang="fi-FI" smtClean="0"/>
              <a:t>12.1.2026</a:t>
            </a:fld>
            <a:endParaRPr lang="fi-FI" dirty="0"/>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69C2F4FE-713B-884F-B5BF-63AA24B8D1FF}" type="slidenum">
              <a:rPr lang="fi-FI" smtClean="0"/>
              <a:pPr/>
              <a:t>‹#›</a:t>
            </a:fld>
            <a:endParaRPr lang="fi-FI"/>
          </a:p>
        </p:txBody>
      </p:sp>
    </p:spTree>
    <p:extLst>
      <p:ext uri="{BB962C8B-B14F-4D97-AF65-F5344CB8AC3E}">
        <p14:creationId xmlns:p14="http://schemas.microsoft.com/office/powerpoint/2010/main" val="3322436629"/>
      </p:ext>
    </p:extLst>
  </p:cSld>
  <p:clrMapOvr>
    <a:masterClrMapping/>
  </p:clrMapOvr>
  <p:hf hdr="0" ftr="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i-FI"/>
              <a:t>Muokkaa ots. perustyyl. napsautt.</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7" name="Date Placeholder 6"/>
          <p:cNvSpPr>
            <a:spLocks noGrp="1"/>
          </p:cNvSpPr>
          <p:nvPr>
            <p:ph type="dt" sz="half" idx="10"/>
          </p:nvPr>
        </p:nvSpPr>
        <p:spPr/>
        <p:txBody>
          <a:bodyPr/>
          <a:lstStyle/>
          <a:p>
            <a:fld id="{E5307CCB-1C5D-4598-97E0-D526A2165EE0}" type="datetime1">
              <a:rPr lang="fi-FI" smtClean="0"/>
              <a:t>12.1.2026</a:t>
            </a:fld>
            <a:endParaRPr lang="fi-FI" dirty="0"/>
          </a:p>
        </p:txBody>
      </p:sp>
      <p:sp>
        <p:nvSpPr>
          <p:cNvPr id="8" name="Footer Placeholder 7"/>
          <p:cNvSpPr>
            <a:spLocks noGrp="1"/>
          </p:cNvSpPr>
          <p:nvPr>
            <p:ph type="ftr" sz="quarter" idx="11"/>
          </p:nvPr>
        </p:nvSpPr>
        <p:spPr/>
        <p:txBody>
          <a:bodyPr/>
          <a:lstStyle/>
          <a:p>
            <a:endParaRPr lang="fi-FI"/>
          </a:p>
        </p:txBody>
      </p:sp>
      <p:sp>
        <p:nvSpPr>
          <p:cNvPr id="9" name="Slide Number Placeholder 8"/>
          <p:cNvSpPr>
            <a:spLocks noGrp="1"/>
          </p:cNvSpPr>
          <p:nvPr>
            <p:ph type="sldNum" sz="quarter" idx="12"/>
          </p:nvPr>
        </p:nvSpPr>
        <p:spPr/>
        <p:txBody>
          <a:bodyPr/>
          <a:lstStyle/>
          <a:p>
            <a:fld id="{69C2F4FE-713B-884F-B5BF-63AA24B8D1FF}" type="slidenum">
              <a:rPr lang="fi-FI" smtClean="0"/>
              <a:pPr/>
              <a:t>‹#›</a:t>
            </a:fld>
            <a:endParaRPr lang="fi-FI"/>
          </a:p>
        </p:txBody>
      </p:sp>
    </p:spTree>
    <p:extLst>
      <p:ext uri="{BB962C8B-B14F-4D97-AF65-F5344CB8AC3E}">
        <p14:creationId xmlns:p14="http://schemas.microsoft.com/office/powerpoint/2010/main" val="1779649174"/>
      </p:ext>
    </p:extLst>
  </p:cSld>
  <p:clrMapOvr>
    <a:masterClrMapping/>
  </p:clrMapOvr>
  <p:hf hdr="0" ftr="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dirty="0"/>
          </a:p>
        </p:txBody>
      </p:sp>
      <p:sp>
        <p:nvSpPr>
          <p:cNvPr id="7" name="Date Placeholder 2"/>
          <p:cNvSpPr>
            <a:spLocks noGrp="1"/>
          </p:cNvSpPr>
          <p:nvPr>
            <p:ph type="dt" sz="half" idx="10"/>
          </p:nvPr>
        </p:nvSpPr>
        <p:spPr/>
        <p:txBody>
          <a:bodyPr/>
          <a:lstStyle/>
          <a:p>
            <a:fld id="{E5307CCB-1C5D-4598-97E0-D526A2165EE0}" type="datetime1">
              <a:rPr lang="fi-FI" smtClean="0"/>
              <a:t>12.1.2026</a:t>
            </a:fld>
            <a:endParaRPr lang="fi-FI" dirty="0"/>
          </a:p>
        </p:txBody>
      </p:sp>
      <p:sp>
        <p:nvSpPr>
          <p:cNvPr id="5" name="Footer Placeholder 3"/>
          <p:cNvSpPr>
            <a:spLocks noGrp="1"/>
          </p:cNvSpPr>
          <p:nvPr>
            <p:ph type="ftr" sz="quarter" idx="11"/>
          </p:nvPr>
        </p:nvSpPr>
        <p:spPr/>
        <p:txBody>
          <a:bodyPr/>
          <a:lstStyle/>
          <a:p>
            <a:endParaRPr lang="fi-FI"/>
          </a:p>
        </p:txBody>
      </p:sp>
      <p:sp>
        <p:nvSpPr>
          <p:cNvPr id="6" name="Slide Number Placeholder 4"/>
          <p:cNvSpPr>
            <a:spLocks noGrp="1"/>
          </p:cNvSpPr>
          <p:nvPr>
            <p:ph type="sldNum" sz="quarter" idx="12"/>
          </p:nvPr>
        </p:nvSpPr>
        <p:spPr/>
        <p:txBody>
          <a:bodyPr/>
          <a:lstStyle/>
          <a:p>
            <a:fld id="{69C2F4FE-713B-884F-B5BF-63AA24B8D1FF}" type="slidenum">
              <a:rPr lang="fi-FI" smtClean="0"/>
              <a:pPr/>
              <a:t>‹#›</a:t>
            </a:fld>
            <a:endParaRPr lang="fi-FI"/>
          </a:p>
        </p:txBody>
      </p:sp>
    </p:spTree>
    <p:extLst>
      <p:ext uri="{BB962C8B-B14F-4D97-AF65-F5344CB8AC3E}">
        <p14:creationId xmlns:p14="http://schemas.microsoft.com/office/powerpoint/2010/main" val="3380628910"/>
      </p:ext>
    </p:extLst>
  </p:cSld>
  <p:clrMapOvr>
    <a:masterClrMapping/>
  </p:clrMapOvr>
  <p:hf hdr="0" ftr="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E5307CCB-1C5D-4598-97E0-D526A2165EE0}" type="datetime1">
              <a:rPr lang="fi-FI" smtClean="0"/>
              <a:t>12.1.2026</a:t>
            </a:fld>
            <a:endParaRPr lang="fi-FI" dirty="0"/>
          </a:p>
        </p:txBody>
      </p:sp>
      <p:sp>
        <p:nvSpPr>
          <p:cNvPr id="5" name="Footer Placeholder 2"/>
          <p:cNvSpPr>
            <a:spLocks noGrp="1"/>
          </p:cNvSpPr>
          <p:nvPr>
            <p:ph type="ftr" sz="quarter" idx="11"/>
          </p:nvPr>
        </p:nvSpPr>
        <p:spPr/>
        <p:txBody>
          <a:bodyPr/>
          <a:lstStyle/>
          <a:p>
            <a:endParaRPr lang="fi-FI"/>
          </a:p>
        </p:txBody>
      </p:sp>
      <p:sp>
        <p:nvSpPr>
          <p:cNvPr id="6" name="Slide Number Placeholder 3"/>
          <p:cNvSpPr>
            <a:spLocks noGrp="1"/>
          </p:cNvSpPr>
          <p:nvPr>
            <p:ph type="sldNum" sz="quarter" idx="12"/>
          </p:nvPr>
        </p:nvSpPr>
        <p:spPr/>
        <p:txBody>
          <a:bodyPr/>
          <a:lstStyle/>
          <a:p>
            <a:fld id="{69C2F4FE-713B-884F-B5BF-63AA24B8D1FF}" type="slidenum">
              <a:rPr lang="fi-FI" smtClean="0"/>
              <a:pPr/>
              <a:t>‹#›</a:t>
            </a:fld>
            <a:endParaRPr lang="fi-FI"/>
          </a:p>
        </p:txBody>
      </p:sp>
    </p:spTree>
    <p:extLst>
      <p:ext uri="{BB962C8B-B14F-4D97-AF65-F5344CB8AC3E}">
        <p14:creationId xmlns:p14="http://schemas.microsoft.com/office/powerpoint/2010/main" val="2336071545"/>
      </p:ext>
    </p:extLst>
  </p:cSld>
  <p:clrMapOvr>
    <a:masterClrMapping/>
  </p:clrMapOvr>
  <p:hf hdr="0" ftr="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fi-FI"/>
              <a:t>Muokkaa ots. perustyyl. napsautt.</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7" name="Date Placeholder 4"/>
          <p:cNvSpPr>
            <a:spLocks noGrp="1"/>
          </p:cNvSpPr>
          <p:nvPr>
            <p:ph type="dt" sz="half" idx="10"/>
          </p:nvPr>
        </p:nvSpPr>
        <p:spPr/>
        <p:txBody>
          <a:bodyPr/>
          <a:lstStyle/>
          <a:p>
            <a:fld id="{E5307CCB-1C5D-4598-97E0-D526A2165EE0}" type="datetime1">
              <a:rPr lang="fi-FI" smtClean="0"/>
              <a:t>12.1.2026</a:t>
            </a:fld>
            <a:endParaRPr lang="fi-FI" dirty="0"/>
          </a:p>
        </p:txBody>
      </p:sp>
      <p:sp>
        <p:nvSpPr>
          <p:cNvPr id="5" name="Footer Placeholder 5"/>
          <p:cNvSpPr>
            <a:spLocks noGrp="1"/>
          </p:cNvSpPr>
          <p:nvPr>
            <p:ph type="ftr" sz="quarter" idx="11"/>
          </p:nvPr>
        </p:nvSpPr>
        <p:spPr/>
        <p:txBody>
          <a:bodyPr/>
          <a:lstStyle/>
          <a:p>
            <a:endParaRPr lang="fi-FI"/>
          </a:p>
        </p:txBody>
      </p:sp>
      <p:sp>
        <p:nvSpPr>
          <p:cNvPr id="6" name="Slide Number Placeholder 6"/>
          <p:cNvSpPr>
            <a:spLocks noGrp="1"/>
          </p:cNvSpPr>
          <p:nvPr>
            <p:ph type="sldNum" sz="quarter" idx="12"/>
          </p:nvPr>
        </p:nvSpPr>
        <p:spPr/>
        <p:txBody>
          <a:bodyPr/>
          <a:lstStyle/>
          <a:p>
            <a:fld id="{69C2F4FE-713B-884F-B5BF-63AA24B8D1FF}" type="slidenum">
              <a:rPr lang="fi-FI" smtClean="0"/>
              <a:pPr/>
              <a:t>‹#›</a:t>
            </a:fld>
            <a:endParaRPr lang="fi-FI"/>
          </a:p>
        </p:txBody>
      </p:sp>
    </p:spTree>
    <p:extLst>
      <p:ext uri="{BB962C8B-B14F-4D97-AF65-F5344CB8AC3E}">
        <p14:creationId xmlns:p14="http://schemas.microsoft.com/office/powerpoint/2010/main" val="2898000421"/>
      </p:ext>
    </p:extLst>
  </p:cSld>
  <p:clrMapOvr>
    <a:masterClrMapping/>
  </p:clrMapOvr>
  <p:hf hdr="0" ftr="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fi-FI"/>
              <a:t>Muokkaa ots. perustyyl. napsautt.</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i-FI"/>
              <a:t>Lisää kuva napsauttamalla kuvaketta</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Date Placeholder 4"/>
          <p:cNvSpPr>
            <a:spLocks noGrp="1"/>
          </p:cNvSpPr>
          <p:nvPr>
            <p:ph type="dt" sz="half" idx="10"/>
          </p:nvPr>
        </p:nvSpPr>
        <p:spPr/>
        <p:txBody>
          <a:bodyPr/>
          <a:lstStyle/>
          <a:p>
            <a:fld id="{E5307CCB-1C5D-4598-97E0-D526A2165EE0}" type="datetime1">
              <a:rPr lang="fi-FI" smtClean="0"/>
              <a:t>12.1.2026</a:t>
            </a:fld>
            <a:endParaRPr lang="fi-FI" dirty="0"/>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69C2F4FE-713B-884F-B5BF-63AA24B8D1FF}" type="slidenum">
              <a:rPr lang="fi-FI" smtClean="0"/>
              <a:pPr/>
              <a:t>‹#›</a:t>
            </a:fld>
            <a:endParaRPr lang="fi-FI"/>
          </a:p>
        </p:txBody>
      </p:sp>
    </p:spTree>
    <p:extLst>
      <p:ext uri="{BB962C8B-B14F-4D97-AF65-F5344CB8AC3E}">
        <p14:creationId xmlns:p14="http://schemas.microsoft.com/office/powerpoint/2010/main" val="3378557486"/>
      </p:ext>
    </p:extLst>
  </p:cSld>
  <p:clrMapOvr>
    <a:masterClrMapping/>
  </p:clrMapOvr>
  <p:hf hdr="0" ftr="0"/>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image" Target="../media/image4.png"/><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2.png"/><Relationship Id="rId40" Type="http://schemas.openxmlformats.org/officeDocument/2006/relationships/image" Target="../media/image5.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7">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38">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fi-FI"/>
          </a:p>
        </p:txBody>
      </p:sp>
      <p:pic>
        <p:nvPicPr>
          <p:cNvPr id="9" name="Picture 8"/>
          <p:cNvPicPr>
            <a:picLocks noChangeAspect="1"/>
          </p:cNvPicPr>
          <p:nvPr/>
        </p:nvPicPr>
        <p:blipFill rotWithShape="1">
          <a:blip r:embed="rId39">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40">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fi-FI"/>
          </a:p>
        </p:txBody>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fi-FI"/>
              <a:t>Muokkaa ots. perustyyl. napsautt.</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E5307CCB-1C5D-4598-97E0-D526A2165EE0}" type="datetime1">
              <a:rPr lang="fi-FI" smtClean="0"/>
              <a:t>12.1.2026</a:t>
            </a:fld>
            <a:endParaRPr lang="fi-FI"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fi-FI"/>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69C2F4FE-713B-884F-B5BF-63AA24B8D1FF}" type="slidenum">
              <a:rPr lang="fi-FI" smtClean="0"/>
              <a:pPr/>
              <a:t>‹#›</a:t>
            </a:fld>
            <a:endParaRPr lang="fi-FI"/>
          </a:p>
        </p:txBody>
      </p:sp>
    </p:spTree>
    <p:extLst>
      <p:ext uri="{BB962C8B-B14F-4D97-AF65-F5344CB8AC3E}">
        <p14:creationId xmlns:p14="http://schemas.microsoft.com/office/powerpoint/2010/main" val="361661474"/>
      </p:ext>
    </p:extLst>
  </p:cSld>
  <p:clrMap bg1="dk1" tx1="lt1" bg2="dk2" tx2="lt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 id="2147483743" r:id="rId13"/>
    <p:sldLayoutId id="2147483744" r:id="rId14"/>
    <p:sldLayoutId id="2147483745" r:id="rId15"/>
    <p:sldLayoutId id="2147483746" r:id="rId16"/>
    <p:sldLayoutId id="2147483747" r:id="rId17"/>
    <p:sldLayoutId id="2147483662" r:id="rId18"/>
    <p:sldLayoutId id="2147483663" r:id="rId19"/>
    <p:sldLayoutId id="2147483664" r:id="rId20"/>
    <p:sldLayoutId id="2147483665" r:id="rId21"/>
    <p:sldLayoutId id="2147483666" r:id="rId22"/>
    <p:sldLayoutId id="2147483667" r:id="rId23"/>
    <p:sldLayoutId id="2147483670" r:id="rId24"/>
    <p:sldLayoutId id="2147483668" r:id="rId25"/>
    <p:sldLayoutId id="2147483669" r:id="rId26"/>
    <p:sldLayoutId id="2147483677" r:id="rId27"/>
    <p:sldLayoutId id="2147483673" r:id="rId28"/>
    <p:sldLayoutId id="2147483675" r:id="rId29"/>
    <p:sldLayoutId id="2147483674" r:id="rId30"/>
    <p:sldLayoutId id="2147483676" r:id="rId31"/>
    <p:sldLayoutId id="2147483678" r:id="rId32"/>
    <p:sldLayoutId id="2147483679" r:id="rId33"/>
    <p:sldLayoutId id="2147483680" r:id="rId34"/>
    <p:sldLayoutId id="2147483681" r:id="rId35"/>
  </p:sldLayoutIdLst>
  <p:hf hdr="0" ftr="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a:xfrm>
            <a:off x="3496157" y="1441938"/>
            <a:ext cx="7080738" cy="3974124"/>
          </a:xfrm>
        </p:spPr>
        <p:txBody>
          <a:bodyPr vert="horz" lIns="91440" tIns="45720" rIns="91440" bIns="45720" rtlCol="0" anchor="ctr">
            <a:normAutofit fontScale="90000"/>
          </a:bodyPr>
          <a:lstStyle/>
          <a:p>
            <a:r>
              <a:rPr lang="en-US" sz="5400" dirty="0">
                <a:solidFill>
                  <a:schemeClr val="accent4">
                    <a:lumMod val="75000"/>
                  </a:schemeClr>
                </a:solidFill>
              </a:rPr>
              <a:t>ALAKOULUN  </a:t>
            </a:r>
            <a:br>
              <a:rPr lang="en-US" sz="5400">
                <a:solidFill>
                  <a:schemeClr val="accent4">
                    <a:lumMod val="75000"/>
                  </a:schemeClr>
                </a:solidFill>
              </a:rPr>
            </a:br>
            <a:r>
              <a:rPr lang="en-US" sz="5400">
                <a:solidFill>
                  <a:schemeClr val="accent4">
                    <a:lumMod val="75000"/>
                  </a:schemeClr>
                </a:solidFill>
              </a:rPr>
              <a:t>VALINNAISAINEET 5.lk</a:t>
            </a:r>
            <a:br>
              <a:rPr lang="en-US" sz="5400" dirty="0">
                <a:solidFill>
                  <a:schemeClr val="accent4">
                    <a:lumMod val="75000"/>
                  </a:schemeClr>
                </a:solidFill>
              </a:rPr>
            </a:br>
            <a:br>
              <a:rPr lang="en-US" sz="5400" dirty="0">
                <a:solidFill>
                  <a:schemeClr val="accent4">
                    <a:lumMod val="75000"/>
                  </a:schemeClr>
                </a:solidFill>
              </a:rPr>
            </a:br>
            <a:r>
              <a:rPr lang="en-US" sz="5400" dirty="0">
                <a:solidFill>
                  <a:schemeClr val="accent4">
                    <a:lumMod val="75000"/>
                  </a:schemeClr>
                </a:solidFill>
              </a:rPr>
              <a:t>Länsituulen koulu</a:t>
            </a:r>
            <a:br>
              <a:rPr lang="en-US" sz="5400" dirty="0">
                <a:solidFill>
                  <a:schemeClr val="accent4">
                    <a:lumMod val="75000"/>
                  </a:schemeClr>
                </a:solidFill>
              </a:rPr>
            </a:br>
            <a:r>
              <a:rPr lang="en-US" sz="5400" dirty="0">
                <a:solidFill>
                  <a:schemeClr val="accent4">
                    <a:lumMod val="75000"/>
                  </a:schemeClr>
                </a:solidFill>
              </a:rPr>
              <a:t>2026-2027</a:t>
            </a:r>
          </a:p>
        </p:txBody>
      </p:sp>
    </p:spTree>
    <p:extLst>
      <p:ext uri="{BB962C8B-B14F-4D97-AF65-F5344CB8AC3E}">
        <p14:creationId xmlns:p14="http://schemas.microsoft.com/office/powerpoint/2010/main" val="222550050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A8DBD79-3DD2-48C6-988C-36D17528855F}"/>
              </a:ext>
            </a:extLst>
          </p:cNvPr>
          <p:cNvSpPr>
            <a:spLocks noGrp="1"/>
          </p:cNvSpPr>
          <p:nvPr>
            <p:ph type="ctrTitle"/>
          </p:nvPr>
        </p:nvSpPr>
        <p:spPr>
          <a:xfrm>
            <a:off x="223935" y="1335748"/>
            <a:ext cx="10574693" cy="1286154"/>
          </a:xfrm>
        </p:spPr>
        <p:txBody>
          <a:bodyPr>
            <a:normAutofit fontScale="90000"/>
          </a:bodyPr>
          <a:lstStyle/>
          <a:p>
            <a:pPr algn="l"/>
            <a:br>
              <a:rPr lang="fi-FI" b="1" dirty="0"/>
            </a:br>
            <a:endParaRPr lang="fi-FI" b="1" dirty="0"/>
          </a:p>
        </p:txBody>
      </p:sp>
      <p:sp>
        <p:nvSpPr>
          <p:cNvPr id="10" name="Sisällön paikkamerkki 2">
            <a:extLst>
              <a:ext uri="{FF2B5EF4-FFF2-40B4-BE49-F238E27FC236}">
                <a16:creationId xmlns:a16="http://schemas.microsoft.com/office/drawing/2014/main" id="{BA26FA02-48FC-4C47-A5D1-A8A2567A2C5A}"/>
              </a:ext>
            </a:extLst>
          </p:cNvPr>
          <p:cNvSpPr>
            <a:spLocks noGrp="1"/>
          </p:cNvSpPr>
          <p:nvPr>
            <p:ph type="subTitle" idx="1"/>
          </p:nvPr>
        </p:nvSpPr>
        <p:spPr>
          <a:xfrm>
            <a:off x="3084762" y="1316699"/>
            <a:ext cx="8883303" cy="4000499"/>
          </a:xfrm>
        </p:spPr>
        <p:txBody>
          <a:bodyPr>
            <a:noAutofit/>
          </a:bodyPr>
          <a:lstStyle/>
          <a:p>
            <a:pPr marL="342900" indent="-342900">
              <a:lnSpc>
                <a:spcPct val="150000"/>
              </a:lnSpc>
              <a:buClr>
                <a:schemeClr val="accent5">
                  <a:lumMod val="75000"/>
                </a:schemeClr>
              </a:buClr>
              <a:buFont typeface="Arial" panose="020B0604020202020204" pitchFamily="34" charset="0"/>
              <a:buChar char="•"/>
            </a:pPr>
            <a:r>
              <a:rPr lang="fi-FI" sz="2400" dirty="0">
                <a:solidFill>
                  <a:schemeClr val="accent4">
                    <a:lumMod val="50000"/>
                  </a:schemeClr>
                </a:solidFill>
              </a:rPr>
              <a:t>Musiikki (</a:t>
            </a:r>
            <a:r>
              <a:rPr lang="fi-FI" sz="2400" dirty="0" err="1">
                <a:solidFill>
                  <a:schemeClr val="accent4">
                    <a:lumMod val="50000"/>
                  </a:schemeClr>
                </a:solidFill>
              </a:rPr>
              <a:t>MUVx</a:t>
            </a:r>
            <a:r>
              <a:rPr lang="fi-FI" sz="2400" dirty="0">
                <a:solidFill>
                  <a:schemeClr val="accent4">
                    <a:lumMod val="50000"/>
                  </a:schemeClr>
                </a:solidFill>
              </a:rPr>
              <a:t>)</a:t>
            </a:r>
          </a:p>
          <a:p>
            <a:pPr marL="342900" indent="-342900">
              <a:lnSpc>
                <a:spcPct val="150000"/>
              </a:lnSpc>
              <a:buClr>
                <a:schemeClr val="accent5">
                  <a:lumMod val="75000"/>
                </a:schemeClr>
              </a:buClr>
              <a:buFont typeface="Arial" panose="020B0604020202020204" pitchFamily="34" charset="0"/>
              <a:buChar char="•"/>
            </a:pPr>
            <a:r>
              <a:rPr lang="fi-FI" sz="2400" dirty="0">
                <a:solidFill>
                  <a:schemeClr val="accent4">
                    <a:lumMod val="50000"/>
                  </a:schemeClr>
                </a:solidFill>
              </a:rPr>
              <a:t>Liikunta/ TYTÖT (LIVx)</a:t>
            </a:r>
          </a:p>
          <a:p>
            <a:pPr marL="342900" indent="-342900">
              <a:lnSpc>
                <a:spcPct val="150000"/>
              </a:lnSpc>
              <a:buClr>
                <a:schemeClr val="accent5">
                  <a:lumMod val="75000"/>
                </a:schemeClr>
              </a:buClr>
              <a:buFont typeface="Arial" panose="020B0604020202020204" pitchFamily="34" charset="0"/>
              <a:buChar char="•"/>
            </a:pPr>
            <a:r>
              <a:rPr lang="fi-FI" sz="2400" dirty="0">
                <a:solidFill>
                  <a:schemeClr val="accent4">
                    <a:lumMod val="50000"/>
                  </a:schemeClr>
                </a:solidFill>
              </a:rPr>
              <a:t>LIIKUNTA/ POJAT (LIVX)</a:t>
            </a:r>
          </a:p>
          <a:p>
            <a:pPr marL="342900" indent="-342900">
              <a:lnSpc>
                <a:spcPct val="150000"/>
              </a:lnSpc>
              <a:buClr>
                <a:schemeClr val="accent5">
                  <a:lumMod val="75000"/>
                </a:schemeClr>
              </a:buClr>
              <a:buFont typeface="Arial" panose="020B0604020202020204" pitchFamily="34" charset="0"/>
              <a:buChar char="•"/>
            </a:pPr>
            <a:r>
              <a:rPr lang="fi-FI" sz="2400" dirty="0">
                <a:solidFill>
                  <a:schemeClr val="accent4">
                    <a:lumMod val="50000"/>
                  </a:schemeClr>
                </a:solidFill>
              </a:rPr>
              <a:t>Käsityön taiturit/ tekninen käsityö (</a:t>
            </a:r>
            <a:r>
              <a:rPr lang="fi-FI" sz="2400" dirty="0" err="1">
                <a:solidFill>
                  <a:schemeClr val="accent4">
                    <a:lumMod val="50000"/>
                  </a:schemeClr>
                </a:solidFill>
              </a:rPr>
              <a:t>KÄSVx</a:t>
            </a:r>
            <a:r>
              <a:rPr lang="fi-FI" sz="2400" dirty="0">
                <a:solidFill>
                  <a:schemeClr val="accent4">
                    <a:lumMod val="50000"/>
                  </a:schemeClr>
                </a:solidFill>
              </a:rPr>
              <a:t>)</a:t>
            </a:r>
          </a:p>
          <a:p>
            <a:pPr marL="342900" indent="-342900">
              <a:lnSpc>
                <a:spcPct val="150000"/>
              </a:lnSpc>
              <a:buClr>
                <a:schemeClr val="accent5">
                  <a:lumMod val="75000"/>
                </a:schemeClr>
              </a:buClr>
              <a:buFont typeface="Arial" panose="020B0604020202020204" pitchFamily="34" charset="0"/>
              <a:buChar char="•"/>
            </a:pPr>
            <a:r>
              <a:rPr lang="fi-FI" sz="2400" dirty="0">
                <a:solidFill>
                  <a:schemeClr val="accent4">
                    <a:lumMod val="50000"/>
                  </a:schemeClr>
                </a:solidFill>
              </a:rPr>
              <a:t>Muotoilun mestarit (</a:t>
            </a:r>
            <a:r>
              <a:rPr lang="fi-FI" sz="2400" dirty="0" err="1">
                <a:solidFill>
                  <a:schemeClr val="accent4">
                    <a:lumMod val="50000"/>
                  </a:schemeClr>
                </a:solidFill>
              </a:rPr>
              <a:t>KMYKVx</a:t>
            </a:r>
            <a:r>
              <a:rPr lang="fi-FI" sz="2400" dirty="0">
                <a:solidFill>
                  <a:schemeClr val="accent4">
                    <a:lumMod val="50000"/>
                  </a:schemeClr>
                </a:solidFill>
              </a:rPr>
              <a:t>)</a:t>
            </a:r>
          </a:p>
          <a:p>
            <a:pPr marL="342900" indent="-342900">
              <a:lnSpc>
                <a:spcPct val="150000"/>
              </a:lnSpc>
              <a:buClr>
                <a:schemeClr val="accent5">
                  <a:lumMod val="75000"/>
                </a:schemeClr>
              </a:buClr>
              <a:buFont typeface="Arial" panose="020B0604020202020204" pitchFamily="34" charset="0"/>
              <a:buChar char="•"/>
            </a:pPr>
            <a:r>
              <a:rPr lang="fi-FI" sz="2400" dirty="0">
                <a:solidFill>
                  <a:schemeClr val="accent4">
                    <a:lumMod val="50000"/>
                  </a:schemeClr>
                </a:solidFill>
              </a:rPr>
              <a:t>Robotiikka (</a:t>
            </a:r>
            <a:r>
              <a:rPr lang="fi-FI" sz="2400" dirty="0" err="1">
                <a:solidFill>
                  <a:schemeClr val="accent4">
                    <a:lumMod val="50000"/>
                  </a:schemeClr>
                </a:solidFill>
              </a:rPr>
              <a:t>KMYVx</a:t>
            </a:r>
            <a:r>
              <a:rPr lang="fi-FI" sz="2400" dirty="0">
                <a:solidFill>
                  <a:schemeClr val="accent4">
                    <a:lumMod val="50000"/>
                  </a:schemeClr>
                </a:solidFill>
              </a:rPr>
              <a:t>)</a:t>
            </a:r>
          </a:p>
        </p:txBody>
      </p:sp>
    </p:spTree>
    <p:extLst>
      <p:ext uri="{BB962C8B-B14F-4D97-AF65-F5344CB8AC3E}">
        <p14:creationId xmlns:p14="http://schemas.microsoft.com/office/powerpoint/2010/main" val="19367408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a:xfrm>
            <a:off x="95794" y="148047"/>
            <a:ext cx="7663543" cy="705394"/>
          </a:xfrm>
        </p:spPr>
        <p:txBody>
          <a:bodyPr>
            <a:noAutofit/>
          </a:bodyPr>
          <a:lstStyle/>
          <a:p>
            <a:pPr algn="l"/>
            <a:r>
              <a:rPr lang="fi-FI" sz="3600" b="1" dirty="0">
                <a:solidFill>
                  <a:schemeClr val="accent4">
                    <a:lumMod val="50000"/>
                  </a:schemeClr>
                </a:solidFill>
              </a:rPr>
              <a:t>Musiikki (</a:t>
            </a:r>
            <a:r>
              <a:rPr lang="fi-FI" sz="3600" b="1" dirty="0" err="1">
                <a:solidFill>
                  <a:schemeClr val="accent4">
                    <a:lumMod val="50000"/>
                  </a:schemeClr>
                </a:solidFill>
              </a:rPr>
              <a:t>MUVx</a:t>
            </a:r>
            <a:r>
              <a:rPr lang="fi-FI" sz="3600" b="1" dirty="0">
                <a:solidFill>
                  <a:schemeClr val="accent4">
                    <a:lumMod val="50000"/>
                  </a:schemeClr>
                </a:solidFill>
              </a:rPr>
              <a:t>)</a:t>
            </a:r>
          </a:p>
        </p:txBody>
      </p:sp>
      <p:sp>
        <p:nvSpPr>
          <p:cNvPr id="4" name="Tekstiruutu 3">
            <a:extLst>
              <a:ext uri="{FF2B5EF4-FFF2-40B4-BE49-F238E27FC236}">
                <a16:creationId xmlns:a16="http://schemas.microsoft.com/office/drawing/2014/main" id="{9DFD4FAD-7DA4-469B-A2BA-E81E845B1366}"/>
              </a:ext>
            </a:extLst>
          </p:cNvPr>
          <p:cNvSpPr txBox="1"/>
          <p:nvPr/>
        </p:nvSpPr>
        <p:spPr>
          <a:xfrm>
            <a:off x="2446317" y="1318841"/>
            <a:ext cx="9745683" cy="5509200"/>
          </a:xfrm>
          <a:prstGeom prst="rect">
            <a:avLst/>
          </a:prstGeom>
          <a:noFill/>
        </p:spPr>
        <p:txBody>
          <a:bodyPr wrap="square" rtlCol="0">
            <a:spAutoFit/>
          </a:bodyPr>
          <a:lstStyle/>
          <a:p>
            <a:pPr marL="0" indent="0">
              <a:buNone/>
            </a:pPr>
            <a:r>
              <a:rPr lang="fi-FI" sz="2200" dirty="0">
                <a:solidFill>
                  <a:schemeClr val="accent4">
                    <a:lumMod val="50000"/>
                  </a:schemeClr>
                </a:solidFill>
              </a:rPr>
              <a:t>Musiikin tarkoituksena on luoda edellytykset monipuoliseen musiikilliseen toimintaan. Valinnaisen musiikin tehtävänä on laajentaa ja syventää oppilaan osaamista musiikissa. </a:t>
            </a:r>
          </a:p>
          <a:p>
            <a:pPr marL="0" indent="0">
              <a:buNone/>
            </a:pPr>
            <a:endParaRPr lang="fi-FI" sz="2200" dirty="0">
              <a:solidFill>
                <a:schemeClr val="accent4">
                  <a:lumMod val="50000"/>
                </a:schemeClr>
              </a:solidFill>
            </a:endParaRPr>
          </a:p>
          <a:p>
            <a:pPr marL="0" indent="0">
              <a:buNone/>
            </a:pPr>
            <a:r>
              <a:rPr lang="fi-FI" sz="2200" dirty="0">
                <a:solidFill>
                  <a:schemeClr val="accent4">
                    <a:lumMod val="50000"/>
                  </a:schemeClr>
                </a:solidFill>
              </a:rPr>
              <a:t>Valinnaisen musiikin kurssilla harjoitellaan musisoimisen taitoja, esiintymisen rohkeutta ja yhteistyökykyä ottamalla huomioon oppilaiden musiikilliset kiinnostuksen kohteet sekä monipuoliset työtavat.  Oppilaita kuullaan työskentelyn ja ohjelmiston suunnittelussa.</a:t>
            </a:r>
          </a:p>
          <a:p>
            <a:pPr marL="0" indent="0">
              <a:buNone/>
            </a:pPr>
            <a:r>
              <a:rPr lang="fi-FI" sz="2200" dirty="0">
                <a:solidFill>
                  <a:schemeClr val="accent4">
                    <a:lumMod val="50000"/>
                  </a:schemeClr>
                </a:solidFill>
              </a:rPr>
              <a:t> </a:t>
            </a:r>
          </a:p>
          <a:p>
            <a:pPr marL="0" indent="0">
              <a:buNone/>
            </a:pPr>
            <a:r>
              <a:rPr lang="fi-FI" sz="2200" dirty="0">
                <a:solidFill>
                  <a:schemeClr val="accent4">
                    <a:lumMod val="50000"/>
                  </a:schemeClr>
                </a:solidFill>
              </a:rPr>
              <a:t>Valinnaisen musiikin kurssilla saadaan kokemuksia erilaisista esiintymistilanteista ja harjoitellaan musiikin esittämistä kannustavassa ilmapiirissä. Kurssilla tutustutaan erilaisiin musiikinlajeihin. </a:t>
            </a:r>
          </a:p>
          <a:p>
            <a:pPr marL="0" indent="0">
              <a:buNone/>
            </a:pPr>
            <a:endParaRPr lang="fi-FI" sz="2200" dirty="0">
              <a:solidFill>
                <a:schemeClr val="accent4">
                  <a:lumMod val="50000"/>
                </a:schemeClr>
              </a:solidFill>
            </a:endParaRPr>
          </a:p>
          <a:p>
            <a:pPr marL="0" indent="0">
              <a:buNone/>
            </a:pPr>
            <a:r>
              <a:rPr lang="fi-FI" sz="2200" dirty="0">
                <a:solidFill>
                  <a:schemeClr val="accent4">
                    <a:lumMod val="50000"/>
                  </a:schemeClr>
                </a:solidFill>
              </a:rPr>
              <a:t>Valinnaisen musiikin kurssi voidaan toteuttaa myös projektioppimisen näkökulmasta yhtä oppimiskokonaisuutta syventämällä tai jotakin aihepiiriä tai työskentelytapaa painottamalla. </a:t>
            </a:r>
          </a:p>
        </p:txBody>
      </p:sp>
    </p:spTree>
    <p:extLst>
      <p:ext uri="{BB962C8B-B14F-4D97-AF65-F5344CB8AC3E}">
        <p14:creationId xmlns:p14="http://schemas.microsoft.com/office/powerpoint/2010/main" val="329183279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a:xfrm>
            <a:off x="0" y="139337"/>
            <a:ext cx="7576457" cy="740229"/>
          </a:xfrm>
        </p:spPr>
        <p:txBody>
          <a:bodyPr>
            <a:normAutofit/>
          </a:bodyPr>
          <a:lstStyle/>
          <a:p>
            <a:pPr algn="l"/>
            <a:r>
              <a:rPr lang="fi-FI" sz="3600" b="1" dirty="0">
                <a:solidFill>
                  <a:schemeClr val="accent4">
                    <a:lumMod val="50000"/>
                  </a:schemeClr>
                </a:solidFill>
              </a:rPr>
              <a:t>Liikunnan syventävä kurssi (</a:t>
            </a:r>
            <a:r>
              <a:rPr lang="fi-FI" sz="3600" b="1" dirty="0" err="1">
                <a:solidFill>
                  <a:schemeClr val="accent4">
                    <a:lumMod val="50000"/>
                  </a:schemeClr>
                </a:solidFill>
              </a:rPr>
              <a:t>LIVx</a:t>
            </a:r>
            <a:r>
              <a:rPr lang="fi-FI" sz="3600" b="1" dirty="0">
                <a:solidFill>
                  <a:schemeClr val="accent4">
                    <a:lumMod val="50000"/>
                  </a:schemeClr>
                </a:solidFill>
              </a:rPr>
              <a:t>)</a:t>
            </a:r>
            <a:endParaRPr lang="fi-FI" sz="3600" dirty="0">
              <a:solidFill>
                <a:schemeClr val="accent4">
                  <a:lumMod val="50000"/>
                </a:schemeClr>
              </a:solidFill>
            </a:endParaRPr>
          </a:p>
        </p:txBody>
      </p:sp>
      <p:sp>
        <p:nvSpPr>
          <p:cNvPr id="4" name="Tekstiruutu 3">
            <a:extLst>
              <a:ext uri="{FF2B5EF4-FFF2-40B4-BE49-F238E27FC236}">
                <a16:creationId xmlns:a16="http://schemas.microsoft.com/office/drawing/2014/main" id="{9BD2C6B1-05B2-4E9F-B400-75D5DE406DDF}"/>
              </a:ext>
            </a:extLst>
          </p:cNvPr>
          <p:cNvSpPr txBox="1"/>
          <p:nvPr/>
        </p:nvSpPr>
        <p:spPr>
          <a:xfrm>
            <a:off x="2960914" y="1828800"/>
            <a:ext cx="8569235" cy="3785652"/>
          </a:xfrm>
          <a:prstGeom prst="rect">
            <a:avLst/>
          </a:prstGeom>
          <a:noFill/>
        </p:spPr>
        <p:txBody>
          <a:bodyPr wrap="square" rtlCol="0">
            <a:spAutoFit/>
          </a:bodyPr>
          <a:lstStyle/>
          <a:p>
            <a:pPr marL="0" indent="0">
              <a:buNone/>
            </a:pPr>
            <a:r>
              <a:rPr lang="fi-FI" sz="2400" dirty="0">
                <a:solidFill>
                  <a:schemeClr val="accent4">
                    <a:lumMod val="50000"/>
                  </a:schemeClr>
                </a:solidFill>
              </a:rPr>
              <a:t>Liikunnan tarkoitus on tuottaa iloa, virkistystä ja hyvinvointia. Tavoitteena on motoristen perustaitojen vahvistaminen ja monipuolistaminen sekä liikunnallisten valmiuksien kehittäminen ja taitojen syventäminen. </a:t>
            </a:r>
          </a:p>
          <a:p>
            <a:pPr marL="0" indent="0">
              <a:buNone/>
            </a:pPr>
            <a:endParaRPr lang="fi-FI" sz="2400" dirty="0">
              <a:solidFill>
                <a:schemeClr val="accent4">
                  <a:lumMod val="50000"/>
                </a:schemeClr>
              </a:solidFill>
            </a:endParaRPr>
          </a:p>
          <a:p>
            <a:pPr marL="0" indent="0">
              <a:buNone/>
            </a:pPr>
            <a:r>
              <a:rPr lang="fi-FI" sz="2400" dirty="0">
                <a:solidFill>
                  <a:schemeClr val="accent4">
                    <a:lumMod val="50000"/>
                  </a:schemeClr>
                </a:solidFill>
              </a:rPr>
              <a:t>Oppilaat osallistuvat toiminnan suunnitteluun valiten sisältöjä ja liikuntamuotoja yhdessä ryhmän ja opettajan kanssa. Liikunnassa hyödynnetään eri liikuntaympäristöjä ja liikuntamuotoja tutustuen myös uusiin ja erilaisiin liikuntamuotoihin.</a:t>
            </a:r>
          </a:p>
        </p:txBody>
      </p:sp>
    </p:spTree>
    <p:extLst>
      <p:ext uri="{BB962C8B-B14F-4D97-AF65-F5344CB8AC3E}">
        <p14:creationId xmlns:p14="http://schemas.microsoft.com/office/powerpoint/2010/main" val="250933562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a:xfrm>
            <a:off x="0" y="78377"/>
            <a:ext cx="9765437" cy="653143"/>
          </a:xfrm>
        </p:spPr>
        <p:txBody>
          <a:bodyPr>
            <a:noAutofit/>
          </a:bodyPr>
          <a:lstStyle/>
          <a:p>
            <a:pPr algn="l"/>
            <a:r>
              <a:rPr lang="fi-FI" sz="3600" b="1" dirty="0">
                <a:solidFill>
                  <a:schemeClr val="accent4">
                    <a:lumMod val="50000"/>
                  </a:schemeClr>
                </a:solidFill>
              </a:rPr>
              <a:t>Käsityön taiturit/ tekninen käsityö (</a:t>
            </a:r>
            <a:r>
              <a:rPr lang="fi-FI" sz="3600" b="1" dirty="0" err="1">
                <a:solidFill>
                  <a:schemeClr val="accent4">
                    <a:lumMod val="50000"/>
                  </a:schemeClr>
                </a:solidFill>
              </a:rPr>
              <a:t>KÄSVx</a:t>
            </a:r>
            <a:r>
              <a:rPr lang="fi-FI" sz="3600" b="1" dirty="0">
                <a:solidFill>
                  <a:schemeClr val="accent4">
                    <a:lumMod val="50000"/>
                  </a:schemeClr>
                </a:solidFill>
              </a:rPr>
              <a:t>)</a:t>
            </a:r>
          </a:p>
        </p:txBody>
      </p:sp>
      <p:sp>
        <p:nvSpPr>
          <p:cNvPr id="4" name="Tekstiruutu 3">
            <a:extLst>
              <a:ext uri="{FF2B5EF4-FFF2-40B4-BE49-F238E27FC236}">
                <a16:creationId xmlns:a16="http://schemas.microsoft.com/office/drawing/2014/main" id="{1483A152-B4CD-4E82-B9BF-E8ED8666671C}"/>
              </a:ext>
            </a:extLst>
          </p:cNvPr>
          <p:cNvSpPr txBox="1"/>
          <p:nvPr/>
        </p:nvSpPr>
        <p:spPr>
          <a:xfrm>
            <a:off x="3039291" y="2595153"/>
            <a:ext cx="8447315" cy="2677656"/>
          </a:xfrm>
          <a:prstGeom prst="rect">
            <a:avLst/>
          </a:prstGeom>
          <a:noFill/>
        </p:spPr>
        <p:txBody>
          <a:bodyPr wrap="square" rtlCol="0">
            <a:spAutoFit/>
          </a:bodyPr>
          <a:lstStyle/>
          <a:p>
            <a:pPr marL="0" indent="0" algn="l">
              <a:buNone/>
            </a:pPr>
            <a:r>
              <a:rPr lang="fi-FI" sz="2400" dirty="0">
                <a:solidFill>
                  <a:schemeClr val="accent4">
                    <a:lumMod val="50000"/>
                  </a:schemeClr>
                </a:solidFill>
              </a:rPr>
              <a:t>Valinnaisen käsityön tehtävänä on syventää oppilaan omaa osaamista kädentaidoissa.  Kurssilla valmistetaan oppilaiden suunnittelemia esineitä/tuotteita erilaisia tekniikoita ja materiaaleja hyödyntäen. </a:t>
            </a:r>
          </a:p>
          <a:p>
            <a:pPr marL="0" indent="0" algn="l">
              <a:buNone/>
            </a:pPr>
            <a:endParaRPr lang="fi-FI" sz="2400" dirty="0">
              <a:solidFill>
                <a:schemeClr val="accent4">
                  <a:lumMod val="50000"/>
                </a:schemeClr>
              </a:solidFill>
            </a:endParaRPr>
          </a:p>
          <a:p>
            <a:pPr marL="0" indent="0" algn="l">
              <a:buNone/>
            </a:pPr>
            <a:r>
              <a:rPr lang="fi-FI" sz="2400" dirty="0">
                <a:solidFill>
                  <a:schemeClr val="accent4">
                    <a:lumMod val="50000"/>
                  </a:schemeClr>
                </a:solidFill>
              </a:rPr>
              <a:t>Käytössä on kaikki käsityön materiaalit, koneet ja tekniikat koulun mahdollisuuksien mukaan.</a:t>
            </a:r>
          </a:p>
        </p:txBody>
      </p:sp>
    </p:spTree>
    <p:extLst>
      <p:ext uri="{BB962C8B-B14F-4D97-AF65-F5344CB8AC3E}">
        <p14:creationId xmlns:p14="http://schemas.microsoft.com/office/powerpoint/2010/main" val="145686766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B70B61-A9B3-CC1D-BF85-E70CE34C1D01}"/>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816E44B2-920C-EBEB-E813-02CAC9EDE209}"/>
              </a:ext>
            </a:extLst>
          </p:cNvPr>
          <p:cNvSpPr>
            <a:spLocks noGrp="1"/>
          </p:cNvSpPr>
          <p:nvPr>
            <p:ph type="ctrTitle"/>
          </p:nvPr>
        </p:nvSpPr>
        <p:spPr>
          <a:xfrm>
            <a:off x="0" y="78377"/>
            <a:ext cx="9765437" cy="653143"/>
          </a:xfrm>
        </p:spPr>
        <p:txBody>
          <a:bodyPr>
            <a:noAutofit/>
          </a:bodyPr>
          <a:lstStyle/>
          <a:p>
            <a:pPr algn="l"/>
            <a:r>
              <a:rPr lang="fi-FI" sz="3600" b="1" dirty="0">
                <a:solidFill>
                  <a:schemeClr val="accent4">
                    <a:lumMod val="50000"/>
                  </a:schemeClr>
                </a:solidFill>
              </a:rPr>
              <a:t>Muotoilun mestarit (</a:t>
            </a:r>
            <a:r>
              <a:rPr lang="fi-FI" sz="3600" b="1" dirty="0" err="1">
                <a:solidFill>
                  <a:schemeClr val="accent4">
                    <a:lumMod val="50000"/>
                  </a:schemeClr>
                </a:solidFill>
              </a:rPr>
              <a:t>KMYKVx</a:t>
            </a:r>
            <a:r>
              <a:rPr lang="fi-FI" sz="3600" b="1" dirty="0">
                <a:solidFill>
                  <a:schemeClr val="accent4">
                    <a:lumMod val="50000"/>
                  </a:schemeClr>
                </a:solidFill>
              </a:rPr>
              <a:t>)</a:t>
            </a:r>
          </a:p>
        </p:txBody>
      </p:sp>
      <p:sp>
        <p:nvSpPr>
          <p:cNvPr id="4" name="Tekstiruutu 3">
            <a:extLst>
              <a:ext uri="{FF2B5EF4-FFF2-40B4-BE49-F238E27FC236}">
                <a16:creationId xmlns:a16="http://schemas.microsoft.com/office/drawing/2014/main" id="{8F008F11-D59C-A7C6-315E-C12215DA28F1}"/>
              </a:ext>
            </a:extLst>
          </p:cNvPr>
          <p:cNvSpPr txBox="1"/>
          <p:nvPr/>
        </p:nvSpPr>
        <p:spPr>
          <a:xfrm>
            <a:off x="2576153" y="1550125"/>
            <a:ext cx="9406050" cy="3970318"/>
          </a:xfrm>
          <a:prstGeom prst="rect">
            <a:avLst/>
          </a:prstGeom>
          <a:noFill/>
        </p:spPr>
        <p:txBody>
          <a:bodyPr wrap="square" rtlCol="0">
            <a:spAutoFit/>
          </a:bodyPr>
          <a:lstStyle/>
          <a:p>
            <a:pPr fontAlgn="base"/>
            <a:r>
              <a:rPr lang="fi-FI" dirty="0">
                <a:solidFill>
                  <a:schemeClr val="bg2"/>
                </a:solidFill>
              </a:rPr>
              <a:t>Haluatko suunnitella ja tehdä omia käyttöesineitä? Kiinnostaako sinua arkkitehtuuri, muotoilu ja uudet teknologiat? </a:t>
            </a:r>
          </a:p>
          <a:p>
            <a:pPr fontAlgn="base"/>
            <a:endParaRPr lang="fi-FI" dirty="0">
              <a:solidFill>
                <a:schemeClr val="bg2"/>
              </a:solidFill>
            </a:endParaRPr>
          </a:p>
          <a:p>
            <a:pPr fontAlgn="base"/>
            <a:r>
              <a:rPr lang="fi-FI" dirty="0">
                <a:solidFill>
                  <a:schemeClr val="bg2"/>
                </a:solidFill>
              </a:rPr>
              <a:t>Tällä kurssilla pääset kokeilemaan </a:t>
            </a:r>
            <a:r>
              <a:rPr lang="fi-FI" b="1" dirty="0">
                <a:solidFill>
                  <a:schemeClr val="bg2"/>
                </a:solidFill>
              </a:rPr>
              <a:t>oikean suunnittelijan työtä</a:t>
            </a:r>
            <a:r>
              <a:rPr lang="fi-FI" dirty="0">
                <a:solidFill>
                  <a:schemeClr val="bg2"/>
                </a:solidFill>
              </a:rPr>
              <a:t> ja opit taitoja, joista on hyötyä tulevaisuudessa! </a:t>
            </a:r>
          </a:p>
          <a:p>
            <a:pPr fontAlgn="base"/>
            <a:endParaRPr lang="fi-FI" dirty="0">
              <a:solidFill>
                <a:schemeClr val="bg2"/>
              </a:solidFill>
            </a:endParaRPr>
          </a:p>
          <a:p>
            <a:pPr fontAlgn="base"/>
            <a:r>
              <a:rPr lang="fi-FI" dirty="0">
                <a:solidFill>
                  <a:schemeClr val="bg2"/>
                </a:solidFill>
              </a:rPr>
              <a:t>✔ </a:t>
            </a:r>
            <a:r>
              <a:rPr lang="fi-FI" b="1" dirty="0">
                <a:solidFill>
                  <a:schemeClr val="bg2"/>
                </a:solidFill>
              </a:rPr>
              <a:t>Tutustut muotoiluun ja arkkitehtuuriin</a:t>
            </a:r>
            <a:r>
              <a:rPr lang="fi-FI" dirty="0">
                <a:solidFill>
                  <a:schemeClr val="bg2"/>
                </a:solidFill>
              </a:rPr>
              <a:t> – opit, miten ammattilaiset suunnittelevat </a:t>
            </a:r>
          </a:p>
          <a:p>
            <a:pPr fontAlgn="base"/>
            <a:r>
              <a:rPr lang="fi-FI" dirty="0">
                <a:solidFill>
                  <a:schemeClr val="bg2"/>
                </a:solidFill>
              </a:rPr>
              <a:t>✔ Suunnittelet ja valmistat omia tuotteita </a:t>
            </a:r>
          </a:p>
          <a:p>
            <a:pPr fontAlgn="base"/>
            <a:r>
              <a:rPr lang="fi-FI" dirty="0">
                <a:solidFill>
                  <a:schemeClr val="bg2"/>
                </a:solidFill>
              </a:rPr>
              <a:t>✔ </a:t>
            </a:r>
            <a:r>
              <a:rPr lang="fi-FI" b="1" dirty="0">
                <a:solidFill>
                  <a:schemeClr val="bg2"/>
                </a:solidFill>
              </a:rPr>
              <a:t>Saat toteuttaa ideasi </a:t>
            </a:r>
            <a:r>
              <a:rPr lang="fi-FI" dirty="0">
                <a:solidFill>
                  <a:schemeClr val="bg2"/>
                </a:solidFill>
              </a:rPr>
              <a:t>– suunnitelmasta valmiiksi esineeksi </a:t>
            </a:r>
          </a:p>
          <a:p>
            <a:pPr fontAlgn="base"/>
            <a:endParaRPr lang="fi-FI" dirty="0">
              <a:solidFill>
                <a:schemeClr val="bg2"/>
              </a:solidFill>
            </a:endParaRPr>
          </a:p>
          <a:p>
            <a:pPr fontAlgn="base"/>
            <a:r>
              <a:rPr lang="fi-FI" dirty="0">
                <a:solidFill>
                  <a:schemeClr val="bg2"/>
                </a:solidFill>
              </a:rPr>
              <a:t>Kurssilla tehdään </a:t>
            </a:r>
            <a:r>
              <a:rPr lang="fi-FI" b="1" dirty="0">
                <a:solidFill>
                  <a:schemeClr val="bg2"/>
                </a:solidFill>
              </a:rPr>
              <a:t>oikeita projekteja</a:t>
            </a:r>
            <a:r>
              <a:rPr lang="fi-FI" dirty="0">
                <a:solidFill>
                  <a:schemeClr val="bg2"/>
                </a:solidFill>
              </a:rPr>
              <a:t>, joissa yhdistyvät luovuus, teknologia ja käytännön taidot. Lopputuloksena syntyy </a:t>
            </a:r>
            <a:r>
              <a:rPr lang="fi-FI" b="1" dirty="0">
                <a:solidFill>
                  <a:schemeClr val="bg2"/>
                </a:solidFill>
              </a:rPr>
              <a:t>esineitä, joista voit olla ylpeä</a:t>
            </a:r>
            <a:r>
              <a:rPr lang="fi-FI" dirty="0">
                <a:solidFill>
                  <a:schemeClr val="bg2"/>
                </a:solidFill>
              </a:rPr>
              <a:t>! </a:t>
            </a:r>
          </a:p>
          <a:p>
            <a:pPr fontAlgn="base"/>
            <a:endParaRPr lang="fi-FI" dirty="0">
              <a:solidFill>
                <a:schemeClr val="bg2"/>
              </a:solidFill>
            </a:endParaRPr>
          </a:p>
          <a:p>
            <a:pPr fontAlgn="base"/>
            <a:r>
              <a:rPr lang="fi-FI" dirty="0">
                <a:solidFill>
                  <a:schemeClr val="bg2"/>
                </a:solidFill>
              </a:rPr>
              <a:t>👉 </a:t>
            </a:r>
            <a:r>
              <a:rPr lang="fi-FI" b="1" dirty="0">
                <a:solidFill>
                  <a:schemeClr val="bg2"/>
                </a:solidFill>
              </a:rPr>
              <a:t>Tule mukaan – suunnittele, luo ja näe ideasi heräävän eloon!</a:t>
            </a:r>
            <a:r>
              <a:rPr lang="fi-FI" dirty="0">
                <a:solidFill>
                  <a:schemeClr val="bg2"/>
                </a:solidFill>
              </a:rPr>
              <a:t> </a:t>
            </a:r>
          </a:p>
        </p:txBody>
      </p:sp>
    </p:spTree>
    <p:extLst>
      <p:ext uri="{BB962C8B-B14F-4D97-AF65-F5344CB8AC3E}">
        <p14:creationId xmlns:p14="http://schemas.microsoft.com/office/powerpoint/2010/main" val="247258809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a:xfrm>
            <a:off x="0" y="1"/>
            <a:ext cx="12192000" cy="985420"/>
          </a:xfrm>
        </p:spPr>
        <p:txBody>
          <a:bodyPr>
            <a:normAutofit/>
          </a:bodyPr>
          <a:lstStyle/>
          <a:p>
            <a:pPr algn="l"/>
            <a:r>
              <a:rPr lang="fi-FI" sz="4000" b="1" dirty="0">
                <a:solidFill>
                  <a:schemeClr val="accent4">
                    <a:lumMod val="50000"/>
                  </a:schemeClr>
                </a:solidFill>
              </a:rPr>
              <a:t>Robotiikka (</a:t>
            </a:r>
            <a:r>
              <a:rPr lang="fi-FI" sz="4000" b="1" dirty="0" err="1">
                <a:solidFill>
                  <a:schemeClr val="accent4">
                    <a:lumMod val="50000"/>
                  </a:schemeClr>
                </a:solidFill>
              </a:rPr>
              <a:t>KMYVx</a:t>
            </a:r>
            <a:r>
              <a:rPr lang="fi-FI" sz="4000" b="1" dirty="0">
                <a:solidFill>
                  <a:schemeClr val="accent4">
                    <a:lumMod val="50000"/>
                  </a:schemeClr>
                </a:solidFill>
              </a:rPr>
              <a:t>)</a:t>
            </a:r>
            <a:endParaRPr lang="fi-FI" dirty="0">
              <a:solidFill>
                <a:schemeClr val="accent4">
                  <a:lumMod val="50000"/>
                </a:schemeClr>
              </a:solidFill>
            </a:endParaRPr>
          </a:p>
        </p:txBody>
      </p:sp>
      <p:sp>
        <p:nvSpPr>
          <p:cNvPr id="4" name="Tekstiruutu 3">
            <a:extLst>
              <a:ext uri="{FF2B5EF4-FFF2-40B4-BE49-F238E27FC236}">
                <a16:creationId xmlns:a16="http://schemas.microsoft.com/office/drawing/2014/main" id="{3EF20C06-7D49-447D-8901-1F8C8854AF44}"/>
              </a:ext>
            </a:extLst>
          </p:cNvPr>
          <p:cNvSpPr txBox="1"/>
          <p:nvPr/>
        </p:nvSpPr>
        <p:spPr>
          <a:xfrm>
            <a:off x="2760617" y="1828477"/>
            <a:ext cx="9117873" cy="4493538"/>
          </a:xfrm>
          <a:prstGeom prst="rect">
            <a:avLst/>
          </a:prstGeom>
          <a:noFill/>
        </p:spPr>
        <p:txBody>
          <a:bodyPr wrap="square" rtlCol="0">
            <a:spAutoFit/>
          </a:bodyPr>
          <a:lstStyle/>
          <a:p>
            <a:pPr marL="0" indent="0" algn="l">
              <a:buNone/>
            </a:pPr>
            <a:r>
              <a:rPr lang="fi-FI" sz="2200" dirty="0">
                <a:solidFill>
                  <a:schemeClr val="accent4">
                    <a:lumMod val="50000"/>
                  </a:schemeClr>
                </a:solidFill>
                <a:effectLst/>
                <a:ea typeface="Calibri" panose="020F0502020204030204" pitchFamily="34" charset="0"/>
              </a:rPr>
              <a:t>Kurssilla tutustutaan robotiikkaan ohjelmoitavien rakentelusarjojen avulla. Robotiikan opiskelussa on kyse tutkimisesta, oivaltamisesta ja hyviksi havaittujen ratkaisujen soveltamisesta. Kurssi sisältää rakentelua ja robottien ohjelmointia. Ohjelmoinnin ja rakentelun lomassa tutustutaan ja sovelletaan useita matematiikan ja ympäristöopin sisältöjä mm. geometria, mittayksiköt, ongelmanratkaisu, valo-oppi, kitka ja voima. </a:t>
            </a:r>
          </a:p>
          <a:p>
            <a:pPr marL="0" indent="0" algn="l">
              <a:buNone/>
            </a:pPr>
            <a:r>
              <a:rPr lang="fi-FI" sz="2200" dirty="0">
                <a:solidFill>
                  <a:schemeClr val="accent4">
                    <a:lumMod val="50000"/>
                  </a:schemeClr>
                </a:solidFill>
                <a:effectLst/>
                <a:ea typeface="Calibri" panose="020F0502020204030204" pitchFamily="34" charset="0"/>
              </a:rPr>
              <a:t> </a:t>
            </a:r>
          </a:p>
          <a:p>
            <a:pPr marL="0" indent="0" algn="l">
              <a:buNone/>
            </a:pPr>
            <a:r>
              <a:rPr lang="fi-FI" sz="2200" dirty="0">
                <a:solidFill>
                  <a:schemeClr val="accent4">
                    <a:lumMod val="50000"/>
                  </a:schemeClr>
                </a:solidFill>
                <a:effectLst/>
                <a:ea typeface="Calibri" panose="020F0502020204030204" pitchFamily="34" charset="0"/>
              </a:rPr>
              <a:t>Kurssilla voidaan valmistautua esimerkiksi robotiikkakilpailuihin, tutkia ja mallintaa olemassa olevia keksintöjä tai suunnitella omia robotteja.  Käsityö- ja muotoilutaitoja hyödyntäen voidaan valmistaa eri materiaaleista lisäosia, ulkoasua yms. liitettäväksi ohjelmoitaviin osiin. </a:t>
            </a:r>
            <a:endParaRPr lang="fi-FI" dirty="0">
              <a:solidFill>
                <a:schemeClr val="accent4">
                  <a:lumMod val="50000"/>
                </a:schemeClr>
              </a:solidFill>
            </a:endParaRPr>
          </a:p>
        </p:txBody>
      </p:sp>
    </p:spTree>
    <p:extLst>
      <p:ext uri="{BB962C8B-B14F-4D97-AF65-F5344CB8AC3E}">
        <p14:creationId xmlns:p14="http://schemas.microsoft.com/office/powerpoint/2010/main" val="95720486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i">
  <a:themeElements>
    <a:clrScheme name="Ioni">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i">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i">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e7f2b28d-54cf-44b6-aad9-6a2b7fb652a6}" enabled="1" method="Standard" siteId="{5cc89a67-fa29-4356-af5d-f436abc7c21b}" removed="0"/>
</clbl:labelList>
</file>

<file path=docProps/app.xml><?xml version="1.0" encoding="utf-8"?>
<Properties xmlns="http://schemas.openxmlformats.org/officeDocument/2006/extended-properties" xmlns:vt="http://schemas.openxmlformats.org/officeDocument/2006/docPropsVTypes">
  <Template>Ion</Template>
  <TotalTime>6431</TotalTime>
  <Words>428</Words>
  <Application>Microsoft Office PowerPoint</Application>
  <PresentationFormat>Laajakuva</PresentationFormat>
  <Paragraphs>40</Paragraphs>
  <Slides>7</Slides>
  <Notes>0</Notes>
  <HiddenSlides>0</HiddenSlides>
  <MMClips>0</MMClips>
  <ScaleCrop>false</ScaleCrop>
  <HeadingPairs>
    <vt:vector size="6" baseType="variant">
      <vt:variant>
        <vt:lpstr>Käytetyt fontit</vt:lpstr>
      </vt:variant>
      <vt:variant>
        <vt:i4>4</vt:i4>
      </vt:variant>
      <vt:variant>
        <vt:lpstr>Teema</vt:lpstr>
      </vt:variant>
      <vt:variant>
        <vt:i4>1</vt:i4>
      </vt:variant>
      <vt:variant>
        <vt:lpstr>Dian otsikot</vt:lpstr>
      </vt:variant>
      <vt:variant>
        <vt:i4>7</vt:i4>
      </vt:variant>
    </vt:vector>
  </HeadingPairs>
  <TitlesOfParts>
    <vt:vector size="12" baseType="lpstr">
      <vt:lpstr>Arial</vt:lpstr>
      <vt:lpstr>Calibri</vt:lpstr>
      <vt:lpstr>Century Gothic</vt:lpstr>
      <vt:lpstr>Wingdings 3</vt:lpstr>
      <vt:lpstr>Ioni</vt:lpstr>
      <vt:lpstr>ALAKOULUN   VALINNAISAINEET 5.lk  Länsituulen koulu 2026-2027</vt:lpstr>
      <vt:lpstr> </vt:lpstr>
      <vt:lpstr>Musiikki (MUVx)</vt:lpstr>
      <vt:lpstr>Liikunnan syventävä kurssi (LIVx)</vt:lpstr>
      <vt:lpstr>Käsityön taiturit/ tekninen käsityö (KÄSVx)</vt:lpstr>
      <vt:lpstr>Muotoilun mestarit (KMYKVx)</vt:lpstr>
      <vt:lpstr>Robotiikka (KMYVx)</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Tihinen Kati</dc:creator>
  <cp:lastModifiedBy>Tihinen Kati</cp:lastModifiedBy>
  <cp:revision>9</cp:revision>
  <dcterms:created xsi:type="dcterms:W3CDTF">2022-01-11T12:45:37Z</dcterms:created>
  <dcterms:modified xsi:type="dcterms:W3CDTF">2026-01-12T11:00:55Z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7f2b28d-54cf-44b6-aad9-6a2b7fb652a6_Enabled">
    <vt:lpwstr>true</vt:lpwstr>
  </property>
  <property fmtid="{D5CDD505-2E9C-101B-9397-08002B2CF9AE}" pid="3" name="MSIP_Label_e7f2b28d-54cf-44b6-aad9-6a2b7fb652a6_SetDate">
    <vt:lpwstr>2022-01-11T12:45:42Z</vt:lpwstr>
  </property>
  <property fmtid="{D5CDD505-2E9C-101B-9397-08002B2CF9AE}" pid="4" name="MSIP_Label_e7f2b28d-54cf-44b6-aad9-6a2b7fb652a6_Method">
    <vt:lpwstr>Standard</vt:lpwstr>
  </property>
  <property fmtid="{D5CDD505-2E9C-101B-9397-08002B2CF9AE}" pid="5" name="MSIP_Label_e7f2b28d-54cf-44b6-aad9-6a2b7fb652a6_Name">
    <vt:lpwstr>e7f2b28d-54cf-44b6-aad9-6a2b7fb652a6</vt:lpwstr>
  </property>
  <property fmtid="{D5CDD505-2E9C-101B-9397-08002B2CF9AE}" pid="6" name="MSIP_Label_e7f2b28d-54cf-44b6-aad9-6a2b7fb652a6_SiteId">
    <vt:lpwstr>5cc89a67-fa29-4356-af5d-f436abc7c21b</vt:lpwstr>
  </property>
  <property fmtid="{D5CDD505-2E9C-101B-9397-08002B2CF9AE}" pid="7" name="MSIP_Label_e7f2b28d-54cf-44b6-aad9-6a2b7fb652a6_ActionId">
    <vt:lpwstr>3f0ac2cb-e320-4b1e-a642-18bcf698ea10</vt:lpwstr>
  </property>
  <property fmtid="{D5CDD505-2E9C-101B-9397-08002B2CF9AE}" pid="8" name="MSIP_Label_e7f2b28d-54cf-44b6-aad9-6a2b7fb652a6_ContentBits">
    <vt:lpwstr>0</vt:lpwstr>
  </property>
</Properties>
</file>