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40" r:id="rId4"/>
  </p:sldMasterIdLst>
  <p:sldIdLst>
    <p:sldId id="256" r:id="rId5"/>
    <p:sldId id="257" r:id="rId6"/>
    <p:sldId id="264" r:id="rId7"/>
    <p:sldId id="262" r:id="rId8"/>
    <p:sldId id="259" r:id="rId9"/>
    <p:sldId id="258" r:id="rId10"/>
    <p:sldId id="261" r:id="rId11"/>
    <p:sldId id="265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8C7F501-A4F0-40AF-BA98-99538B8A7238}" v="34" dt="2026-01-12T08:41:36.173"/>
    <p1510:client id="{5923081C-882E-482B-93E6-DF42215E4077}" v="157" dt="2026-01-12T17:10:08.819"/>
    <p1510:client id="{D4274A07-E182-56E8-DFA1-C1914021768A}" v="41" dt="2026-01-12T08:15:11.612"/>
    <p1510:client id="{EF92C7A0-82E5-4CB1-8280-E5D4E3C73D6F}" v="219" dt="2026-01-12T08:58:08.02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730463E-BDEB-4E83-9FBC-30DAEC79099D}" type="doc">
      <dgm:prSet loTypeId="urn:microsoft.com/office/officeart/2005/8/layout/vList2" loCatId="list" qsTypeId="urn:microsoft.com/office/officeart/2005/8/quickstyle/simple2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FC2B5CB7-18D8-44B7-AB15-8C47997C2D41}">
      <dgm:prSet/>
      <dgm:spPr/>
      <dgm:t>
        <a:bodyPr/>
        <a:lstStyle/>
        <a:p>
          <a:r>
            <a:rPr lang="en-US"/>
            <a:t>Huolenaiheita/huomioita</a:t>
          </a:r>
        </a:p>
      </dgm:t>
    </dgm:pt>
    <dgm:pt modelId="{A3907847-DAE0-4B70-981D-B64B07723287}" type="parTrans" cxnId="{76CD11F0-AAEE-4C1F-8D3D-DF6A6435DCFD}">
      <dgm:prSet/>
      <dgm:spPr/>
      <dgm:t>
        <a:bodyPr/>
        <a:lstStyle/>
        <a:p>
          <a:endParaRPr lang="en-US"/>
        </a:p>
      </dgm:t>
    </dgm:pt>
    <dgm:pt modelId="{3D238715-F831-49D0-B782-C994A6A2F8E2}" type="sibTrans" cxnId="{76CD11F0-AAEE-4C1F-8D3D-DF6A6435DCFD}">
      <dgm:prSet/>
      <dgm:spPr/>
      <dgm:t>
        <a:bodyPr/>
        <a:lstStyle/>
        <a:p>
          <a:endParaRPr lang="en-US"/>
        </a:p>
      </dgm:t>
    </dgm:pt>
    <dgm:pt modelId="{AA42F10D-9D42-45D1-917E-5FB12BD20788}">
      <dgm:prSet/>
      <dgm:spPr/>
      <dgm:t>
        <a:bodyPr/>
        <a:lstStyle/>
        <a:p>
          <a:r>
            <a:rPr lang="en-US"/>
            <a:t>Kysymyksiä</a:t>
          </a:r>
        </a:p>
      </dgm:t>
    </dgm:pt>
    <dgm:pt modelId="{9B5FCF47-C691-471B-BD06-EF328B5CA0CD}" type="parTrans" cxnId="{9FEEC8B7-99C2-4293-9707-FCE890EDC306}">
      <dgm:prSet/>
      <dgm:spPr/>
      <dgm:t>
        <a:bodyPr/>
        <a:lstStyle/>
        <a:p>
          <a:endParaRPr lang="en-US"/>
        </a:p>
      </dgm:t>
    </dgm:pt>
    <dgm:pt modelId="{AC62F3DE-2571-46A0-B0BB-DB711B2291BC}" type="sibTrans" cxnId="{9FEEC8B7-99C2-4293-9707-FCE890EDC306}">
      <dgm:prSet/>
      <dgm:spPr/>
      <dgm:t>
        <a:bodyPr/>
        <a:lstStyle/>
        <a:p>
          <a:endParaRPr lang="en-US"/>
        </a:p>
      </dgm:t>
    </dgm:pt>
    <dgm:pt modelId="{CD36DF8C-A0AA-4844-A5E4-7619EC080D53}">
      <dgm:prSet/>
      <dgm:spPr/>
      <dgm:t>
        <a:bodyPr/>
        <a:lstStyle/>
        <a:p>
          <a:r>
            <a:rPr lang="en-US"/>
            <a:t>Kotiväen näkökulmia</a:t>
          </a:r>
        </a:p>
      </dgm:t>
    </dgm:pt>
    <dgm:pt modelId="{7588867D-5DA0-40A9-B740-639AB15C3967}" type="parTrans" cxnId="{6105A641-90C6-4C9F-87A7-781F3C39D15A}">
      <dgm:prSet/>
      <dgm:spPr/>
      <dgm:t>
        <a:bodyPr/>
        <a:lstStyle/>
        <a:p>
          <a:endParaRPr lang="en-US"/>
        </a:p>
      </dgm:t>
    </dgm:pt>
    <dgm:pt modelId="{E3EDA9A4-1EFC-4EDA-9E6A-32029FC77B3D}" type="sibTrans" cxnId="{6105A641-90C6-4C9F-87A7-781F3C39D15A}">
      <dgm:prSet/>
      <dgm:spPr/>
      <dgm:t>
        <a:bodyPr/>
        <a:lstStyle/>
        <a:p>
          <a:endParaRPr lang="en-US"/>
        </a:p>
      </dgm:t>
    </dgm:pt>
    <dgm:pt modelId="{79F9530B-1B4C-4EE7-B25E-93F827632C81}">
      <dgm:prSet/>
      <dgm:spPr/>
      <dgm:t>
        <a:bodyPr/>
        <a:lstStyle/>
        <a:p>
          <a:r>
            <a:rPr lang="en-US"/>
            <a:t>Toiveita/ideoita</a:t>
          </a:r>
        </a:p>
      </dgm:t>
    </dgm:pt>
    <dgm:pt modelId="{9C459017-1B8B-4718-A136-2B88AF0A369A}" type="parTrans" cxnId="{CFE5914F-A65B-4E8A-AF2C-9967799D2F79}">
      <dgm:prSet/>
      <dgm:spPr/>
      <dgm:t>
        <a:bodyPr/>
        <a:lstStyle/>
        <a:p>
          <a:endParaRPr lang="en-US"/>
        </a:p>
      </dgm:t>
    </dgm:pt>
    <dgm:pt modelId="{7B1A72EC-BD3F-4D8E-B4C6-0C139C000466}" type="sibTrans" cxnId="{CFE5914F-A65B-4E8A-AF2C-9967799D2F79}">
      <dgm:prSet/>
      <dgm:spPr/>
      <dgm:t>
        <a:bodyPr/>
        <a:lstStyle/>
        <a:p>
          <a:endParaRPr lang="en-US"/>
        </a:p>
      </dgm:t>
    </dgm:pt>
    <dgm:pt modelId="{ED1F0D9D-2202-42FE-B3EC-B0A7DBA1750F}" type="pres">
      <dgm:prSet presAssocID="{B730463E-BDEB-4E83-9FBC-30DAEC79099D}" presName="linear" presStyleCnt="0">
        <dgm:presLayoutVars>
          <dgm:animLvl val="lvl"/>
          <dgm:resizeHandles val="exact"/>
        </dgm:presLayoutVars>
      </dgm:prSet>
      <dgm:spPr/>
    </dgm:pt>
    <dgm:pt modelId="{540B7D1F-5596-41AD-906B-169DF9BBDF1B}" type="pres">
      <dgm:prSet presAssocID="{FC2B5CB7-18D8-44B7-AB15-8C47997C2D41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F380579E-C04C-4EF2-BCBB-C9A7113A0F77}" type="pres">
      <dgm:prSet presAssocID="{3D238715-F831-49D0-B782-C994A6A2F8E2}" presName="spacer" presStyleCnt="0"/>
      <dgm:spPr/>
    </dgm:pt>
    <dgm:pt modelId="{767DF9A8-4BE2-41A3-9E26-7EEB4120623A}" type="pres">
      <dgm:prSet presAssocID="{AA42F10D-9D42-45D1-917E-5FB12BD20788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7B568F5D-21D4-4C41-BA93-BF2D4EBF8ABD}" type="pres">
      <dgm:prSet presAssocID="{AC62F3DE-2571-46A0-B0BB-DB711B2291BC}" presName="spacer" presStyleCnt="0"/>
      <dgm:spPr/>
    </dgm:pt>
    <dgm:pt modelId="{BD3C90C1-B75A-4163-B3E0-C81815C7E934}" type="pres">
      <dgm:prSet presAssocID="{CD36DF8C-A0AA-4844-A5E4-7619EC080D53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F519F14F-4C88-4764-8B6E-94286FEC0FD8}" type="pres">
      <dgm:prSet presAssocID="{E3EDA9A4-1EFC-4EDA-9E6A-32029FC77B3D}" presName="spacer" presStyleCnt="0"/>
      <dgm:spPr/>
    </dgm:pt>
    <dgm:pt modelId="{36BBD253-3612-4E53-A864-8D69C42CF618}" type="pres">
      <dgm:prSet presAssocID="{79F9530B-1B4C-4EE7-B25E-93F827632C81}" presName="parentText" presStyleLbl="node1" presStyleIdx="3" presStyleCnt="4">
        <dgm:presLayoutVars>
          <dgm:chMax val="0"/>
          <dgm:bulletEnabled val="1"/>
        </dgm:presLayoutVars>
      </dgm:prSet>
      <dgm:spPr/>
    </dgm:pt>
  </dgm:ptLst>
  <dgm:cxnLst>
    <dgm:cxn modelId="{41161501-6E46-4C7C-9C6C-A1ACAB6310D9}" type="presOf" srcId="{B730463E-BDEB-4E83-9FBC-30DAEC79099D}" destId="{ED1F0D9D-2202-42FE-B3EC-B0A7DBA1750F}" srcOrd="0" destOrd="0" presId="urn:microsoft.com/office/officeart/2005/8/layout/vList2"/>
    <dgm:cxn modelId="{6105A641-90C6-4C9F-87A7-781F3C39D15A}" srcId="{B730463E-BDEB-4E83-9FBC-30DAEC79099D}" destId="{CD36DF8C-A0AA-4844-A5E4-7619EC080D53}" srcOrd="2" destOrd="0" parTransId="{7588867D-5DA0-40A9-B740-639AB15C3967}" sibTransId="{E3EDA9A4-1EFC-4EDA-9E6A-32029FC77B3D}"/>
    <dgm:cxn modelId="{CFE5914F-A65B-4E8A-AF2C-9967799D2F79}" srcId="{B730463E-BDEB-4E83-9FBC-30DAEC79099D}" destId="{79F9530B-1B4C-4EE7-B25E-93F827632C81}" srcOrd="3" destOrd="0" parTransId="{9C459017-1B8B-4718-A136-2B88AF0A369A}" sibTransId="{7B1A72EC-BD3F-4D8E-B4C6-0C139C000466}"/>
    <dgm:cxn modelId="{5686F457-E6C1-4430-A173-FBEE5C679842}" type="presOf" srcId="{CD36DF8C-A0AA-4844-A5E4-7619EC080D53}" destId="{BD3C90C1-B75A-4163-B3E0-C81815C7E934}" srcOrd="0" destOrd="0" presId="urn:microsoft.com/office/officeart/2005/8/layout/vList2"/>
    <dgm:cxn modelId="{F4640080-FBFF-42F3-AFFF-180F60CB44B9}" type="presOf" srcId="{AA42F10D-9D42-45D1-917E-5FB12BD20788}" destId="{767DF9A8-4BE2-41A3-9E26-7EEB4120623A}" srcOrd="0" destOrd="0" presId="urn:microsoft.com/office/officeart/2005/8/layout/vList2"/>
    <dgm:cxn modelId="{D3A2F08C-2F8C-4501-AD2A-2455BBB9CC37}" type="presOf" srcId="{79F9530B-1B4C-4EE7-B25E-93F827632C81}" destId="{36BBD253-3612-4E53-A864-8D69C42CF618}" srcOrd="0" destOrd="0" presId="urn:microsoft.com/office/officeart/2005/8/layout/vList2"/>
    <dgm:cxn modelId="{9FEEC8B7-99C2-4293-9707-FCE890EDC306}" srcId="{B730463E-BDEB-4E83-9FBC-30DAEC79099D}" destId="{AA42F10D-9D42-45D1-917E-5FB12BD20788}" srcOrd="1" destOrd="0" parTransId="{9B5FCF47-C691-471B-BD06-EF328B5CA0CD}" sibTransId="{AC62F3DE-2571-46A0-B0BB-DB711B2291BC}"/>
    <dgm:cxn modelId="{76CD11F0-AAEE-4C1F-8D3D-DF6A6435DCFD}" srcId="{B730463E-BDEB-4E83-9FBC-30DAEC79099D}" destId="{FC2B5CB7-18D8-44B7-AB15-8C47997C2D41}" srcOrd="0" destOrd="0" parTransId="{A3907847-DAE0-4B70-981D-B64B07723287}" sibTransId="{3D238715-F831-49D0-B782-C994A6A2F8E2}"/>
    <dgm:cxn modelId="{497602FD-AE70-4F28-A331-4297C1F42FA5}" type="presOf" srcId="{FC2B5CB7-18D8-44B7-AB15-8C47997C2D41}" destId="{540B7D1F-5596-41AD-906B-169DF9BBDF1B}" srcOrd="0" destOrd="0" presId="urn:microsoft.com/office/officeart/2005/8/layout/vList2"/>
    <dgm:cxn modelId="{FC381909-D106-41DD-83A6-000B8C110032}" type="presParOf" srcId="{ED1F0D9D-2202-42FE-B3EC-B0A7DBA1750F}" destId="{540B7D1F-5596-41AD-906B-169DF9BBDF1B}" srcOrd="0" destOrd="0" presId="urn:microsoft.com/office/officeart/2005/8/layout/vList2"/>
    <dgm:cxn modelId="{8AABEF9E-D6C3-4A03-A71E-842086587215}" type="presParOf" srcId="{ED1F0D9D-2202-42FE-B3EC-B0A7DBA1750F}" destId="{F380579E-C04C-4EF2-BCBB-C9A7113A0F77}" srcOrd="1" destOrd="0" presId="urn:microsoft.com/office/officeart/2005/8/layout/vList2"/>
    <dgm:cxn modelId="{20526A2A-E42B-4FDA-B540-54859A028640}" type="presParOf" srcId="{ED1F0D9D-2202-42FE-B3EC-B0A7DBA1750F}" destId="{767DF9A8-4BE2-41A3-9E26-7EEB4120623A}" srcOrd="2" destOrd="0" presId="urn:microsoft.com/office/officeart/2005/8/layout/vList2"/>
    <dgm:cxn modelId="{D0E57C83-F554-4B82-93E5-4308F165D6CE}" type="presParOf" srcId="{ED1F0D9D-2202-42FE-B3EC-B0A7DBA1750F}" destId="{7B568F5D-21D4-4C41-BA93-BF2D4EBF8ABD}" srcOrd="3" destOrd="0" presId="urn:microsoft.com/office/officeart/2005/8/layout/vList2"/>
    <dgm:cxn modelId="{CB1C48BC-FD8D-4B3F-8D7D-A101DB4301A4}" type="presParOf" srcId="{ED1F0D9D-2202-42FE-B3EC-B0A7DBA1750F}" destId="{BD3C90C1-B75A-4163-B3E0-C81815C7E934}" srcOrd="4" destOrd="0" presId="urn:microsoft.com/office/officeart/2005/8/layout/vList2"/>
    <dgm:cxn modelId="{85242E6F-84F6-46EE-8595-F1718100ECA9}" type="presParOf" srcId="{ED1F0D9D-2202-42FE-B3EC-B0A7DBA1750F}" destId="{F519F14F-4C88-4764-8B6E-94286FEC0FD8}" srcOrd="5" destOrd="0" presId="urn:microsoft.com/office/officeart/2005/8/layout/vList2"/>
    <dgm:cxn modelId="{DE24D9BC-3997-4074-BEA6-1D572DBE6FBE}" type="presParOf" srcId="{ED1F0D9D-2202-42FE-B3EC-B0A7DBA1750F}" destId="{36BBD253-3612-4E53-A864-8D69C42CF618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40B7D1F-5596-41AD-906B-169DF9BBDF1B}">
      <dsp:nvSpPr>
        <dsp:cNvPr id="0" name=""/>
        <dsp:cNvSpPr/>
      </dsp:nvSpPr>
      <dsp:spPr>
        <a:xfrm>
          <a:off x="0" y="445614"/>
          <a:ext cx="6254724" cy="105534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67640" tIns="167640" rIns="167640" bIns="167640" numCol="1" spcCol="1270" anchor="ctr" anchorCtr="0">
          <a:noAutofit/>
        </a:bodyPr>
        <a:lstStyle/>
        <a:p>
          <a:pPr marL="0" lvl="0" indent="0" algn="l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400" kern="1200"/>
            <a:t>Huolenaiheita/huomioita</a:t>
          </a:r>
        </a:p>
      </dsp:txBody>
      <dsp:txXfrm>
        <a:off x="51517" y="497131"/>
        <a:ext cx="6151690" cy="952306"/>
      </dsp:txXfrm>
    </dsp:sp>
    <dsp:sp modelId="{767DF9A8-4BE2-41A3-9E26-7EEB4120623A}">
      <dsp:nvSpPr>
        <dsp:cNvPr id="0" name=""/>
        <dsp:cNvSpPr/>
      </dsp:nvSpPr>
      <dsp:spPr>
        <a:xfrm>
          <a:off x="0" y="1627674"/>
          <a:ext cx="6254724" cy="1055340"/>
        </a:xfrm>
        <a:prstGeom prst="roundRect">
          <a:avLst/>
        </a:prstGeom>
        <a:solidFill>
          <a:schemeClr val="accent2">
            <a:hueOff val="-508265"/>
            <a:satOff val="-221"/>
            <a:lumOff val="-464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67640" tIns="167640" rIns="167640" bIns="167640" numCol="1" spcCol="1270" anchor="ctr" anchorCtr="0">
          <a:noAutofit/>
        </a:bodyPr>
        <a:lstStyle/>
        <a:p>
          <a:pPr marL="0" lvl="0" indent="0" algn="l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400" kern="1200"/>
            <a:t>Kysymyksiä</a:t>
          </a:r>
        </a:p>
      </dsp:txBody>
      <dsp:txXfrm>
        <a:off x="51517" y="1679191"/>
        <a:ext cx="6151690" cy="952306"/>
      </dsp:txXfrm>
    </dsp:sp>
    <dsp:sp modelId="{BD3C90C1-B75A-4163-B3E0-C81815C7E934}">
      <dsp:nvSpPr>
        <dsp:cNvPr id="0" name=""/>
        <dsp:cNvSpPr/>
      </dsp:nvSpPr>
      <dsp:spPr>
        <a:xfrm>
          <a:off x="0" y="2809735"/>
          <a:ext cx="6254724" cy="1055340"/>
        </a:xfrm>
        <a:prstGeom prst="roundRect">
          <a:avLst/>
        </a:prstGeom>
        <a:solidFill>
          <a:schemeClr val="accent2">
            <a:hueOff val="-1016531"/>
            <a:satOff val="-441"/>
            <a:lumOff val="-9281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67640" tIns="167640" rIns="167640" bIns="167640" numCol="1" spcCol="1270" anchor="ctr" anchorCtr="0">
          <a:noAutofit/>
        </a:bodyPr>
        <a:lstStyle/>
        <a:p>
          <a:pPr marL="0" lvl="0" indent="0" algn="l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400" kern="1200"/>
            <a:t>Kotiväen näkökulmia</a:t>
          </a:r>
        </a:p>
      </dsp:txBody>
      <dsp:txXfrm>
        <a:off x="51517" y="2861252"/>
        <a:ext cx="6151690" cy="952306"/>
      </dsp:txXfrm>
    </dsp:sp>
    <dsp:sp modelId="{36BBD253-3612-4E53-A864-8D69C42CF618}">
      <dsp:nvSpPr>
        <dsp:cNvPr id="0" name=""/>
        <dsp:cNvSpPr/>
      </dsp:nvSpPr>
      <dsp:spPr>
        <a:xfrm>
          <a:off x="0" y="3991795"/>
          <a:ext cx="6254724" cy="1055340"/>
        </a:xfrm>
        <a:prstGeom prst="roundRect">
          <a:avLst/>
        </a:prstGeom>
        <a:solidFill>
          <a:schemeClr val="accent2">
            <a:hueOff val="-1524796"/>
            <a:satOff val="-662"/>
            <a:lumOff val="-13921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67640" tIns="167640" rIns="167640" bIns="167640" numCol="1" spcCol="1270" anchor="ctr" anchorCtr="0">
          <a:noAutofit/>
        </a:bodyPr>
        <a:lstStyle/>
        <a:p>
          <a:pPr marL="0" lvl="0" indent="0" algn="l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400" kern="1200"/>
            <a:t>Toiveita/ideoita</a:t>
          </a:r>
        </a:p>
      </dsp:txBody>
      <dsp:txXfrm>
        <a:off x="51517" y="4043312"/>
        <a:ext cx="6151690" cy="95230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3504" y="770467"/>
            <a:ext cx="10782300" cy="3352800"/>
          </a:xfrm>
        </p:spPr>
        <p:txBody>
          <a:bodyPr anchor="b">
            <a:noAutofit/>
          </a:bodyPr>
          <a:lstStyle>
            <a:lvl1pPr algn="l">
              <a:lnSpc>
                <a:spcPct val="80000"/>
              </a:lnSpc>
              <a:defRPr sz="8800" spc="-120" baseline="0">
                <a:solidFill>
                  <a:srgbClr val="FFFFFF"/>
                </a:solidFill>
              </a:defRPr>
            </a:lvl1pPr>
          </a:lstStyle>
          <a:p>
            <a:r>
              <a:rPr lang="fi-FI"/>
              <a:t>Muokkaa perustyyl. napsautt.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67512" y="4206876"/>
            <a:ext cx="9228201" cy="1645920"/>
          </a:xfrm>
        </p:spPr>
        <p:txBody>
          <a:bodyPr>
            <a:normAutofit/>
          </a:bodyPr>
          <a:lstStyle>
            <a:lvl1pPr marL="0" indent="0" algn="l">
              <a:buNone/>
              <a:defRPr sz="3200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fi-FI"/>
              <a:t>Muokkaa alaotsikon perustyyliä napsautt.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fld id="{5586B75A-687E-405C-8A0B-8D00578BA2C3}" type="datetimeFigureOut">
              <a:rPr lang="en-US" dirty="0"/>
              <a:pPr/>
              <a:t>1/12/2026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5000"/>
                  </a:srgbClr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4E5243-F52A-4D37-9694-EB26C6C31910}" type="datetimeFigureOut">
              <a:rPr lang="en-US" dirty="0"/>
              <a:t>1/12/2026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43950" y="695325"/>
            <a:ext cx="2628900" cy="4800600"/>
          </a:xfrm>
        </p:spPr>
        <p:txBody>
          <a:bodyPr vert="eaVert"/>
          <a:lstStyle/>
          <a:p>
            <a:r>
              <a:rPr lang="fi-FI"/>
              <a:t>Muokkaa perustyyl. napsautt.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1525" y="714375"/>
            <a:ext cx="7734300" cy="5400675"/>
          </a:xfrm>
        </p:spPr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77B6E1-634A-48DC-9E8B-D894023267EF}" type="datetimeFigureOut">
              <a:rPr lang="en-US" dirty="0"/>
              <a:t>1/12/2026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2D3E9E-A95C-48F2-B4BF-A71542E0BE9A}" type="datetimeFigureOut">
              <a:rPr lang="en-US" dirty="0"/>
              <a:t>1/12/2026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3504" y="767419"/>
            <a:ext cx="10780776" cy="3355848"/>
          </a:xfrm>
        </p:spPr>
        <p:txBody>
          <a:bodyPr anchor="b">
            <a:normAutofit/>
          </a:bodyPr>
          <a:lstStyle>
            <a:lvl1pPr>
              <a:lnSpc>
                <a:spcPct val="80000"/>
              </a:lnSpc>
              <a:defRPr sz="8800" b="0" baseline="0">
                <a:solidFill>
                  <a:schemeClr val="accent1"/>
                </a:solidFill>
              </a:defRPr>
            </a:lvl1pPr>
          </a:lstStyle>
          <a:p>
            <a:r>
              <a:rPr lang="fi-FI"/>
              <a:t>Muokkaa perustyyl. napsautt.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7512" y="4204209"/>
            <a:ext cx="9226296" cy="1645920"/>
          </a:xfrm>
        </p:spPr>
        <p:txBody>
          <a:bodyPr anchor="t">
            <a:normAutofit/>
          </a:bodyPr>
          <a:lstStyle>
            <a:lvl1pPr marL="0" indent="0">
              <a:buNone/>
              <a:defRPr sz="320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1/12/2026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6656" y="1998134"/>
            <a:ext cx="4663440" cy="376732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11330" y="1998134"/>
            <a:ext cx="4663440" cy="376732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2952B5-7A2F-4CC8-B7CE-9234E21C2837}" type="datetimeFigureOut">
              <a:rPr lang="en-US" dirty="0"/>
              <a:t>1/12/2026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040467"/>
            <a:ext cx="4663440" cy="723400"/>
          </a:xfrm>
        </p:spPr>
        <p:txBody>
          <a:bodyPr anchor="ctr">
            <a:normAutofit/>
          </a:bodyPr>
          <a:lstStyle>
            <a:lvl1pPr marL="0" indent="0">
              <a:buNone/>
              <a:defRPr sz="2200" b="0" cap="all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6656" y="2753084"/>
            <a:ext cx="4663440" cy="32004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07608" y="2038435"/>
            <a:ext cx="4663440" cy="722376"/>
          </a:xfrm>
        </p:spPr>
        <p:txBody>
          <a:bodyPr anchor="ctr">
            <a:normAutofit/>
          </a:bodyPr>
          <a:lstStyle>
            <a:lvl1pPr marL="0" indent="0">
              <a:buNone/>
              <a:defRPr sz="2200" b="0" cap="all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007608" y="2750990"/>
            <a:ext cx="4663440" cy="32004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DA07A-9201-4B4B-BAF2-015AFA30F520}" type="datetimeFigureOut">
              <a:rPr lang="en-US" dirty="0"/>
              <a:t>1/12/2026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D7E00A-486F-4252-8B1D-E32645521F49}" type="datetimeFigureOut">
              <a:rPr lang="en-US" dirty="0"/>
              <a:t>1/12/2026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F5F92-E675-4B36-9A60-69A962A68675}" type="datetimeFigureOut">
              <a:rPr lang="en-US" dirty="0"/>
              <a:t>1/12/2026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tsiko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620000" y="0"/>
            <a:ext cx="457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8261404" y="542282"/>
            <a:ext cx="3383280" cy="1920240"/>
          </a:xfrm>
        </p:spPr>
        <p:txBody>
          <a:bodyPr anchor="b">
            <a:noAutofit/>
          </a:bodyPr>
          <a:lstStyle>
            <a:lvl1pPr>
              <a:lnSpc>
                <a:spcPct val="85000"/>
              </a:lnSpc>
              <a:defRPr sz="4000">
                <a:solidFill>
                  <a:srgbClr val="FFFFFF"/>
                </a:solidFill>
              </a:defRPr>
            </a:lvl1pPr>
          </a:lstStyle>
          <a:p>
            <a:r>
              <a:rPr lang="fi-FI"/>
              <a:t>Muokkaa perustyyl. napsautt.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762000"/>
            <a:ext cx="60960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75982" y="2511813"/>
            <a:ext cx="3398520" cy="3126987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>
                <a:solidFill>
                  <a:srgbClr val="262626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i-FI"/>
              <a:t>Muokkaa tekstin perustyylejä napsauttamalla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6E2C9B-5FA2-460D-9BE7-B0812FC2A6FF}" type="datetimeFigureOut">
              <a:rPr lang="en-US" dirty="0"/>
              <a:t>1/12/2026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0000"/>
                  </a:srgbClr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tsikollinen kuva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9224" y="5418667"/>
            <a:ext cx="10780776" cy="613283"/>
          </a:xfrm>
        </p:spPr>
        <p:txBody>
          <a:bodyPr anchor="b">
            <a:normAutofit/>
          </a:bodyPr>
          <a:lstStyle>
            <a:lvl1pPr>
              <a:defRPr sz="3200" b="0">
                <a:solidFill>
                  <a:srgbClr val="FFFFFF"/>
                </a:solidFill>
              </a:defRPr>
            </a:lvl1pPr>
          </a:lstStyle>
          <a:p>
            <a:r>
              <a:rPr lang="fi-FI"/>
              <a:t>Muokkaa perustyyl. napsautt.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12192000" cy="5330952"/>
          </a:xfrm>
          <a:blipFill>
            <a:blip r:embed="rId2"/>
            <a:stretch>
              <a:fillRect/>
            </a:stretch>
          </a:blipFill>
        </p:spPr>
        <p:txBody>
          <a:bodyPr anchor="t"/>
          <a:lstStyle>
            <a:lvl1pPr marL="0" indent="0" algn="ctr">
              <a:spcBef>
                <a:spcPts val="800"/>
              </a:spcBef>
              <a:buNone/>
              <a:defRPr sz="3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i-FI"/>
              <a:t>Lisää kuva napsauttamalla kuvaketta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656" y="5909735"/>
            <a:ext cx="9229344" cy="5334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400">
                <a:solidFill>
                  <a:srgbClr val="262626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fld id="{5586B75A-687E-405C-8A0B-8D00578BA2C3}" type="datetimeFigureOut">
              <a:rPr lang="en-US" dirty="0"/>
              <a:pPr/>
              <a:t>1/12/2026</a:t>
            </a:fld>
            <a:endParaRPr lang="en-US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endParaRPr lang="en-US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5000"/>
                  </a:srgbClr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57224" y="499533"/>
            <a:ext cx="10772775" cy="16581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perustyyl. napsautt.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011680"/>
            <a:ext cx="10753725" cy="376618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5800" y="6412447"/>
            <a:ext cx="41148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5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fld id="{5586B75A-687E-405C-8A0B-8D00578BA2C3}" type="datetimeFigureOut">
              <a:rPr lang="en-US" dirty="0"/>
              <a:pPr/>
              <a:t>1/12/2026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554697"/>
            <a:ext cx="50292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50" cap="all" baseline="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926" y="5876412"/>
            <a:ext cx="2926080" cy="139703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300" b="0">
                <a:ln>
                  <a:noFill/>
                </a:ln>
                <a:solidFill>
                  <a:schemeClr val="accent1">
                    <a:alpha val="25000"/>
                  </a:schemeClr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hf sldNum="0" hdr="0" ftr="0" dt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5400" kern="1200" spc="-120" baseline="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85000"/>
        </a:lnSpc>
        <a:spcBef>
          <a:spcPts val="1300"/>
        </a:spcBef>
        <a:buFont typeface="Arial" pitchFamily="34" charset="0"/>
        <a:buChar char=" 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347472" indent="-3429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548640" indent="-54864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2000" i="1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822960" indent="-82296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097280" indent="-109728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2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6pPr>
      <a:lvl7pPr marL="14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7pPr>
      <a:lvl8pPr marL="16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8pPr>
      <a:lvl9pPr marL="18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lioppilastutkinto.fi/" TargetMode="External"/><Relationship Id="rId2" Type="http://schemas.openxmlformats.org/officeDocument/2006/relationships/hyperlink" Target="https://www.ouka.fi/oulu/laanilan-lukio/ylioppilaskirjoitukset" TargetMode="Externa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lioppilastutkinto.fi/maaraykset/koekohtaiset-maaraykset-ja-ohjeet" TargetMode="Externa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ouka.fi/oulu/laanilan-lukio" TargetMode="External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8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22">
            <a:extLst>
              <a:ext uri="{FF2B5EF4-FFF2-40B4-BE49-F238E27FC236}">
                <a16:creationId xmlns:a16="http://schemas.microsoft.com/office/drawing/2014/main" id="{1E437638-E86C-41B1-BC86-6F186CB35A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0287" y="0"/>
            <a:ext cx="12202287" cy="6858000"/>
          </a:xfrm>
          <a:prstGeom prst="rect">
            <a:avLst/>
          </a:prstGeom>
          <a:solidFill>
            <a:srgbClr val="2349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5087738" y="770467"/>
            <a:ext cx="6298065" cy="3352800"/>
          </a:xfrm>
        </p:spPr>
        <p:txBody>
          <a:bodyPr>
            <a:normAutofit/>
          </a:bodyPr>
          <a:lstStyle/>
          <a:p>
            <a:r>
              <a:rPr lang="fi-FI" sz="7500"/>
              <a:t>Laanilan lukion vanhempainilta 12.1.2026</a:t>
            </a:r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>
          <a:xfrm>
            <a:off x="5168264" y="4206876"/>
            <a:ext cx="5437067" cy="1645920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fi-FI">
                <a:solidFill>
                  <a:srgbClr val="FFFFFF"/>
                </a:solidFill>
              </a:rPr>
              <a:t>Abien kevätohjelma</a:t>
            </a:r>
          </a:p>
        </p:txBody>
      </p:sp>
      <p:pic>
        <p:nvPicPr>
          <p:cNvPr id="4" name="Kuva 3" descr="Kuva, joka sisältää kohteen piha-, taivas, talvi, puu&#10;&#10;Tekoälyllä luotu sisältö saattaa olla virheellistä.">
            <a:extLst>
              <a:ext uri="{FF2B5EF4-FFF2-40B4-BE49-F238E27FC236}">
                <a16:creationId xmlns:a16="http://schemas.microsoft.com/office/drawing/2014/main" id="{1286A52D-392C-75D3-DBEA-089892D4067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6939" r="1" b="1"/>
          <a:stretch>
            <a:fillRect/>
          </a:stretch>
        </p:blipFill>
        <p:spPr>
          <a:xfrm>
            <a:off x="-10288" y="10"/>
            <a:ext cx="4628007" cy="6864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895533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uva 1" descr="Kuva, joka sisältää kohteen sisä-, huonekalu, pöytä, aula&#10;&#10;Kuvaus luotu automaattisesti">
            <a:extLst>
              <a:ext uri="{FF2B5EF4-FFF2-40B4-BE49-F238E27FC236}">
                <a16:creationId xmlns:a16="http://schemas.microsoft.com/office/drawing/2014/main" id="{0940B2C5-63C8-CF25-59A8-38A9342A1DE9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alphaModFix amt="45000"/>
          </a:blip>
          <a:srcRect t="33218" b="24594"/>
          <a:stretch>
            <a:fillRect/>
          </a:stretch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4" name="Tekstiruutu 3"/>
          <p:cNvSpPr txBox="1"/>
          <p:nvPr/>
        </p:nvSpPr>
        <p:spPr>
          <a:xfrm>
            <a:off x="657224" y="499533"/>
            <a:ext cx="10772775" cy="16581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defTabSz="914400">
              <a:lnSpc>
                <a:spcPct val="85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5400" spc="-120" dirty="0">
                <a:solidFill>
                  <a:schemeClr val="bg2"/>
                </a:solidFill>
                <a:latin typeface="+mj-lt"/>
                <a:ea typeface="+mj-ea"/>
                <a:cs typeface="+mj-cs"/>
              </a:rPr>
              <a:t>YO-</a:t>
            </a:r>
            <a:r>
              <a:rPr lang="en-US" sz="5400" spc="-120" dirty="0" err="1">
                <a:solidFill>
                  <a:schemeClr val="bg2"/>
                </a:solidFill>
                <a:latin typeface="+mj-lt"/>
                <a:ea typeface="+mj-ea"/>
                <a:cs typeface="+mj-cs"/>
              </a:rPr>
              <a:t>kirjoitukset</a:t>
            </a:r>
            <a:r>
              <a:rPr lang="en-US" sz="5400" spc="-120" dirty="0">
                <a:solidFill>
                  <a:schemeClr val="bg2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5400" spc="-120" dirty="0" err="1">
                <a:solidFill>
                  <a:schemeClr val="bg2"/>
                </a:solidFill>
                <a:latin typeface="+mj-lt"/>
                <a:ea typeface="+mj-ea"/>
                <a:cs typeface="+mj-cs"/>
              </a:rPr>
              <a:t>maaliskuussa</a:t>
            </a:r>
            <a:endParaRPr lang="en-US" sz="5400" spc="-120" dirty="0">
              <a:solidFill>
                <a:schemeClr val="bg2"/>
              </a:solidFill>
              <a:latin typeface="+mj-lt"/>
              <a:ea typeface="Calibri Light"/>
              <a:cs typeface="Calibri Light"/>
            </a:endParaRPr>
          </a:p>
        </p:txBody>
      </p:sp>
      <p:sp>
        <p:nvSpPr>
          <p:cNvPr id="5" name="Tekstiruutu 4"/>
          <p:cNvSpPr txBox="1"/>
          <p:nvPr/>
        </p:nvSpPr>
        <p:spPr>
          <a:xfrm>
            <a:off x="676656" y="2011680"/>
            <a:ext cx="10753725" cy="3766185"/>
          </a:xfrm>
          <a:prstGeom prst="rect">
            <a:avLst/>
          </a:prstGeom>
          <a:ln>
            <a:solidFill>
              <a:schemeClr val="accent2"/>
            </a:solidFill>
          </a:ln>
        </p:spPr>
        <p:txBody>
          <a:bodyPr vert="horz" lIns="91440" tIns="45720" rIns="91440" bIns="45720" rtlCol="0" anchor="t">
            <a:normAutofit/>
          </a:bodyPr>
          <a:lstStyle/>
          <a:p>
            <a:pPr marL="285750" indent="-285750" defTabSz="914400" fontAlgn="base">
              <a:lnSpc>
                <a:spcPct val="85000"/>
              </a:lnSpc>
              <a:spcAft>
                <a:spcPts val="600"/>
              </a:spcAft>
              <a:buFont typeface="Arial" pitchFamily="34" charset="0"/>
              <a:buChar char=" "/>
            </a:pPr>
            <a:r>
              <a:rPr lang="en-US" sz="2400" b="1" dirty="0" err="1">
                <a:solidFill>
                  <a:schemeClr val="bg2"/>
                </a:solidFill>
              </a:rPr>
              <a:t>Kirjoitettavissa</a:t>
            </a:r>
            <a:r>
              <a:rPr lang="en-US" sz="2400" b="1" dirty="0">
                <a:solidFill>
                  <a:schemeClr val="bg2"/>
                </a:solidFill>
              </a:rPr>
              <a:t> </a:t>
            </a:r>
            <a:r>
              <a:rPr lang="en-US" sz="2400" b="1" dirty="0" err="1">
                <a:solidFill>
                  <a:schemeClr val="bg2"/>
                </a:solidFill>
              </a:rPr>
              <a:t>aineissa</a:t>
            </a:r>
            <a:r>
              <a:rPr lang="en-US" sz="2400" b="1" dirty="0">
                <a:solidFill>
                  <a:schemeClr val="bg2"/>
                </a:solidFill>
              </a:rPr>
              <a:t> </a:t>
            </a:r>
            <a:r>
              <a:rPr lang="en-US" sz="2400" b="1" dirty="0" err="1">
                <a:solidFill>
                  <a:schemeClr val="bg2"/>
                </a:solidFill>
              </a:rPr>
              <a:t>puuttuvien</a:t>
            </a:r>
            <a:r>
              <a:rPr lang="en-US" sz="2400" b="1" dirty="0">
                <a:solidFill>
                  <a:schemeClr val="bg2"/>
                </a:solidFill>
              </a:rPr>
              <a:t> </a:t>
            </a:r>
            <a:r>
              <a:rPr lang="en-US" sz="2400" b="1" dirty="0" err="1">
                <a:solidFill>
                  <a:schemeClr val="bg2"/>
                </a:solidFill>
              </a:rPr>
              <a:t>pakollisten</a:t>
            </a:r>
            <a:r>
              <a:rPr lang="en-US" sz="2400" b="1" dirty="0">
                <a:solidFill>
                  <a:schemeClr val="bg2"/>
                </a:solidFill>
              </a:rPr>
              <a:t> </a:t>
            </a:r>
            <a:r>
              <a:rPr lang="en-US" sz="2400" b="1" dirty="0" err="1">
                <a:solidFill>
                  <a:schemeClr val="bg2"/>
                </a:solidFill>
              </a:rPr>
              <a:t>kurssien</a:t>
            </a:r>
            <a:r>
              <a:rPr lang="en-US" sz="2400" b="1" dirty="0">
                <a:solidFill>
                  <a:schemeClr val="bg2"/>
                </a:solidFill>
              </a:rPr>
              <a:t> </a:t>
            </a:r>
            <a:r>
              <a:rPr lang="en-US" sz="2400" b="1" dirty="0" err="1">
                <a:solidFill>
                  <a:schemeClr val="bg2"/>
                </a:solidFill>
              </a:rPr>
              <a:t>suoritusten</a:t>
            </a:r>
            <a:r>
              <a:rPr lang="en-US" sz="2400" b="1" dirty="0">
                <a:solidFill>
                  <a:schemeClr val="bg2"/>
                </a:solidFill>
              </a:rPr>
              <a:t> </a:t>
            </a:r>
            <a:r>
              <a:rPr lang="en-US" sz="2400" b="1" dirty="0" err="1">
                <a:solidFill>
                  <a:schemeClr val="bg2"/>
                </a:solidFill>
              </a:rPr>
              <a:t>deadlinet</a:t>
            </a:r>
            <a:r>
              <a:rPr lang="en-US" sz="2400" b="1" dirty="0">
                <a:solidFill>
                  <a:schemeClr val="bg2"/>
                </a:solidFill>
              </a:rPr>
              <a:t> </a:t>
            </a:r>
            <a:r>
              <a:rPr lang="en-US" sz="2400" b="1" dirty="0" err="1">
                <a:solidFill>
                  <a:schemeClr val="bg2"/>
                </a:solidFill>
              </a:rPr>
              <a:t>ovat</a:t>
            </a:r>
            <a:r>
              <a:rPr lang="en-US" sz="2400" b="1" dirty="0">
                <a:solidFill>
                  <a:schemeClr val="bg2"/>
                </a:solidFill>
              </a:rPr>
              <a:t> </a:t>
            </a:r>
            <a:r>
              <a:rPr lang="en-US" sz="2400" b="1" dirty="0" err="1">
                <a:solidFill>
                  <a:schemeClr val="bg2"/>
                </a:solidFill>
              </a:rPr>
              <a:t>kolmannen</a:t>
            </a:r>
            <a:r>
              <a:rPr lang="en-US" sz="2400" b="1" dirty="0">
                <a:solidFill>
                  <a:schemeClr val="bg2"/>
                </a:solidFill>
              </a:rPr>
              <a:t> </a:t>
            </a:r>
            <a:r>
              <a:rPr lang="en-US" sz="2400" b="1" dirty="0" err="1">
                <a:solidFill>
                  <a:schemeClr val="bg2"/>
                </a:solidFill>
              </a:rPr>
              <a:t>periodin</a:t>
            </a:r>
            <a:r>
              <a:rPr lang="en-US" sz="2400" b="1" dirty="0">
                <a:solidFill>
                  <a:schemeClr val="bg2"/>
                </a:solidFill>
              </a:rPr>
              <a:t> </a:t>
            </a:r>
            <a:r>
              <a:rPr lang="en-US" sz="2400" b="1" dirty="0" err="1">
                <a:solidFill>
                  <a:schemeClr val="bg2"/>
                </a:solidFill>
              </a:rPr>
              <a:t>loppuun</a:t>
            </a:r>
            <a:r>
              <a:rPr lang="en-US" sz="2400" b="1" dirty="0">
                <a:solidFill>
                  <a:schemeClr val="bg2"/>
                </a:solidFill>
              </a:rPr>
              <a:t> </a:t>
            </a:r>
            <a:r>
              <a:rPr lang="en-US" sz="2400" b="1" dirty="0" err="1">
                <a:solidFill>
                  <a:schemeClr val="bg2"/>
                </a:solidFill>
              </a:rPr>
              <a:t>mennessä</a:t>
            </a:r>
            <a:r>
              <a:rPr lang="en-US" sz="2400" b="1" dirty="0">
                <a:solidFill>
                  <a:schemeClr val="bg2"/>
                </a:solidFill>
              </a:rPr>
              <a:t>.</a:t>
            </a:r>
            <a:endParaRPr lang="en-US" sz="2400" b="1" dirty="0">
              <a:solidFill>
                <a:schemeClr val="bg2"/>
              </a:solidFill>
              <a:ea typeface="Calibri Light"/>
              <a:cs typeface="Calibri Light"/>
            </a:endParaRPr>
          </a:p>
          <a:p>
            <a:pPr marL="285750" indent="-285750" defTabSz="914400">
              <a:lnSpc>
                <a:spcPct val="85000"/>
              </a:lnSpc>
              <a:spcAft>
                <a:spcPts val="600"/>
              </a:spcAft>
              <a:buFont typeface="Arial" pitchFamily="34" charset="0"/>
              <a:buChar char=" "/>
            </a:pPr>
            <a:endParaRPr lang="en-US" sz="2400" b="1" dirty="0">
              <a:solidFill>
                <a:schemeClr val="bg2"/>
              </a:solidFill>
              <a:ea typeface="Calibri Light"/>
              <a:cs typeface="Calibri Light"/>
            </a:endParaRPr>
          </a:p>
          <a:p>
            <a:pPr marL="285750" indent="-285750" defTabSz="914400" fontAlgn="base">
              <a:lnSpc>
                <a:spcPct val="85000"/>
              </a:lnSpc>
              <a:spcAft>
                <a:spcPts val="600"/>
              </a:spcAft>
              <a:buFont typeface="Arial" pitchFamily="34" charset="0"/>
              <a:buChar char=" "/>
            </a:pPr>
            <a:r>
              <a:rPr lang="en-US" sz="2400" b="1" err="1">
                <a:solidFill>
                  <a:schemeClr val="bg2"/>
                </a:solidFill>
              </a:rPr>
              <a:t>Pukeutuminen</a:t>
            </a:r>
            <a:r>
              <a:rPr lang="en-US" sz="2400" b="1" dirty="0">
                <a:solidFill>
                  <a:schemeClr val="bg2"/>
                </a:solidFill>
              </a:rPr>
              <a:t>, </a:t>
            </a:r>
            <a:r>
              <a:rPr lang="en-US" sz="2400" b="1" err="1">
                <a:solidFill>
                  <a:schemeClr val="bg2"/>
                </a:solidFill>
              </a:rPr>
              <a:t>eväät</a:t>
            </a:r>
            <a:r>
              <a:rPr lang="en-US" sz="2400" b="1" dirty="0">
                <a:solidFill>
                  <a:schemeClr val="bg2"/>
                </a:solidFill>
              </a:rPr>
              <a:t>, </a:t>
            </a:r>
            <a:r>
              <a:rPr lang="en-US" sz="2400" b="1" err="1">
                <a:solidFill>
                  <a:schemeClr val="bg2"/>
                </a:solidFill>
              </a:rPr>
              <a:t>kännykät</a:t>
            </a:r>
            <a:r>
              <a:rPr lang="en-US" sz="2400" b="1" dirty="0">
                <a:solidFill>
                  <a:schemeClr val="bg2"/>
                </a:solidFill>
              </a:rPr>
              <a:t> &amp; </a:t>
            </a:r>
            <a:r>
              <a:rPr lang="en-US" sz="2400" b="1" err="1">
                <a:solidFill>
                  <a:schemeClr val="bg2"/>
                </a:solidFill>
              </a:rPr>
              <a:t>kellot</a:t>
            </a:r>
            <a:r>
              <a:rPr lang="en-US" sz="2400" b="1" dirty="0">
                <a:solidFill>
                  <a:schemeClr val="bg2"/>
                </a:solidFill>
              </a:rPr>
              <a:t>, </a:t>
            </a:r>
            <a:r>
              <a:rPr lang="en-US" sz="2400" b="1" err="1">
                <a:solidFill>
                  <a:schemeClr val="bg2"/>
                </a:solidFill>
              </a:rPr>
              <a:t>ajoissa</a:t>
            </a:r>
            <a:r>
              <a:rPr lang="en-US" sz="2400" b="1" dirty="0">
                <a:solidFill>
                  <a:schemeClr val="bg2"/>
                </a:solidFill>
              </a:rPr>
              <a:t> </a:t>
            </a:r>
            <a:r>
              <a:rPr lang="en-US" sz="2400" b="1" err="1">
                <a:solidFill>
                  <a:schemeClr val="bg2"/>
                </a:solidFill>
              </a:rPr>
              <a:t>oleminen</a:t>
            </a:r>
            <a:endParaRPr lang="en-US" sz="2400" b="1">
              <a:solidFill>
                <a:schemeClr val="bg2"/>
              </a:solidFill>
              <a:ea typeface="Calibri Light"/>
              <a:cs typeface="Calibri Light"/>
            </a:endParaRPr>
          </a:p>
          <a:p>
            <a:pPr marL="285750" indent="-285750" defTabSz="914400" fontAlgn="base">
              <a:lnSpc>
                <a:spcPct val="85000"/>
              </a:lnSpc>
              <a:spcAft>
                <a:spcPts val="600"/>
              </a:spcAft>
              <a:buFont typeface="Arial" pitchFamily="34" charset="0"/>
              <a:buChar char=" "/>
            </a:pPr>
            <a:endParaRPr lang="en-US" sz="2400" b="1" dirty="0">
              <a:solidFill>
                <a:schemeClr val="bg2"/>
              </a:solidFill>
              <a:ea typeface="Calibri Light"/>
              <a:cs typeface="Calibri Light"/>
            </a:endParaRPr>
          </a:p>
          <a:p>
            <a:pPr marL="285750" indent="-285750" defTabSz="914400" fontAlgn="base">
              <a:lnSpc>
                <a:spcPct val="85000"/>
              </a:lnSpc>
              <a:spcAft>
                <a:spcPts val="600"/>
              </a:spcAft>
              <a:buFont typeface="Arial" pitchFamily="34" charset="0"/>
              <a:buChar char=" "/>
            </a:pPr>
            <a:r>
              <a:rPr lang="en-US" sz="2400" b="1" err="1">
                <a:solidFill>
                  <a:schemeClr val="bg2"/>
                </a:solidFill>
              </a:rPr>
              <a:t>Yo-kirjoituskokeista</a:t>
            </a:r>
            <a:r>
              <a:rPr lang="en-US" sz="2400" b="1" dirty="0">
                <a:solidFill>
                  <a:schemeClr val="bg2"/>
                </a:solidFill>
              </a:rPr>
              <a:t> </a:t>
            </a:r>
            <a:r>
              <a:rPr lang="en-US" sz="2400" b="1" err="1">
                <a:solidFill>
                  <a:schemeClr val="bg2"/>
                </a:solidFill>
              </a:rPr>
              <a:t>poisjäänneistä</a:t>
            </a:r>
            <a:r>
              <a:rPr lang="en-US" sz="2400" b="1" dirty="0">
                <a:solidFill>
                  <a:schemeClr val="bg2"/>
                </a:solidFill>
              </a:rPr>
              <a:t>, </a:t>
            </a:r>
            <a:r>
              <a:rPr lang="en-US" sz="2400" b="1" err="1">
                <a:solidFill>
                  <a:schemeClr val="bg2"/>
                </a:solidFill>
              </a:rPr>
              <a:t>myöhästymisistä</a:t>
            </a:r>
            <a:r>
              <a:rPr lang="en-US" sz="2400" b="1" dirty="0">
                <a:solidFill>
                  <a:schemeClr val="bg2"/>
                </a:solidFill>
              </a:rPr>
              <a:t> ja </a:t>
            </a:r>
            <a:r>
              <a:rPr lang="en-US" sz="2400" b="1" err="1">
                <a:solidFill>
                  <a:schemeClr val="bg2"/>
                </a:solidFill>
              </a:rPr>
              <a:t>äkillisistä</a:t>
            </a:r>
            <a:r>
              <a:rPr lang="en-US" sz="2400" b="1" dirty="0">
                <a:solidFill>
                  <a:schemeClr val="bg2"/>
                </a:solidFill>
              </a:rPr>
              <a:t> </a:t>
            </a:r>
            <a:r>
              <a:rPr lang="en-US" sz="2400" b="1" err="1">
                <a:solidFill>
                  <a:schemeClr val="bg2"/>
                </a:solidFill>
              </a:rPr>
              <a:t>sairastumisista</a:t>
            </a:r>
            <a:r>
              <a:rPr lang="en-US" sz="2400" b="1" dirty="0">
                <a:solidFill>
                  <a:schemeClr val="bg2"/>
                </a:solidFill>
              </a:rPr>
              <a:t> </a:t>
            </a:r>
            <a:r>
              <a:rPr lang="en-US" sz="2400" b="1" err="1">
                <a:solidFill>
                  <a:schemeClr val="bg2"/>
                </a:solidFill>
              </a:rPr>
              <a:t>ilmoitettava</a:t>
            </a:r>
            <a:r>
              <a:rPr lang="en-US" sz="2400" b="1" dirty="0">
                <a:solidFill>
                  <a:schemeClr val="bg2"/>
                </a:solidFill>
              </a:rPr>
              <a:t> Timo </a:t>
            </a:r>
            <a:r>
              <a:rPr lang="en-US" sz="2400" b="1" err="1">
                <a:solidFill>
                  <a:schemeClr val="bg2"/>
                </a:solidFill>
              </a:rPr>
              <a:t>Kärkkäiselle</a:t>
            </a:r>
            <a:r>
              <a:rPr lang="en-US" sz="2400" b="1" dirty="0">
                <a:solidFill>
                  <a:schemeClr val="bg2"/>
                </a:solidFill>
              </a:rPr>
              <a:t> </a:t>
            </a:r>
            <a:r>
              <a:rPr lang="en-US" sz="2400" b="1" err="1">
                <a:solidFill>
                  <a:schemeClr val="bg2"/>
                </a:solidFill>
              </a:rPr>
              <a:t>välittömästi</a:t>
            </a:r>
            <a:r>
              <a:rPr lang="en-US" sz="2400" b="1" dirty="0">
                <a:solidFill>
                  <a:schemeClr val="bg2"/>
                </a:solidFill>
              </a:rPr>
              <a:t>.</a:t>
            </a:r>
            <a:endParaRPr lang="en-US" sz="2400">
              <a:solidFill>
                <a:schemeClr val="bg2"/>
              </a:solidFill>
              <a:ea typeface="Calibri Light"/>
              <a:cs typeface="Calibri Light"/>
            </a:endParaRPr>
          </a:p>
          <a:p>
            <a:pPr marL="285750" indent="-285750" defTabSz="914400" fontAlgn="base">
              <a:lnSpc>
                <a:spcPct val="85000"/>
              </a:lnSpc>
              <a:spcAft>
                <a:spcPts val="600"/>
              </a:spcAft>
              <a:buFont typeface="Arial" pitchFamily="34" charset="0"/>
              <a:buChar char=" "/>
            </a:pPr>
            <a:endParaRPr lang="en-US" b="1"/>
          </a:p>
          <a:p>
            <a:pPr marL="285750" indent="-285750" defTabSz="914400">
              <a:lnSpc>
                <a:spcPct val="85000"/>
              </a:lnSpc>
              <a:spcAft>
                <a:spcPts val="600"/>
              </a:spcAft>
              <a:buFont typeface="Arial" pitchFamily="34" charset="0"/>
              <a:buChar char=" "/>
            </a:pPr>
            <a:endParaRPr lang="en-US" b="1"/>
          </a:p>
          <a:p>
            <a:pPr marL="285750" indent="-285750" defTabSz="914400">
              <a:lnSpc>
                <a:spcPct val="85000"/>
              </a:lnSpc>
              <a:spcAft>
                <a:spcPts val="600"/>
              </a:spcAft>
              <a:buFont typeface="Arial" pitchFamily="34" charset="0"/>
              <a:buChar char=" "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537498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kstiruutu 4"/>
          <p:cNvSpPr txBox="1"/>
          <p:nvPr/>
        </p:nvSpPr>
        <p:spPr>
          <a:xfrm>
            <a:off x="446324" y="366262"/>
            <a:ext cx="11299825" cy="747897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285750" indent="-285750">
              <a:buFont typeface="Courier New,monospace"/>
              <a:buChar char="o"/>
            </a:pPr>
            <a:r>
              <a:rPr lang="fi-FI" sz="2400" b="1" dirty="0">
                <a:latin typeface="Calibri"/>
                <a:cs typeface="Calibri"/>
              </a:rPr>
              <a:t>Yo-koepäivät</a:t>
            </a:r>
            <a:endParaRPr lang="fi-FI" sz="2400" dirty="0">
              <a:latin typeface="Calibri"/>
              <a:ea typeface="Calibri"/>
              <a:cs typeface="Calibri"/>
            </a:endParaRPr>
          </a:p>
          <a:p>
            <a:pPr marL="742950" lvl="1" indent="-285750">
              <a:buFont typeface="Arial,Sans-Serif"/>
              <a:buChar char="•"/>
            </a:pPr>
            <a:r>
              <a:rPr lang="fi-FI" sz="2400" dirty="0">
                <a:latin typeface="Calibri"/>
                <a:cs typeface="Calibri"/>
              </a:rPr>
              <a:t>Ti 10.3. äidinkieli, lukutaidon koe</a:t>
            </a:r>
            <a:endParaRPr lang="en-US" sz="2400" dirty="0">
              <a:latin typeface="Calibri"/>
              <a:ea typeface="Calibri"/>
              <a:cs typeface="Calibri"/>
            </a:endParaRPr>
          </a:p>
          <a:p>
            <a:pPr marL="742950" lvl="1" indent="-285750">
              <a:buFont typeface="Arial,Sans-Serif"/>
              <a:buChar char="•"/>
            </a:pPr>
            <a:r>
              <a:rPr lang="fi-FI" sz="2400" dirty="0">
                <a:latin typeface="Calibri"/>
                <a:cs typeface="Calibri"/>
              </a:rPr>
              <a:t>To 12.3. vieras kieli, lyhyt oppimäärä </a:t>
            </a:r>
            <a:endParaRPr lang="en-US" sz="2400">
              <a:latin typeface="Calibri"/>
              <a:ea typeface="Calibri"/>
              <a:cs typeface="Calibri"/>
            </a:endParaRPr>
          </a:p>
          <a:p>
            <a:pPr marL="742950" lvl="1" indent="-285750">
              <a:buFont typeface="Arial,Sans-Serif"/>
              <a:buChar char="•"/>
            </a:pPr>
            <a:r>
              <a:rPr lang="fi-FI" sz="2400" dirty="0">
                <a:latin typeface="Calibri"/>
                <a:cs typeface="Calibri"/>
              </a:rPr>
              <a:t>Pe 13.3. äidinkieli, kirjoitustaidon koe</a:t>
            </a:r>
            <a:endParaRPr lang="en-US" sz="2400" dirty="0">
              <a:latin typeface="Calibri"/>
              <a:ea typeface="Calibri"/>
              <a:cs typeface="Calibri"/>
            </a:endParaRPr>
          </a:p>
          <a:p>
            <a:pPr marL="742950" lvl="1" indent="-285750">
              <a:buFont typeface="Arial,Sans-Serif"/>
              <a:buChar char="•"/>
            </a:pPr>
            <a:r>
              <a:rPr lang="fi-FI" sz="2400" dirty="0">
                <a:latin typeface="Calibri"/>
                <a:cs typeface="Calibri"/>
              </a:rPr>
              <a:t>Ma 16.3. vieras kieli, pitkä oppimäärä</a:t>
            </a:r>
            <a:endParaRPr lang="en-US" sz="2400" dirty="0">
              <a:latin typeface="Calibri"/>
              <a:ea typeface="Calibri"/>
              <a:cs typeface="Calibri"/>
            </a:endParaRPr>
          </a:p>
          <a:p>
            <a:pPr marL="742950" lvl="1" indent="-285750">
              <a:buFont typeface="Arial,Sans-Serif"/>
              <a:buChar char="•"/>
            </a:pPr>
            <a:r>
              <a:rPr lang="fi-FI" sz="2400" dirty="0">
                <a:latin typeface="Calibri"/>
                <a:cs typeface="Calibri"/>
              </a:rPr>
              <a:t>Ke 18.3. matematiikka, pitkä ja lyhyt oppimäärä  </a:t>
            </a:r>
            <a:endParaRPr lang="en-US" sz="2400" dirty="0">
              <a:latin typeface="Calibri"/>
              <a:ea typeface="Calibri"/>
              <a:cs typeface="Calibri"/>
            </a:endParaRPr>
          </a:p>
          <a:p>
            <a:pPr marL="742950" lvl="1" indent="-285750">
              <a:buFont typeface="Arial,Sans-Serif"/>
              <a:buChar char="•"/>
            </a:pPr>
            <a:r>
              <a:rPr lang="fi-FI" sz="2400" dirty="0">
                <a:latin typeface="Calibri"/>
                <a:cs typeface="Calibri"/>
              </a:rPr>
              <a:t>Pe 20.3. </a:t>
            </a:r>
            <a:r>
              <a:rPr lang="fi-FI" sz="2400" dirty="0" err="1">
                <a:latin typeface="Calibri"/>
                <a:cs typeface="Calibri"/>
              </a:rPr>
              <a:t>Reaali</a:t>
            </a:r>
            <a:r>
              <a:rPr lang="fi-FI" sz="2400" dirty="0">
                <a:latin typeface="Calibri"/>
                <a:cs typeface="Calibri"/>
              </a:rPr>
              <a:t> (uskonto, elämänkatsomustieto, yhteiskuntaoppi, kemia, maantiede, terveystieto)</a:t>
            </a:r>
            <a:endParaRPr lang="en-US" sz="2400" dirty="0">
              <a:latin typeface="Calibri"/>
              <a:ea typeface="Calibri"/>
              <a:cs typeface="Calibri"/>
            </a:endParaRPr>
          </a:p>
          <a:p>
            <a:pPr marL="742950" lvl="1" indent="-285750">
              <a:buFont typeface="Arial,Sans-Serif"/>
              <a:buChar char="•"/>
            </a:pPr>
            <a:r>
              <a:rPr lang="fi-FI" sz="2400" dirty="0">
                <a:latin typeface="Calibri"/>
                <a:cs typeface="Calibri"/>
              </a:rPr>
              <a:t>Ma 23.3. toinen kotimainen kieli, pitkä ja keskipitkä oppimäärä</a:t>
            </a:r>
            <a:endParaRPr lang="en-US" sz="2400" dirty="0">
              <a:latin typeface="Calibri"/>
              <a:ea typeface="Calibri"/>
              <a:cs typeface="Calibri"/>
            </a:endParaRPr>
          </a:p>
          <a:p>
            <a:pPr marL="742950" lvl="1" indent="-285750">
              <a:buFont typeface="Arial,Sans-Serif"/>
              <a:buChar char="•"/>
            </a:pPr>
            <a:r>
              <a:rPr lang="fi-FI" sz="2400" dirty="0">
                <a:latin typeface="Calibri"/>
                <a:cs typeface="Calibri"/>
              </a:rPr>
              <a:t>Ke 25.3. </a:t>
            </a:r>
            <a:r>
              <a:rPr lang="fi-FI" sz="2400" dirty="0" err="1">
                <a:latin typeface="Calibri"/>
                <a:cs typeface="Calibri"/>
              </a:rPr>
              <a:t>Reaali</a:t>
            </a:r>
            <a:r>
              <a:rPr lang="fi-FI" sz="2400" dirty="0">
                <a:latin typeface="Calibri"/>
                <a:cs typeface="Calibri"/>
              </a:rPr>
              <a:t> (psykologia, filosofia, historia, fysiikka, biologia)</a:t>
            </a:r>
            <a:endParaRPr lang="en-US" sz="2400" dirty="0">
              <a:latin typeface="Calibri"/>
              <a:ea typeface="Calibri"/>
              <a:cs typeface="Calibri"/>
            </a:endParaRPr>
          </a:p>
          <a:p>
            <a:pPr marL="742950" lvl="1" indent="-285750">
              <a:buFont typeface="Arial,Sans-Serif"/>
              <a:buChar char="•"/>
            </a:pPr>
            <a:r>
              <a:rPr lang="fi-FI" sz="2400" dirty="0">
                <a:latin typeface="Calibri"/>
                <a:cs typeface="Calibri"/>
              </a:rPr>
              <a:t>Pe 27.3. saamen äidinkieli ja kirjallisuus –koe</a:t>
            </a:r>
            <a:endParaRPr lang="fi-FI" sz="2400" dirty="0">
              <a:latin typeface="Calibri"/>
              <a:ea typeface="Calibri"/>
              <a:cs typeface="Calibri"/>
            </a:endParaRPr>
          </a:p>
          <a:p>
            <a:pPr marL="742950" lvl="1" indent="-285750">
              <a:buFont typeface="Arial,Sans-Serif"/>
              <a:buChar char="•"/>
            </a:pPr>
            <a:r>
              <a:rPr lang="fi-FI" sz="2400" dirty="0">
                <a:latin typeface="Calibri"/>
                <a:ea typeface="Calibri"/>
                <a:cs typeface="Calibri"/>
              </a:rPr>
              <a:t>HUOM! Osa kirjoituskerroista pidetään Luovilla.</a:t>
            </a:r>
          </a:p>
          <a:p>
            <a:pPr marL="171450" lvl="1" indent="-285750">
              <a:buFont typeface="Arial,Sans-Serif"/>
              <a:buChar char="•"/>
            </a:pPr>
            <a:r>
              <a:rPr lang="fi-FI" sz="2400" dirty="0">
                <a:latin typeface="Calibri"/>
                <a:cs typeface="Calibri"/>
              </a:rPr>
              <a:t> Lisätietoa yo-kirjoituksista:</a:t>
            </a:r>
            <a:r>
              <a:rPr lang="fi-FI" sz="2400" dirty="0">
                <a:solidFill>
                  <a:srgbClr val="FF0000"/>
                </a:solidFill>
                <a:latin typeface="Calibri"/>
                <a:cs typeface="Calibri"/>
              </a:rPr>
              <a:t> </a:t>
            </a:r>
            <a:endParaRPr lang="fi-FI" sz="2400" dirty="0">
              <a:solidFill>
                <a:srgbClr val="000000"/>
              </a:solidFill>
              <a:latin typeface="Calibri"/>
              <a:ea typeface="Calibri"/>
              <a:cs typeface="Calibri"/>
            </a:endParaRPr>
          </a:p>
          <a:p>
            <a:pPr marL="628650" lvl="2" indent="-285750">
              <a:buFont typeface="Wingdings"/>
              <a:buChar char="§"/>
            </a:pPr>
            <a:r>
              <a:rPr lang="fi-FI" sz="2400" dirty="0">
                <a:latin typeface="Calibri"/>
                <a:cs typeface="Calibri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https://www.ouka.fi/oulu/laanilan-lukio/ylioppilaskirjoitukset</a:t>
            </a:r>
            <a:r>
              <a:rPr lang="fi-FI" sz="2400" dirty="0">
                <a:latin typeface="Calibri"/>
                <a:cs typeface="Calibri"/>
              </a:rPr>
              <a:t> </a:t>
            </a:r>
            <a:endParaRPr lang="fi-FI" sz="2400" dirty="0">
              <a:latin typeface="Calibri"/>
              <a:ea typeface="Calibri"/>
              <a:cs typeface="Calibri"/>
            </a:endParaRPr>
          </a:p>
          <a:p>
            <a:pPr marL="628650" lvl="2" indent="-285750">
              <a:buFont typeface="Wingdings"/>
              <a:buChar char="§"/>
            </a:pPr>
            <a:r>
              <a:rPr lang="fi-FI" sz="2400" dirty="0">
                <a:latin typeface="Calibri"/>
                <a:cs typeface="Calibri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https://www.ylioppilastutkinto.fi/</a:t>
            </a:r>
            <a:r>
              <a:rPr lang="fi-FI" sz="2400" dirty="0">
                <a:latin typeface="Calibri"/>
                <a:cs typeface="Calibri"/>
              </a:rPr>
              <a:t> </a:t>
            </a:r>
            <a:endParaRPr lang="fi-FI" sz="2400" dirty="0">
              <a:latin typeface="Calibri"/>
              <a:ea typeface="Calibri"/>
              <a:cs typeface="Calibri"/>
            </a:endParaRPr>
          </a:p>
          <a:p>
            <a:pPr marL="628650" lvl="2" indent="-285750">
              <a:buFont typeface="Wingdings"/>
              <a:buChar char="§"/>
            </a:pPr>
            <a:r>
              <a:rPr lang="fi-FI" sz="2400" dirty="0">
                <a:latin typeface="Calibri"/>
                <a:cs typeface="Calibri"/>
              </a:rPr>
              <a:t>Laanilan lukion opinto-opas </a:t>
            </a:r>
            <a:endParaRPr lang="fi-FI" sz="2400" dirty="0">
              <a:latin typeface="Calibri"/>
              <a:ea typeface="Calibri"/>
              <a:cs typeface="Calibri"/>
            </a:endParaRPr>
          </a:p>
          <a:p>
            <a:pPr marL="628650" lvl="2" indent="-285750">
              <a:buFont typeface="Wingdings"/>
              <a:buChar char="§"/>
            </a:pPr>
            <a:r>
              <a:rPr lang="fi-FI" sz="2400" dirty="0">
                <a:latin typeface="Calibri"/>
                <a:ea typeface="Calibri"/>
                <a:cs typeface="Calibri"/>
              </a:rPr>
              <a:t>Tiedotteita koulun kotisivuilla</a:t>
            </a:r>
          </a:p>
          <a:p>
            <a:pPr marL="0" lvl="1"/>
            <a:endParaRPr lang="fi-FI" sz="2400" dirty="0">
              <a:latin typeface="Calibri"/>
              <a:ea typeface="Calibri"/>
              <a:cs typeface="Calibri"/>
            </a:endParaRPr>
          </a:p>
          <a:p>
            <a:pPr marL="285750" indent="-285750">
              <a:buFont typeface="Courier New" panose="02070309020205020404" pitchFamily="49" charset="0"/>
              <a:buChar char="o"/>
            </a:pPr>
            <a:endParaRPr lang="fi-FI" sz="2400" b="1">
              <a:latin typeface="Calibri"/>
              <a:ea typeface="Calibri"/>
              <a:cs typeface="Calibri Light"/>
            </a:endParaRPr>
          </a:p>
          <a:p>
            <a:pPr marL="285750" indent="-285750">
              <a:buFont typeface="Courier New"/>
              <a:buChar char="o"/>
            </a:pPr>
            <a:endParaRPr lang="fi-FI" sz="2400">
              <a:latin typeface="Calibri"/>
              <a:ea typeface="Calibri"/>
              <a:cs typeface="Calibri Light"/>
            </a:endParaRPr>
          </a:p>
        </p:txBody>
      </p:sp>
    </p:spTree>
    <p:extLst>
      <p:ext uri="{BB962C8B-B14F-4D97-AF65-F5344CB8AC3E}">
        <p14:creationId xmlns:p14="http://schemas.microsoft.com/office/powerpoint/2010/main" val="232056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110524E9-E361-435E-93CC-D891398D1E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D6F6937-3B5A-4391-9F37-58A571B362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059080" cy="6858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kstiruutu 1"/>
          <p:cNvSpPr txBox="1"/>
          <p:nvPr/>
        </p:nvSpPr>
        <p:spPr>
          <a:xfrm>
            <a:off x="657225" y="53811"/>
            <a:ext cx="3177168" cy="580968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defTabSz="914400">
              <a:lnSpc>
                <a:spcPct val="85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400" spc="-12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Huomioitavaa</a:t>
            </a:r>
            <a:r>
              <a:rPr lang="en-US" sz="4400" spc="-12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4400" spc="-12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yo-kokeissa</a:t>
            </a:r>
            <a:endParaRPr lang="en-US" sz="4400" spc="-120" dirty="0" err="1">
              <a:solidFill>
                <a:srgbClr val="FFFFFF"/>
              </a:solidFill>
              <a:latin typeface="+mj-lt"/>
              <a:ea typeface="Calibri Light"/>
              <a:cs typeface="Calibri Light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962AC3C-FEB4-4C6A-8CA6-D570CD0098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21733" cy="6858000"/>
          </a:xfrm>
          <a:prstGeom prst="rect">
            <a:avLst/>
          </a:prstGeom>
          <a:solidFill>
            <a:schemeClr val="accent4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kstiruutu 2"/>
          <p:cNvSpPr txBox="1"/>
          <p:nvPr/>
        </p:nvSpPr>
        <p:spPr>
          <a:xfrm>
            <a:off x="4650886" y="71259"/>
            <a:ext cx="6779495" cy="579011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342900" indent="-342900" defTabSz="914400" fontAlgn="base">
              <a:lnSpc>
                <a:spcPct val="85000"/>
              </a:lnSpc>
              <a:spcAft>
                <a:spcPts val="600"/>
              </a:spcAft>
              <a:buFont typeface="Wingdings" pitchFamily="34" charset="0"/>
              <a:buChar char="§"/>
            </a:pPr>
            <a:endParaRPr lang="en-US" sz="2000">
              <a:latin typeface="Calibri"/>
              <a:cs typeface="Calibri"/>
            </a:endParaRPr>
          </a:p>
          <a:p>
            <a:pPr marL="342900" indent="-342900" defTabSz="914400">
              <a:lnSpc>
                <a:spcPct val="85000"/>
              </a:lnSpc>
              <a:spcAft>
                <a:spcPts val="600"/>
              </a:spcAft>
              <a:buFont typeface="Wingdings" pitchFamily="34" charset="0"/>
              <a:buChar char="§"/>
            </a:pPr>
            <a:endParaRPr lang="en-US" sz="2000">
              <a:latin typeface="Calibri"/>
              <a:cs typeface="Calibri"/>
            </a:endParaRPr>
          </a:p>
          <a:p>
            <a:pPr marL="342900" indent="-342900" defTabSz="914400">
              <a:lnSpc>
                <a:spcPct val="85000"/>
              </a:lnSpc>
              <a:spcAft>
                <a:spcPts val="600"/>
              </a:spcAft>
              <a:buFont typeface="Wingdings" pitchFamily="34" charset="0"/>
              <a:buChar char="§"/>
            </a:pPr>
            <a:endParaRPr lang="en-US" sz="2000" b="1" dirty="0">
              <a:latin typeface="Calibri"/>
              <a:ea typeface="Calibri"/>
              <a:cs typeface="Calibri"/>
            </a:endParaRPr>
          </a:p>
          <a:p>
            <a:pPr marL="342900" indent="-342900" defTabSz="914400">
              <a:lnSpc>
                <a:spcPct val="85000"/>
              </a:lnSpc>
              <a:spcAft>
                <a:spcPts val="600"/>
              </a:spcAft>
              <a:buFont typeface="Wingdings" pitchFamily="34" charset="0"/>
              <a:buChar char="§"/>
            </a:pPr>
            <a:r>
              <a:rPr lang="en-US" sz="2000" b="1" err="1">
                <a:latin typeface="Calibri"/>
                <a:cs typeface="Calibri"/>
              </a:rPr>
              <a:t>Yo-kokeiden</a:t>
            </a:r>
            <a:r>
              <a:rPr lang="en-US" sz="2000" b="1" dirty="0">
                <a:latin typeface="Calibri"/>
                <a:cs typeface="Calibri"/>
              </a:rPr>
              <a:t> </a:t>
            </a:r>
            <a:r>
              <a:rPr lang="en-US" sz="2000" b="1" err="1">
                <a:latin typeface="Calibri"/>
                <a:cs typeface="Calibri"/>
              </a:rPr>
              <a:t>oppiainekohtaiset</a:t>
            </a:r>
            <a:r>
              <a:rPr lang="en-US" sz="2000" b="1" dirty="0">
                <a:latin typeface="Calibri"/>
                <a:cs typeface="Calibri"/>
              </a:rPr>
              <a:t> </a:t>
            </a:r>
            <a:r>
              <a:rPr lang="en-US" sz="2000" b="1" err="1">
                <a:latin typeface="Calibri"/>
                <a:cs typeface="Calibri"/>
              </a:rPr>
              <a:t>ohjeet</a:t>
            </a:r>
            <a:r>
              <a:rPr lang="en-US" sz="2000" b="1" dirty="0">
                <a:latin typeface="Calibri"/>
                <a:cs typeface="Calibri"/>
              </a:rPr>
              <a:t>:</a:t>
            </a:r>
            <a:endParaRPr lang="en-US" b="1" dirty="0">
              <a:ea typeface="Calibri Light"/>
              <a:cs typeface="Calibri Light"/>
            </a:endParaRPr>
          </a:p>
          <a:p>
            <a:pPr defTabSz="914400">
              <a:lnSpc>
                <a:spcPct val="85000"/>
              </a:lnSpc>
              <a:spcAft>
                <a:spcPts val="600"/>
              </a:spcAft>
              <a:buFont typeface="Arial" pitchFamily="34" charset="0"/>
              <a:buChar char=" "/>
            </a:pPr>
            <a:r>
              <a:rPr lang="en-US" sz="2000" b="1" dirty="0">
                <a:latin typeface="Calibri"/>
                <a:cs typeface="Calibri"/>
                <a:hlinkClick r:id="rId2"/>
              </a:rPr>
              <a:t>https://www.ylioppilastutkinto.fi/maaraykset/koekohtaiset-maaraykset-ja-ohjeet</a:t>
            </a:r>
            <a:endParaRPr lang="en-US" sz="2000" b="1" dirty="0">
              <a:latin typeface="Calibri"/>
              <a:ea typeface="Calibri"/>
              <a:cs typeface="Calibri"/>
              <a:hlinkClick r:id=""/>
            </a:endParaRPr>
          </a:p>
          <a:p>
            <a:pPr defTabSz="914400">
              <a:lnSpc>
                <a:spcPct val="85000"/>
              </a:lnSpc>
              <a:spcAft>
                <a:spcPts val="600"/>
              </a:spcAft>
              <a:buFont typeface="Arial" pitchFamily="34" charset="0"/>
              <a:buChar char=" "/>
            </a:pPr>
            <a:endParaRPr lang="en-US" sz="2000" b="1" dirty="0">
              <a:latin typeface="Calibri"/>
              <a:ea typeface="Calibri"/>
              <a:cs typeface="Calibri Light"/>
            </a:endParaRPr>
          </a:p>
          <a:p>
            <a:pPr marL="342900" indent="-342900" defTabSz="914400" fontAlgn="base">
              <a:lnSpc>
                <a:spcPct val="85000"/>
              </a:lnSpc>
              <a:spcAft>
                <a:spcPts val="600"/>
              </a:spcAft>
              <a:buFont typeface="Wingdings" pitchFamily="34" charset="0"/>
              <a:buChar char="§"/>
            </a:pPr>
            <a:r>
              <a:rPr lang="en-US" sz="2000" b="1" dirty="0">
                <a:latin typeface="Calibri"/>
                <a:cs typeface="Calibri"/>
              </a:rPr>
              <a:t>Oma </a:t>
            </a:r>
            <a:r>
              <a:rPr lang="en-US" sz="2000" b="1" err="1">
                <a:latin typeface="Calibri"/>
                <a:cs typeface="Calibri"/>
              </a:rPr>
              <a:t>läppäri</a:t>
            </a:r>
            <a:r>
              <a:rPr lang="en-US" sz="2000" b="1" dirty="0">
                <a:latin typeface="Calibri"/>
                <a:cs typeface="Calibri"/>
              </a:rPr>
              <a:t>, </a:t>
            </a:r>
            <a:r>
              <a:rPr lang="en-US" sz="2000" b="1" err="1">
                <a:latin typeface="Calibri"/>
                <a:cs typeface="Calibri"/>
              </a:rPr>
              <a:t>laturi</a:t>
            </a:r>
            <a:r>
              <a:rPr lang="en-US" sz="2000" b="1" dirty="0">
                <a:latin typeface="Calibri"/>
                <a:cs typeface="Calibri"/>
              </a:rPr>
              <a:t>, </a:t>
            </a:r>
            <a:r>
              <a:rPr lang="en-US" sz="2000" b="1" err="1">
                <a:latin typeface="Calibri"/>
                <a:cs typeface="Calibri"/>
              </a:rPr>
              <a:t>hiiri</a:t>
            </a:r>
            <a:r>
              <a:rPr lang="en-US" sz="2000" b="1" dirty="0">
                <a:latin typeface="Calibri"/>
                <a:cs typeface="Calibri"/>
              </a:rPr>
              <a:t>, </a:t>
            </a:r>
            <a:r>
              <a:rPr lang="en-US" sz="2000" b="1" err="1">
                <a:latin typeface="Calibri"/>
                <a:cs typeface="Calibri"/>
              </a:rPr>
              <a:t>kuulokkeet</a:t>
            </a:r>
            <a:r>
              <a:rPr lang="en-US" sz="2000" b="1" dirty="0">
                <a:latin typeface="Calibri"/>
                <a:cs typeface="Calibri"/>
              </a:rPr>
              <a:t> ja </a:t>
            </a:r>
            <a:r>
              <a:rPr lang="en-US" sz="2000" b="1" err="1">
                <a:latin typeface="Calibri"/>
                <a:cs typeface="Calibri"/>
              </a:rPr>
              <a:t>mahdollinen</a:t>
            </a:r>
            <a:r>
              <a:rPr lang="en-US" sz="2000" b="1" dirty="0">
                <a:latin typeface="Calibri"/>
                <a:cs typeface="Calibri"/>
              </a:rPr>
              <a:t> </a:t>
            </a:r>
            <a:r>
              <a:rPr lang="en-US" sz="2000" b="1" err="1">
                <a:latin typeface="Calibri"/>
                <a:cs typeface="Calibri"/>
              </a:rPr>
              <a:t>adapteri</a:t>
            </a:r>
            <a:r>
              <a:rPr lang="en-US" sz="2000" b="1" dirty="0">
                <a:latin typeface="Calibri"/>
                <a:cs typeface="Calibri"/>
              </a:rPr>
              <a:t> </a:t>
            </a:r>
            <a:r>
              <a:rPr lang="en-US" sz="2000" b="1" err="1">
                <a:latin typeface="Calibri"/>
                <a:cs typeface="Calibri"/>
              </a:rPr>
              <a:t>mukaan</a:t>
            </a:r>
            <a:endParaRPr lang="en-US" sz="2000" b="1">
              <a:latin typeface="Calibri"/>
              <a:ea typeface="Calibri"/>
              <a:cs typeface="Calibri"/>
            </a:endParaRPr>
          </a:p>
          <a:p>
            <a:pPr defTabSz="914400" fontAlgn="base">
              <a:lnSpc>
                <a:spcPct val="85000"/>
              </a:lnSpc>
              <a:spcAft>
                <a:spcPts val="600"/>
              </a:spcAft>
              <a:buFont typeface="Arial" pitchFamily="34" charset="0"/>
              <a:buChar char=" "/>
            </a:pPr>
            <a:endParaRPr lang="en-US" sz="2000" b="1" dirty="0">
              <a:latin typeface="Calibri"/>
              <a:ea typeface="Calibri"/>
              <a:cs typeface="Calibri Light"/>
            </a:endParaRPr>
          </a:p>
          <a:p>
            <a:pPr marL="342900" indent="-342900" defTabSz="914400" fontAlgn="base">
              <a:lnSpc>
                <a:spcPct val="85000"/>
              </a:lnSpc>
              <a:spcAft>
                <a:spcPts val="600"/>
              </a:spcAft>
              <a:buFont typeface="Wingdings" pitchFamily="34" charset="0"/>
              <a:buChar char="§"/>
            </a:pPr>
            <a:r>
              <a:rPr lang="en-US" sz="2000" b="1" err="1">
                <a:latin typeface="Calibri"/>
                <a:cs typeface="Calibri"/>
              </a:rPr>
              <a:t>Henkilöllisyystodistus</a:t>
            </a:r>
            <a:r>
              <a:rPr lang="en-US" sz="2000" b="1" dirty="0">
                <a:latin typeface="Calibri"/>
                <a:cs typeface="Calibri"/>
              </a:rPr>
              <a:t> </a:t>
            </a:r>
            <a:r>
              <a:rPr lang="en-US" sz="2000" b="1" err="1">
                <a:latin typeface="Calibri"/>
                <a:cs typeface="Calibri"/>
              </a:rPr>
              <a:t>sähköisen</a:t>
            </a:r>
            <a:r>
              <a:rPr lang="en-US" sz="2000" b="1" dirty="0">
                <a:latin typeface="Calibri"/>
                <a:cs typeface="Calibri"/>
              </a:rPr>
              <a:t> </a:t>
            </a:r>
            <a:r>
              <a:rPr lang="en-US" sz="2000" b="1" err="1">
                <a:latin typeface="Calibri"/>
                <a:cs typeface="Calibri"/>
              </a:rPr>
              <a:t>kokeen</a:t>
            </a:r>
            <a:r>
              <a:rPr lang="en-US" sz="2000" b="1" dirty="0">
                <a:latin typeface="Calibri"/>
                <a:cs typeface="Calibri"/>
              </a:rPr>
              <a:t> </a:t>
            </a:r>
            <a:r>
              <a:rPr lang="en-US" sz="2000" b="1" err="1">
                <a:latin typeface="Calibri"/>
                <a:cs typeface="Calibri"/>
              </a:rPr>
              <a:t>tunnistautumiseen</a:t>
            </a:r>
            <a:r>
              <a:rPr lang="en-US" sz="2000" b="1" dirty="0">
                <a:latin typeface="Calibri"/>
                <a:cs typeface="Calibri"/>
              </a:rPr>
              <a:t> </a:t>
            </a:r>
            <a:endParaRPr lang="en-US" sz="2000" b="1" dirty="0">
              <a:latin typeface="Calibri"/>
              <a:ea typeface="Calibri"/>
              <a:cs typeface="Calibri"/>
            </a:endParaRPr>
          </a:p>
          <a:p>
            <a:pPr defTabSz="914400" fontAlgn="base">
              <a:lnSpc>
                <a:spcPct val="85000"/>
              </a:lnSpc>
              <a:spcAft>
                <a:spcPts val="600"/>
              </a:spcAft>
              <a:buFont typeface="Arial" pitchFamily="34" charset="0"/>
              <a:buChar char=" "/>
            </a:pPr>
            <a:endParaRPr lang="en-US" sz="2000" b="1" dirty="0">
              <a:latin typeface="Calibri"/>
              <a:ea typeface="Calibri"/>
              <a:cs typeface="Calibri Light"/>
            </a:endParaRPr>
          </a:p>
          <a:p>
            <a:pPr marL="342900" indent="-342900" defTabSz="914400" fontAlgn="base">
              <a:lnSpc>
                <a:spcPct val="85000"/>
              </a:lnSpc>
              <a:spcAft>
                <a:spcPts val="600"/>
              </a:spcAft>
              <a:buFont typeface="Wingdings" pitchFamily="34" charset="0"/>
              <a:buChar char="§"/>
            </a:pPr>
            <a:r>
              <a:rPr lang="en-US" sz="2000" b="1" err="1">
                <a:latin typeface="Calibri"/>
                <a:cs typeface="Calibri"/>
              </a:rPr>
              <a:t>Sensoriarviointi</a:t>
            </a:r>
            <a:r>
              <a:rPr lang="en-US" sz="2000" b="1" dirty="0">
                <a:latin typeface="Calibri"/>
                <a:cs typeface="Calibri"/>
              </a:rPr>
              <a:t> </a:t>
            </a:r>
            <a:r>
              <a:rPr lang="en-US" sz="2000" b="1" err="1">
                <a:latin typeface="Calibri"/>
                <a:cs typeface="Calibri"/>
              </a:rPr>
              <a:t>lukion</a:t>
            </a:r>
            <a:r>
              <a:rPr lang="en-US" sz="2000" b="1" dirty="0">
                <a:latin typeface="Calibri"/>
                <a:cs typeface="Calibri"/>
              </a:rPr>
              <a:t> ja </a:t>
            </a:r>
            <a:r>
              <a:rPr lang="en-US" sz="2000" b="1" err="1">
                <a:latin typeface="Calibri"/>
                <a:cs typeface="Calibri"/>
              </a:rPr>
              <a:t>opiskelijan</a:t>
            </a:r>
            <a:r>
              <a:rPr lang="en-US" sz="2000" b="1" dirty="0">
                <a:latin typeface="Calibri"/>
                <a:cs typeface="Calibri"/>
              </a:rPr>
              <a:t> </a:t>
            </a:r>
            <a:r>
              <a:rPr lang="en-US" sz="2000" b="1" err="1">
                <a:latin typeface="Calibri"/>
                <a:cs typeface="Calibri"/>
              </a:rPr>
              <a:t>numerokoodilla</a:t>
            </a:r>
            <a:r>
              <a:rPr lang="en-US" sz="2000" b="1" dirty="0">
                <a:latin typeface="Calibri"/>
                <a:cs typeface="Calibri"/>
              </a:rPr>
              <a:t>, </a:t>
            </a:r>
            <a:r>
              <a:rPr lang="en-US" sz="2000" b="1" err="1">
                <a:latin typeface="Calibri"/>
                <a:cs typeface="Calibri"/>
              </a:rPr>
              <a:t>ei</a:t>
            </a:r>
            <a:r>
              <a:rPr lang="en-US" sz="2000" b="1" dirty="0">
                <a:latin typeface="Calibri"/>
                <a:cs typeface="Calibri"/>
              </a:rPr>
              <a:t> </a:t>
            </a:r>
            <a:r>
              <a:rPr lang="en-US" sz="2000" b="1" err="1">
                <a:latin typeface="Calibri"/>
                <a:cs typeface="Calibri"/>
              </a:rPr>
              <a:t>nimellä</a:t>
            </a:r>
            <a:endParaRPr lang="en-US" sz="2000" b="1">
              <a:latin typeface="Calibri"/>
              <a:ea typeface="Calibri"/>
              <a:cs typeface="Calibri"/>
            </a:endParaRPr>
          </a:p>
          <a:p>
            <a:pPr marL="285750" indent="-285750" defTabSz="914400">
              <a:lnSpc>
                <a:spcPct val="85000"/>
              </a:lnSpc>
              <a:spcAft>
                <a:spcPts val="600"/>
              </a:spcAft>
              <a:buFont typeface="Arial" pitchFamily="34" charset="0"/>
              <a:buChar char=" "/>
            </a:pPr>
            <a:endParaRPr lang="en-US" sz="2000" b="1" dirty="0">
              <a:latin typeface="Calibri"/>
              <a:ea typeface="Calibri"/>
              <a:cs typeface="Calibri Light"/>
            </a:endParaRPr>
          </a:p>
          <a:p>
            <a:pPr marL="342900" indent="-342900" defTabSz="914400">
              <a:lnSpc>
                <a:spcPct val="85000"/>
              </a:lnSpc>
              <a:spcAft>
                <a:spcPts val="600"/>
              </a:spcAft>
              <a:buFont typeface="Wingdings" pitchFamily="34" charset="0"/>
              <a:buChar char="§"/>
            </a:pPr>
            <a:r>
              <a:rPr lang="en-US" sz="2000" b="1" err="1">
                <a:latin typeface="Calibri"/>
                <a:cs typeface="Calibri"/>
              </a:rPr>
              <a:t>Sekä</a:t>
            </a:r>
            <a:r>
              <a:rPr lang="en-US" sz="2000" b="1" dirty="0">
                <a:latin typeface="Calibri"/>
                <a:cs typeface="Calibri"/>
              </a:rPr>
              <a:t> </a:t>
            </a:r>
            <a:r>
              <a:rPr lang="en-US" sz="2000" b="1" err="1">
                <a:latin typeface="Calibri"/>
                <a:cs typeface="Calibri"/>
              </a:rPr>
              <a:t>alustava</a:t>
            </a:r>
            <a:r>
              <a:rPr lang="en-US" sz="2000" b="1" dirty="0">
                <a:latin typeface="Calibri"/>
                <a:cs typeface="Calibri"/>
              </a:rPr>
              <a:t> </a:t>
            </a:r>
            <a:r>
              <a:rPr lang="en-US" sz="2000" b="1" err="1">
                <a:latin typeface="Calibri"/>
                <a:cs typeface="Calibri"/>
              </a:rPr>
              <a:t>että</a:t>
            </a:r>
            <a:r>
              <a:rPr lang="en-US" sz="2000" b="1" dirty="0">
                <a:latin typeface="Calibri"/>
                <a:cs typeface="Calibri"/>
              </a:rPr>
              <a:t> </a:t>
            </a:r>
            <a:r>
              <a:rPr lang="en-US" sz="2000" b="1" err="1">
                <a:latin typeface="Calibri"/>
                <a:cs typeface="Calibri"/>
              </a:rPr>
              <a:t>lopullinen</a:t>
            </a:r>
            <a:r>
              <a:rPr lang="en-US" sz="2000" b="1" dirty="0">
                <a:latin typeface="Calibri"/>
                <a:cs typeface="Calibri"/>
              </a:rPr>
              <a:t> </a:t>
            </a:r>
            <a:r>
              <a:rPr lang="en-US" sz="2000" b="1" err="1">
                <a:latin typeface="Calibri"/>
                <a:cs typeface="Calibri"/>
              </a:rPr>
              <a:t>arviointi</a:t>
            </a:r>
            <a:r>
              <a:rPr lang="en-US" sz="2000" b="1" dirty="0">
                <a:latin typeface="Calibri"/>
                <a:cs typeface="Calibri"/>
              </a:rPr>
              <a:t> </a:t>
            </a:r>
            <a:r>
              <a:rPr lang="en-US" sz="2000" b="1" err="1">
                <a:latin typeface="Calibri"/>
                <a:cs typeface="Calibri"/>
              </a:rPr>
              <a:t>näkyvät</a:t>
            </a:r>
            <a:r>
              <a:rPr lang="en-US" sz="2000" b="1" dirty="0">
                <a:latin typeface="Calibri"/>
                <a:cs typeface="Calibri"/>
              </a:rPr>
              <a:t> </a:t>
            </a:r>
            <a:r>
              <a:rPr lang="en-US" sz="2000" b="1" err="1">
                <a:latin typeface="Calibri"/>
                <a:cs typeface="Calibri"/>
              </a:rPr>
              <a:t>Wilmassa</a:t>
            </a:r>
            <a:r>
              <a:rPr lang="en-US" sz="2000" b="1" dirty="0">
                <a:latin typeface="Calibri"/>
                <a:cs typeface="Calibri"/>
              </a:rPr>
              <a:t>. </a:t>
            </a:r>
            <a:r>
              <a:rPr lang="en-US" sz="2000" b="1" err="1">
                <a:latin typeface="Calibri"/>
                <a:cs typeface="Calibri"/>
              </a:rPr>
              <a:t>Opiskelija</a:t>
            </a:r>
            <a:r>
              <a:rPr lang="en-US" sz="2000" b="1" dirty="0">
                <a:latin typeface="Calibri"/>
                <a:cs typeface="Calibri"/>
              </a:rPr>
              <a:t> </a:t>
            </a:r>
            <a:r>
              <a:rPr lang="en-US" sz="2000" b="1" err="1">
                <a:latin typeface="Calibri"/>
                <a:cs typeface="Calibri"/>
              </a:rPr>
              <a:t>voi</a:t>
            </a:r>
            <a:r>
              <a:rPr lang="en-US" sz="2000" b="1" dirty="0">
                <a:latin typeface="Calibri"/>
                <a:cs typeface="Calibri"/>
              </a:rPr>
              <a:t> </a:t>
            </a:r>
            <a:r>
              <a:rPr lang="en-US" sz="2000" b="1" err="1">
                <a:latin typeface="Calibri"/>
                <a:cs typeface="Calibri"/>
              </a:rPr>
              <a:t>katsoa</a:t>
            </a:r>
            <a:r>
              <a:rPr lang="en-US" sz="2000" b="1" dirty="0">
                <a:latin typeface="Calibri"/>
                <a:cs typeface="Calibri"/>
              </a:rPr>
              <a:t> </a:t>
            </a:r>
            <a:r>
              <a:rPr lang="en-US" sz="2000" b="1" err="1">
                <a:latin typeface="Calibri"/>
                <a:cs typeface="Calibri"/>
              </a:rPr>
              <a:t>arvioinnin</a:t>
            </a:r>
            <a:r>
              <a:rPr lang="en-US" sz="2000" b="1" dirty="0">
                <a:latin typeface="Calibri"/>
                <a:cs typeface="Calibri"/>
              </a:rPr>
              <a:t> </a:t>
            </a:r>
            <a:r>
              <a:rPr lang="en-US" sz="2000" b="1" err="1">
                <a:latin typeface="Calibri"/>
                <a:cs typeface="Calibri"/>
              </a:rPr>
              <a:t>Opintopolusta</a:t>
            </a:r>
            <a:r>
              <a:rPr lang="en-US" sz="2000" b="1" dirty="0">
                <a:latin typeface="Calibri"/>
                <a:cs typeface="Calibri"/>
              </a:rPr>
              <a:t>.</a:t>
            </a:r>
            <a:endParaRPr lang="en-US" sz="2000" b="1" dirty="0">
              <a:latin typeface="Calibri"/>
              <a:ea typeface="Calibri"/>
              <a:cs typeface="Calibri"/>
            </a:endParaRPr>
          </a:p>
          <a:p>
            <a:pPr marL="285750" indent="-285750" defTabSz="914400">
              <a:lnSpc>
                <a:spcPct val="85000"/>
              </a:lnSpc>
              <a:spcAft>
                <a:spcPts val="600"/>
              </a:spcAft>
              <a:buFont typeface="Arial" pitchFamily="34" charset="0"/>
              <a:buChar char=" "/>
            </a:pPr>
            <a:endParaRPr lang="en-US" sz="2000" b="1" dirty="0">
              <a:latin typeface="Calibri"/>
              <a:ea typeface="Calibri"/>
              <a:cs typeface="Calibri Light"/>
            </a:endParaRPr>
          </a:p>
          <a:p>
            <a:pPr marL="342900" indent="-342900" defTabSz="914400">
              <a:lnSpc>
                <a:spcPct val="85000"/>
              </a:lnSpc>
              <a:spcAft>
                <a:spcPts val="600"/>
              </a:spcAft>
              <a:buFont typeface="Wingdings" pitchFamily="34" charset="0"/>
              <a:buChar char="§"/>
            </a:pPr>
            <a:r>
              <a:rPr lang="en-US" sz="2000" b="1" dirty="0" err="1">
                <a:latin typeface="Calibri"/>
                <a:cs typeface="Calibri"/>
              </a:rPr>
              <a:t>Yo-kokeen</a:t>
            </a:r>
            <a:r>
              <a:rPr lang="en-US" sz="2000" b="1" dirty="0">
                <a:latin typeface="Calibri"/>
                <a:cs typeface="Calibri"/>
              </a:rPr>
              <a:t> </a:t>
            </a:r>
            <a:r>
              <a:rPr lang="en-US" sz="2000" b="1" dirty="0" err="1">
                <a:latin typeface="Calibri"/>
                <a:cs typeface="Calibri"/>
              </a:rPr>
              <a:t>saa</a:t>
            </a:r>
            <a:r>
              <a:rPr lang="en-US" sz="2000" b="1" dirty="0">
                <a:latin typeface="Calibri"/>
                <a:cs typeface="Calibri"/>
              </a:rPr>
              <a:t> </a:t>
            </a:r>
            <a:r>
              <a:rPr lang="en-US" sz="2000" b="1" dirty="0" err="1">
                <a:latin typeface="Calibri"/>
                <a:cs typeface="Calibri"/>
              </a:rPr>
              <a:t>halutessaan</a:t>
            </a:r>
            <a:r>
              <a:rPr lang="en-US" sz="2000" b="1" dirty="0">
                <a:latin typeface="Calibri"/>
                <a:cs typeface="Calibri"/>
              </a:rPr>
              <a:t> </a:t>
            </a:r>
            <a:r>
              <a:rPr lang="en-US" sz="2000" b="1" dirty="0" err="1">
                <a:latin typeface="Calibri"/>
                <a:cs typeface="Calibri"/>
              </a:rPr>
              <a:t>uusia</a:t>
            </a:r>
            <a:r>
              <a:rPr lang="en-US" sz="2000" b="1" dirty="0">
                <a:latin typeface="Calibri"/>
                <a:cs typeface="Calibri"/>
              </a:rPr>
              <a:t>. </a:t>
            </a:r>
            <a:r>
              <a:rPr lang="en-US" sz="2000" b="1" dirty="0" err="1">
                <a:latin typeface="Calibri"/>
                <a:cs typeface="Calibri"/>
              </a:rPr>
              <a:t>Mahdollinen</a:t>
            </a:r>
            <a:r>
              <a:rPr lang="en-US" sz="2000" b="1" dirty="0">
                <a:latin typeface="Calibri"/>
                <a:cs typeface="Calibri"/>
              </a:rPr>
              <a:t> </a:t>
            </a:r>
            <a:r>
              <a:rPr lang="en-US" sz="2000" b="1" dirty="0" err="1">
                <a:latin typeface="Calibri"/>
                <a:cs typeface="Calibri"/>
              </a:rPr>
              <a:t>oikaisuvaatimus</a:t>
            </a:r>
            <a:r>
              <a:rPr lang="en-US" sz="2000" b="1" dirty="0">
                <a:latin typeface="Calibri"/>
                <a:cs typeface="Calibri"/>
              </a:rPr>
              <a:t> </a:t>
            </a:r>
            <a:r>
              <a:rPr lang="en-US" sz="2000" b="1" dirty="0" err="1">
                <a:latin typeface="Calibri"/>
                <a:cs typeface="Calibri"/>
              </a:rPr>
              <a:t>tehdään</a:t>
            </a:r>
            <a:r>
              <a:rPr lang="en-US" sz="2000" b="1" dirty="0">
                <a:latin typeface="Calibri"/>
                <a:cs typeface="Calibri"/>
              </a:rPr>
              <a:t> </a:t>
            </a:r>
            <a:r>
              <a:rPr lang="en-US" sz="2000" b="1" dirty="0" err="1">
                <a:latin typeface="Calibri"/>
                <a:cs typeface="Calibri"/>
              </a:rPr>
              <a:t>itsenäisesti</a:t>
            </a:r>
            <a:r>
              <a:rPr lang="en-US" sz="2000" b="1" dirty="0">
                <a:latin typeface="Calibri"/>
                <a:cs typeface="Calibri"/>
              </a:rPr>
              <a:t> </a:t>
            </a:r>
            <a:r>
              <a:rPr lang="en-US" sz="2000" b="1" dirty="0" err="1">
                <a:latin typeface="Calibri"/>
                <a:cs typeface="Calibri"/>
              </a:rPr>
              <a:t>YTL:n</a:t>
            </a:r>
            <a:r>
              <a:rPr lang="en-US" sz="2000" b="1" dirty="0">
                <a:latin typeface="Calibri"/>
                <a:cs typeface="Calibri"/>
              </a:rPr>
              <a:t> </a:t>
            </a:r>
            <a:r>
              <a:rPr lang="en-US" sz="2000" b="1" dirty="0" err="1">
                <a:latin typeface="Calibri"/>
                <a:cs typeface="Calibri"/>
              </a:rPr>
              <a:t>verkkopalvelun</a:t>
            </a:r>
            <a:r>
              <a:rPr lang="en-US" sz="2000" b="1" dirty="0">
                <a:latin typeface="Calibri"/>
                <a:cs typeface="Calibri"/>
              </a:rPr>
              <a:t> </a:t>
            </a:r>
            <a:r>
              <a:rPr lang="en-US" sz="2000" b="1" dirty="0" err="1">
                <a:latin typeface="Calibri"/>
                <a:cs typeface="Calibri"/>
              </a:rPr>
              <a:t>kautta</a:t>
            </a:r>
            <a:r>
              <a:rPr lang="en-US" sz="2000" b="1" dirty="0">
                <a:latin typeface="Calibri"/>
                <a:cs typeface="Calibri"/>
              </a:rPr>
              <a:t> 14 </a:t>
            </a:r>
            <a:r>
              <a:rPr lang="en-US" sz="2000" b="1" dirty="0" err="1">
                <a:latin typeface="Calibri"/>
                <a:cs typeface="Calibri"/>
              </a:rPr>
              <a:t>vrk:n</a:t>
            </a:r>
            <a:r>
              <a:rPr lang="en-US" sz="2000" b="1" dirty="0">
                <a:latin typeface="Calibri"/>
                <a:cs typeface="Calibri"/>
              </a:rPr>
              <a:t> </a:t>
            </a:r>
            <a:r>
              <a:rPr lang="en-US" sz="2000" b="1" dirty="0" err="1">
                <a:latin typeface="Calibri"/>
                <a:cs typeface="Calibri"/>
              </a:rPr>
              <a:t>kuluessa</a:t>
            </a:r>
            <a:r>
              <a:rPr lang="en-US" sz="2000" b="1" dirty="0">
                <a:latin typeface="Calibri"/>
                <a:cs typeface="Calibri"/>
              </a:rPr>
              <a:t> (</a:t>
            </a:r>
            <a:r>
              <a:rPr lang="en-US" sz="2000" b="1" dirty="0" err="1">
                <a:latin typeface="Calibri"/>
                <a:cs typeface="Calibri"/>
              </a:rPr>
              <a:t>maksullinen</a:t>
            </a:r>
            <a:r>
              <a:rPr lang="en-US" sz="2000" b="1" dirty="0">
                <a:latin typeface="Calibri"/>
                <a:cs typeface="Calibri"/>
              </a:rPr>
              <a:t>).</a:t>
            </a:r>
            <a:endParaRPr lang="en-US" sz="2000" b="1" dirty="0">
              <a:latin typeface="Calibri"/>
              <a:ea typeface="Calibri"/>
              <a:cs typeface="Calibri"/>
            </a:endParaRPr>
          </a:p>
          <a:p>
            <a:pPr marL="342900" indent="-342900" defTabSz="914400">
              <a:lnSpc>
                <a:spcPct val="85000"/>
              </a:lnSpc>
              <a:spcAft>
                <a:spcPts val="600"/>
              </a:spcAft>
              <a:buFont typeface="Arial" pitchFamily="34" charset="0"/>
              <a:buChar char=" "/>
            </a:pPr>
            <a:endParaRPr lang="en-US"/>
          </a:p>
          <a:p>
            <a:pPr defTabSz="914400">
              <a:lnSpc>
                <a:spcPct val="85000"/>
              </a:lnSpc>
              <a:spcAft>
                <a:spcPts val="600"/>
              </a:spcAft>
              <a:buFont typeface="Arial" pitchFamily="34" charset="0"/>
              <a:buChar char=" "/>
            </a:pPr>
            <a:endParaRPr lang="en-US">
              <a:cs typeface="Calibri Light" panose="020F03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4657574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D6EA1A26-163F-4F15-91F4-F2C51AC9C1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55992" y="0"/>
            <a:ext cx="4636008" cy="6858000"/>
          </a:xfrm>
          <a:prstGeom prst="rect">
            <a:avLst/>
          </a:prstGeom>
          <a:solidFill>
            <a:srgbClr val="4F517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kstiruutu 1"/>
          <p:cNvSpPr txBox="1"/>
          <p:nvPr/>
        </p:nvSpPr>
        <p:spPr>
          <a:xfrm>
            <a:off x="7885665" y="-3675"/>
            <a:ext cx="3976662" cy="192024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defTabSz="914400">
              <a:lnSpc>
                <a:spcPct val="85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000" b="1" spc="-12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Valmistautuminen yo-kokeisiin</a:t>
            </a:r>
          </a:p>
        </p:txBody>
      </p:sp>
      <p:pic>
        <p:nvPicPr>
          <p:cNvPr id="5" name="Kuva 4" descr="Kuva, joka sisältää kohteen vaate, henkilö, sisä-, lattia&#10;&#10;Tekoälyllä luotu sisältö saattaa olla virheellistä.">
            <a:extLst>
              <a:ext uri="{FF2B5EF4-FFF2-40B4-BE49-F238E27FC236}">
                <a16:creationId xmlns:a16="http://schemas.microsoft.com/office/drawing/2014/main" id="{96BCD559-4733-65EB-7B8D-491454336B9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9225" r="2" b="12705"/>
          <a:stretch>
            <a:fillRect/>
          </a:stretch>
        </p:blipFill>
        <p:spPr>
          <a:xfrm>
            <a:off x="20" y="10"/>
            <a:ext cx="7555971" cy="6857990"/>
          </a:xfrm>
          <a:prstGeom prst="rect">
            <a:avLst/>
          </a:prstGeom>
        </p:spPr>
      </p:pic>
      <p:sp>
        <p:nvSpPr>
          <p:cNvPr id="3" name="Tekstiruutu 2"/>
          <p:cNvSpPr txBox="1"/>
          <p:nvPr/>
        </p:nvSpPr>
        <p:spPr>
          <a:xfrm>
            <a:off x="7741164" y="2062887"/>
            <a:ext cx="4229084" cy="460873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pPr marL="342900" indent="-342900" defTabSz="914400" fontAlgn="base">
              <a:lnSpc>
                <a:spcPct val="85000"/>
              </a:lnSpc>
              <a:spcAft>
                <a:spcPts val="600"/>
              </a:spcAft>
              <a:buFont typeface="Arial" pitchFamily="34" charset="0"/>
              <a:buChar char=" "/>
            </a:pPr>
            <a:r>
              <a:rPr lang="en-US" b="1" dirty="0">
                <a:solidFill>
                  <a:srgbClr val="FFFFFF"/>
                </a:solidFill>
              </a:rPr>
              <a:t>YO-</a:t>
            </a:r>
            <a:r>
              <a:rPr lang="en-US" b="1" dirty="0" err="1">
                <a:solidFill>
                  <a:srgbClr val="FFFFFF"/>
                </a:solidFill>
              </a:rPr>
              <a:t>preppaus</a:t>
            </a:r>
            <a:r>
              <a:rPr lang="en-US" b="1" dirty="0">
                <a:solidFill>
                  <a:srgbClr val="FFFFFF"/>
                </a:solidFill>
              </a:rPr>
              <a:t> ("</a:t>
            </a:r>
            <a:r>
              <a:rPr lang="en-US" b="1" dirty="0" err="1">
                <a:solidFill>
                  <a:srgbClr val="FFFFFF"/>
                </a:solidFill>
              </a:rPr>
              <a:t>viimeinen</a:t>
            </a:r>
            <a:r>
              <a:rPr lang="en-US" b="1" dirty="0">
                <a:solidFill>
                  <a:srgbClr val="FFFFFF"/>
                </a:solidFill>
              </a:rPr>
              <a:t> </a:t>
            </a:r>
            <a:r>
              <a:rPr lang="en-US" b="1" dirty="0" err="1">
                <a:solidFill>
                  <a:srgbClr val="FFFFFF"/>
                </a:solidFill>
              </a:rPr>
              <a:t>voitelu</a:t>
            </a:r>
            <a:r>
              <a:rPr lang="en-US" b="1" dirty="0">
                <a:solidFill>
                  <a:srgbClr val="FFFFFF"/>
                </a:solidFill>
              </a:rPr>
              <a:t>") </a:t>
            </a:r>
            <a:r>
              <a:rPr lang="en-US" b="1" dirty="0" err="1">
                <a:solidFill>
                  <a:srgbClr val="FFFFFF"/>
                </a:solidFill>
              </a:rPr>
              <a:t>koululla</a:t>
            </a:r>
            <a:r>
              <a:rPr lang="en-US" b="1" dirty="0">
                <a:solidFill>
                  <a:srgbClr val="FFFFFF"/>
                </a:solidFill>
              </a:rPr>
              <a:t>, </a:t>
            </a:r>
            <a:r>
              <a:rPr lang="en-US" b="1" dirty="0" err="1">
                <a:solidFill>
                  <a:srgbClr val="FFFFFF"/>
                </a:solidFill>
              </a:rPr>
              <a:t>ruokailu</a:t>
            </a:r>
            <a:r>
              <a:rPr lang="en-US" b="1" dirty="0">
                <a:solidFill>
                  <a:srgbClr val="FFFFFF"/>
                </a:solidFill>
              </a:rPr>
              <a:t> </a:t>
            </a:r>
            <a:r>
              <a:rPr lang="en-US" b="1" dirty="0" err="1">
                <a:solidFill>
                  <a:srgbClr val="FFFFFF"/>
                </a:solidFill>
              </a:rPr>
              <a:t>mahdollista</a:t>
            </a:r>
            <a:r>
              <a:rPr lang="en-US" b="1" dirty="0">
                <a:solidFill>
                  <a:srgbClr val="FFFFFF"/>
                </a:solidFill>
              </a:rPr>
              <a:t> </a:t>
            </a:r>
            <a:r>
              <a:rPr lang="en-US" b="1" dirty="0" err="1">
                <a:solidFill>
                  <a:srgbClr val="FFFFFF"/>
                </a:solidFill>
              </a:rPr>
              <a:t>näinä</a:t>
            </a:r>
            <a:r>
              <a:rPr lang="en-US" b="1" dirty="0">
                <a:solidFill>
                  <a:srgbClr val="FFFFFF"/>
                </a:solidFill>
              </a:rPr>
              <a:t> </a:t>
            </a:r>
            <a:r>
              <a:rPr lang="en-US" b="1" dirty="0" err="1">
                <a:solidFill>
                  <a:srgbClr val="FFFFFF"/>
                </a:solidFill>
              </a:rPr>
              <a:t>päivinä</a:t>
            </a:r>
            <a:r>
              <a:rPr lang="en-US" b="1" dirty="0">
                <a:solidFill>
                  <a:srgbClr val="FFFFFF"/>
                </a:solidFill>
              </a:rPr>
              <a:t>. </a:t>
            </a:r>
            <a:r>
              <a:rPr lang="en-US" b="1" dirty="0" err="1">
                <a:solidFill>
                  <a:srgbClr val="FFFFFF"/>
                </a:solidFill>
              </a:rPr>
              <a:t>Opettajat</a:t>
            </a:r>
            <a:r>
              <a:rPr lang="en-US" b="1" dirty="0">
                <a:solidFill>
                  <a:srgbClr val="FFFFFF"/>
                </a:solidFill>
              </a:rPr>
              <a:t> </a:t>
            </a:r>
            <a:r>
              <a:rPr lang="en-US" b="1" dirty="0" err="1">
                <a:solidFill>
                  <a:srgbClr val="FFFFFF"/>
                </a:solidFill>
              </a:rPr>
              <a:t>ilmoittavat</a:t>
            </a:r>
            <a:r>
              <a:rPr lang="en-US" b="1" dirty="0">
                <a:solidFill>
                  <a:srgbClr val="FFFFFF"/>
                </a:solidFill>
              </a:rPr>
              <a:t> </a:t>
            </a:r>
            <a:r>
              <a:rPr lang="en-US" b="1" dirty="0" err="1">
                <a:solidFill>
                  <a:srgbClr val="FFFFFF"/>
                </a:solidFill>
              </a:rPr>
              <a:t>omien</a:t>
            </a:r>
            <a:r>
              <a:rPr lang="en-US" b="1" dirty="0">
                <a:solidFill>
                  <a:srgbClr val="FFFFFF"/>
                </a:solidFill>
              </a:rPr>
              <a:t> </a:t>
            </a:r>
            <a:r>
              <a:rPr lang="en-US" b="1" dirty="0" err="1">
                <a:solidFill>
                  <a:srgbClr val="FFFFFF"/>
                </a:solidFill>
              </a:rPr>
              <a:t>aineidensa</a:t>
            </a:r>
            <a:r>
              <a:rPr lang="en-US" b="1" dirty="0">
                <a:solidFill>
                  <a:srgbClr val="FFFFFF"/>
                </a:solidFill>
              </a:rPr>
              <a:t> </a:t>
            </a:r>
            <a:r>
              <a:rPr lang="en-US" b="1" dirty="0" err="1">
                <a:solidFill>
                  <a:srgbClr val="FFFFFF"/>
                </a:solidFill>
              </a:rPr>
              <a:t>preppauspäivät</a:t>
            </a:r>
            <a:r>
              <a:rPr lang="en-US" b="1" dirty="0">
                <a:solidFill>
                  <a:srgbClr val="FFFFFF"/>
                </a:solidFill>
              </a:rPr>
              <a:t>.</a:t>
            </a:r>
            <a:endParaRPr lang="en-US" b="1" dirty="0">
              <a:solidFill>
                <a:srgbClr val="FFFFFF"/>
              </a:solidFill>
              <a:ea typeface="Calibri Light"/>
              <a:cs typeface="Calibri Light"/>
            </a:endParaRPr>
          </a:p>
          <a:p>
            <a:pPr marL="342900" indent="-342900" defTabSz="914400" fontAlgn="base">
              <a:lnSpc>
                <a:spcPct val="85000"/>
              </a:lnSpc>
              <a:spcAft>
                <a:spcPts val="600"/>
              </a:spcAft>
              <a:buFont typeface="Arial" pitchFamily="34" charset="0"/>
              <a:buChar char=" "/>
            </a:pPr>
            <a:endParaRPr lang="en-US" b="1" dirty="0">
              <a:solidFill>
                <a:srgbClr val="FFFFFF"/>
              </a:solidFill>
              <a:ea typeface="Calibri Light"/>
              <a:cs typeface="Calibri Light"/>
            </a:endParaRPr>
          </a:p>
          <a:p>
            <a:pPr marL="342900" indent="-342900" defTabSz="914400" fontAlgn="base">
              <a:lnSpc>
                <a:spcPct val="85000"/>
              </a:lnSpc>
              <a:spcAft>
                <a:spcPts val="600"/>
              </a:spcAft>
              <a:buFont typeface="Arial" pitchFamily="34" charset="0"/>
              <a:buChar char=" "/>
            </a:pPr>
            <a:r>
              <a:rPr lang="en-US" b="1" dirty="0" err="1">
                <a:solidFill>
                  <a:srgbClr val="FFFFFF"/>
                </a:solidFill>
              </a:rPr>
              <a:t>Ajankäytön</a:t>
            </a:r>
            <a:r>
              <a:rPr lang="en-US" b="1" dirty="0">
                <a:solidFill>
                  <a:srgbClr val="FFFFFF"/>
                </a:solidFill>
              </a:rPr>
              <a:t> </a:t>
            </a:r>
            <a:r>
              <a:rPr lang="en-US" b="1" dirty="0" err="1">
                <a:solidFill>
                  <a:srgbClr val="FFFFFF"/>
                </a:solidFill>
              </a:rPr>
              <a:t>suunnittelu</a:t>
            </a:r>
            <a:r>
              <a:rPr lang="en-US" b="1" dirty="0">
                <a:solidFill>
                  <a:srgbClr val="FFFFFF"/>
                </a:solidFill>
              </a:rPr>
              <a:t> </a:t>
            </a:r>
            <a:r>
              <a:rPr lang="en-US" b="1" dirty="0" err="1">
                <a:solidFill>
                  <a:srgbClr val="FFFFFF"/>
                </a:solidFill>
              </a:rPr>
              <a:t>lukujärjestyksellä</a:t>
            </a:r>
            <a:r>
              <a:rPr lang="en-US" b="1" dirty="0">
                <a:solidFill>
                  <a:srgbClr val="FFFFFF"/>
                </a:solidFill>
              </a:rPr>
              <a:t>, </a:t>
            </a:r>
            <a:r>
              <a:rPr lang="en-US" b="1" dirty="0" err="1">
                <a:solidFill>
                  <a:srgbClr val="FFFFFF"/>
                </a:solidFill>
              </a:rPr>
              <a:t>nukkuminen</a:t>
            </a:r>
            <a:r>
              <a:rPr lang="en-US" b="1" dirty="0">
                <a:solidFill>
                  <a:srgbClr val="FFFFFF"/>
                </a:solidFill>
              </a:rPr>
              <a:t>, </a:t>
            </a:r>
            <a:r>
              <a:rPr lang="en-US" b="1" dirty="0" err="1">
                <a:solidFill>
                  <a:srgbClr val="FFFFFF"/>
                </a:solidFill>
              </a:rPr>
              <a:t>harrastukset</a:t>
            </a:r>
            <a:r>
              <a:rPr lang="en-US" b="1" dirty="0">
                <a:solidFill>
                  <a:srgbClr val="FFFFFF"/>
                </a:solidFill>
              </a:rPr>
              <a:t>, </a:t>
            </a:r>
            <a:r>
              <a:rPr lang="en-US" b="1" dirty="0" err="1">
                <a:solidFill>
                  <a:srgbClr val="FFFFFF"/>
                </a:solidFill>
              </a:rPr>
              <a:t>työt</a:t>
            </a:r>
            <a:r>
              <a:rPr lang="en-US" b="1" dirty="0">
                <a:solidFill>
                  <a:srgbClr val="FFFFFF"/>
                </a:solidFill>
              </a:rPr>
              <a:t>, </a:t>
            </a:r>
            <a:r>
              <a:rPr lang="en-US" b="1" dirty="0" err="1">
                <a:solidFill>
                  <a:srgbClr val="FFFFFF"/>
                </a:solidFill>
              </a:rPr>
              <a:t>sosiaalinen</a:t>
            </a:r>
            <a:r>
              <a:rPr lang="en-US" b="1" dirty="0">
                <a:solidFill>
                  <a:srgbClr val="FFFFFF"/>
                </a:solidFill>
              </a:rPr>
              <a:t> </a:t>
            </a:r>
            <a:r>
              <a:rPr lang="en-US" b="1" dirty="0" err="1">
                <a:solidFill>
                  <a:srgbClr val="FFFFFF"/>
                </a:solidFill>
              </a:rPr>
              <a:t>elämä</a:t>
            </a:r>
            <a:endParaRPr lang="en-US" b="1" dirty="0">
              <a:solidFill>
                <a:srgbClr val="FFFFFF"/>
              </a:solidFill>
              <a:ea typeface="Calibri Light"/>
              <a:cs typeface="Calibri Light"/>
            </a:endParaRPr>
          </a:p>
          <a:p>
            <a:pPr marL="342900" indent="-342900" defTabSz="914400" fontAlgn="base">
              <a:lnSpc>
                <a:spcPct val="85000"/>
              </a:lnSpc>
              <a:spcAft>
                <a:spcPts val="600"/>
              </a:spcAft>
              <a:buFont typeface="Arial" pitchFamily="34" charset="0"/>
              <a:buChar char=" "/>
            </a:pPr>
            <a:endParaRPr lang="en-US" b="1" dirty="0">
              <a:solidFill>
                <a:srgbClr val="FFFFFF"/>
              </a:solidFill>
              <a:ea typeface="Calibri Light"/>
              <a:cs typeface="Calibri Light"/>
            </a:endParaRPr>
          </a:p>
          <a:p>
            <a:pPr marL="342900" indent="-342900" defTabSz="914400" fontAlgn="base">
              <a:lnSpc>
                <a:spcPct val="85000"/>
              </a:lnSpc>
              <a:spcAft>
                <a:spcPts val="600"/>
              </a:spcAft>
              <a:buFont typeface="Arial" pitchFamily="34" charset="0"/>
              <a:buChar char=" "/>
            </a:pPr>
            <a:r>
              <a:rPr lang="en-US" b="1" dirty="0" err="1">
                <a:solidFill>
                  <a:srgbClr val="FFFFFF"/>
                </a:solidFill>
              </a:rPr>
              <a:t>Koulun</a:t>
            </a:r>
            <a:r>
              <a:rPr lang="en-US" b="1" dirty="0">
                <a:solidFill>
                  <a:srgbClr val="FFFFFF"/>
                </a:solidFill>
              </a:rPr>
              <a:t> </a:t>
            </a:r>
            <a:r>
              <a:rPr lang="en-US" b="1" dirty="0" err="1">
                <a:solidFill>
                  <a:srgbClr val="FFFFFF"/>
                </a:solidFill>
              </a:rPr>
              <a:t>tukitoimijat</a:t>
            </a:r>
            <a:r>
              <a:rPr lang="en-US" b="1" dirty="0">
                <a:solidFill>
                  <a:srgbClr val="FFFFFF"/>
                </a:solidFill>
              </a:rPr>
              <a:t>: </a:t>
            </a:r>
            <a:endParaRPr lang="en-US" b="1" dirty="0">
              <a:solidFill>
                <a:srgbClr val="FFFFFF"/>
              </a:solidFill>
              <a:ea typeface="Calibri Light"/>
              <a:cs typeface="Calibri Light"/>
            </a:endParaRPr>
          </a:p>
          <a:p>
            <a:pPr marL="514350" lvl="1" indent="-342900" defTabSz="914400" fontAlgn="base">
              <a:lnSpc>
                <a:spcPct val="85000"/>
              </a:lnSpc>
              <a:spcAft>
                <a:spcPts val="600"/>
              </a:spcAft>
              <a:buFont typeface="Arial" pitchFamily="34" charset="0"/>
              <a:buChar char=" "/>
            </a:pPr>
            <a:r>
              <a:rPr lang="en-US" b="1" dirty="0" err="1">
                <a:solidFill>
                  <a:srgbClr val="FFFFFF"/>
                </a:solidFill>
              </a:rPr>
              <a:t>psykologi</a:t>
            </a:r>
            <a:r>
              <a:rPr lang="en-US" b="1" dirty="0">
                <a:solidFill>
                  <a:srgbClr val="FFFFFF"/>
                </a:solidFill>
              </a:rPr>
              <a:t> Minna </a:t>
            </a:r>
            <a:r>
              <a:rPr lang="en-US" b="1" dirty="0" err="1">
                <a:solidFill>
                  <a:srgbClr val="FFFFFF"/>
                </a:solidFill>
              </a:rPr>
              <a:t>Kovala-Viita</a:t>
            </a:r>
            <a:r>
              <a:rPr lang="en-US" b="1" dirty="0">
                <a:solidFill>
                  <a:srgbClr val="FFFFFF"/>
                </a:solidFill>
              </a:rPr>
              <a:t> </a:t>
            </a:r>
            <a:endParaRPr lang="en-US" b="1" dirty="0">
              <a:solidFill>
                <a:srgbClr val="FFFFFF"/>
              </a:solidFill>
              <a:ea typeface="Calibri Light"/>
              <a:cs typeface="Calibri Light"/>
            </a:endParaRPr>
          </a:p>
          <a:p>
            <a:pPr marL="514350" lvl="1" indent="-342900" defTabSz="914400" fontAlgn="base">
              <a:lnSpc>
                <a:spcPct val="85000"/>
              </a:lnSpc>
              <a:spcAft>
                <a:spcPts val="600"/>
              </a:spcAft>
              <a:buFont typeface="Arial" pitchFamily="34" charset="0"/>
              <a:buChar char=" "/>
            </a:pPr>
            <a:r>
              <a:rPr lang="en-US" b="1" dirty="0">
                <a:solidFill>
                  <a:srgbClr val="FFFFFF"/>
                </a:solidFill>
              </a:rPr>
              <a:t>040 632 6096 </a:t>
            </a:r>
            <a:endParaRPr lang="en-US" b="1" dirty="0">
              <a:solidFill>
                <a:srgbClr val="FFFFFF"/>
              </a:solidFill>
              <a:ea typeface="Calibri Light"/>
              <a:cs typeface="Calibri Light"/>
            </a:endParaRPr>
          </a:p>
          <a:p>
            <a:pPr marL="514350" lvl="1" indent="-342900" defTabSz="914400" fontAlgn="base">
              <a:lnSpc>
                <a:spcPct val="85000"/>
              </a:lnSpc>
              <a:spcAft>
                <a:spcPts val="600"/>
              </a:spcAft>
              <a:buFont typeface="Arial" pitchFamily="34" charset="0"/>
              <a:buChar char=" "/>
            </a:pPr>
            <a:r>
              <a:rPr lang="en-US" b="1" err="1">
                <a:solidFill>
                  <a:srgbClr val="FFFFFF"/>
                </a:solidFill>
              </a:rPr>
              <a:t>Vastaava</a:t>
            </a:r>
            <a:r>
              <a:rPr lang="en-US" b="1" dirty="0">
                <a:solidFill>
                  <a:srgbClr val="FFFFFF"/>
                </a:solidFill>
              </a:rPr>
              <a:t> </a:t>
            </a:r>
            <a:r>
              <a:rPr lang="en-US" b="1" err="1">
                <a:solidFill>
                  <a:srgbClr val="FFFFFF"/>
                </a:solidFill>
              </a:rPr>
              <a:t>kuraattori</a:t>
            </a:r>
            <a:r>
              <a:rPr lang="en-US" b="1" dirty="0">
                <a:solidFill>
                  <a:srgbClr val="FFFFFF"/>
                </a:solidFill>
              </a:rPr>
              <a:t> Paula Koskinen 050 439 8975</a:t>
            </a:r>
            <a:endParaRPr lang="en-US" b="1" dirty="0">
              <a:solidFill>
                <a:srgbClr val="FFFFFF"/>
              </a:solidFill>
              <a:ea typeface="Calibri Light"/>
              <a:cs typeface="Calibri Light"/>
            </a:endParaRPr>
          </a:p>
          <a:p>
            <a:pPr marL="514350" lvl="1" indent="-342900" defTabSz="914400" fontAlgn="base">
              <a:lnSpc>
                <a:spcPct val="85000"/>
              </a:lnSpc>
              <a:spcAft>
                <a:spcPts val="600"/>
              </a:spcAft>
              <a:buFont typeface="Arial" pitchFamily="34" charset="0"/>
              <a:buChar char=" "/>
            </a:pPr>
            <a:r>
              <a:rPr lang="en-US" b="1" err="1">
                <a:solidFill>
                  <a:srgbClr val="FFFFFF"/>
                </a:solidFill>
              </a:rPr>
              <a:t>Terveydenhoitaja</a:t>
            </a:r>
            <a:r>
              <a:rPr lang="en-US" b="1" dirty="0">
                <a:solidFill>
                  <a:srgbClr val="FFFFFF"/>
                </a:solidFill>
              </a:rPr>
              <a:t> Niina Klintrup 040 318 5174</a:t>
            </a:r>
            <a:endParaRPr lang="en-US" b="1" dirty="0">
              <a:solidFill>
                <a:srgbClr val="FFFFFF"/>
              </a:solidFill>
              <a:ea typeface="Calibri Light"/>
              <a:cs typeface="Calibri Light"/>
            </a:endParaRPr>
          </a:p>
          <a:p>
            <a:pPr defTabSz="914400">
              <a:lnSpc>
                <a:spcPct val="85000"/>
              </a:lnSpc>
              <a:spcAft>
                <a:spcPts val="600"/>
              </a:spcAft>
              <a:buFont typeface="Arial" pitchFamily="34" charset="0"/>
              <a:buChar char=" "/>
            </a:pPr>
            <a:endParaRPr lang="en-US" sz="11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014781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2" name="Rectangle 21">
            <a:extLst>
              <a:ext uri="{FF2B5EF4-FFF2-40B4-BE49-F238E27FC236}">
                <a16:creationId xmlns:a16="http://schemas.microsoft.com/office/drawing/2014/main" id="{61B2A784-4501-42A8-86DF-DB27DE3950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256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Kuva 3" descr="Kuva, joka sisältää kohteen vaate, henkilö, sisä-, nainen&#10;&#10;Tekoälyllä luotu sisältö saattaa olla virheellistä.">
            <a:extLst>
              <a:ext uri="{FF2B5EF4-FFF2-40B4-BE49-F238E27FC236}">
                <a16:creationId xmlns:a16="http://schemas.microsoft.com/office/drawing/2014/main" id="{37FA837E-A4E5-D684-7794-07E69E5DEF3A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35000"/>
          </a:blip>
          <a:srcRect t="35226" b="19352"/>
          <a:stretch>
            <a:fillRect/>
          </a:stretch>
        </p:blipFill>
        <p:spPr>
          <a:xfrm>
            <a:off x="20" y="10"/>
            <a:ext cx="12191981" cy="6857990"/>
          </a:xfrm>
          <a:prstGeom prst="rect">
            <a:avLst/>
          </a:prstGeom>
        </p:spPr>
      </p:pic>
      <p:sp>
        <p:nvSpPr>
          <p:cNvPr id="2" name="Tekstiruutu 1"/>
          <p:cNvSpPr txBox="1"/>
          <p:nvPr/>
        </p:nvSpPr>
        <p:spPr>
          <a:xfrm>
            <a:off x="2426832" y="317088"/>
            <a:ext cx="6431521" cy="139961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defTabSz="914400">
              <a:lnSpc>
                <a:spcPct val="85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800" spc="-12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Penkkarit to 5.2. noin klo 9:45-11:30 </a:t>
            </a:r>
          </a:p>
        </p:txBody>
      </p:sp>
      <p:pic>
        <p:nvPicPr>
          <p:cNvPr id="6" name="Kuva 5" descr="Kuva, joka sisältää kohteen kuvio, neliö, Grafiikka, pikseli&#10;&#10;Tekoälyllä luotu sisältö saattaa olla virheellistä.">
            <a:extLst>
              <a:ext uri="{FF2B5EF4-FFF2-40B4-BE49-F238E27FC236}">
                <a16:creationId xmlns:a16="http://schemas.microsoft.com/office/drawing/2014/main" id="{1A957C9D-A5F7-9CFD-F725-6EEDEC3E39C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1" b="2389"/>
          <a:stretch>
            <a:fillRect/>
          </a:stretch>
        </p:blipFill>
        <p:spPr>
          <a:xfrm>
            <a:off x="9614662" y="4409739"/>
            <a:ext cx="2231059" cy="2198414"/>
          </a:xfrm>
          <a:prstGeom prst="rect">
            <a:avLst/>
          </a:prstGeom>
        </p:spPr>
      </p:pic>
      <p:sp>
        <p:nvSpPr>
          <p:cNvPr id="3" name="Tekstiruutu 2"/>
          <p:cNvSpPr txBox="1"/>
          <p:nvPr/>
        </p:nvSpPr>
        <p:spPr>
          <a:xfrm>
            <a:off x="2275146" y="1828960"/>
            <a:ext cx="5648025" cy="450529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pPr marL="342900" indent="-342900" defTabSz="914400" fontAlgn="base">
              <a:lnSpc>
                <a:spcPct val="85000"/>
              </a:lnSpc>
              <a:spcAft>
                <a:spcPts val="600"/>
              </a:spcAft>
              <a:buFont typeface="Arial" pitchFamily="34" charset="0"/>
              <a:buChar char=" "/>
            </a:pPr>
            <a:r>
              <a:rPr lang="en-US" sz="1600" b="1" err="1"/>
              <a:t>Opiskelijakunnan</a:t>
            </a:r>
            <a:r>
              <a:rPr lang="en-US" sz="1600" b="1" dirty="0"/>
              <a:t> </a:t>
            </a:r>
            <a:r>
              <a:rPr lang="en-US" sz="1600" b="1" err="1"/>
              <a:t>hallitus</a:t>
            </a:r>
            <a:r>
              <a:rPr lang="en-US" sz="1600" b="1" dirty="0"/>
              <a:t> </a:t>
            </a:r>
            <a:r>
              <a:rPr lang="en-US" sz="1600" b="1" err="1"/>
              <a:t>järjestää</a:t>
            </a:r>
            <a:r>
              <a:rPr lang="en-US" sz="1600" b="1" dirty="0"/>
              <a:t> </a:t>
            </a:r>
            <a:r>
              <a:rPr lang="en-US" sz="1600" b="1" err="1"/>
              <a:t>omakustanteisen</a:t>
            </a:r>
            <a:r>
              <a:rPr lang="en-US" sz="1600" b="1" dirty="0"/>
              <a:t> </a:t>
            </a:r>
            <a:r>
              <a:rPr lang="en-US" sz="1600" b="1" err="1"/>
              <a:t>abien</a:t>
            </a:r>
            <a:r>
              <a:rPr lang="en-US" sz="1600" b="1" dirty="0"/>
              <a:t> ja </a:t>
            </a:r>
            <a:r>
              <a:rPr lang="en-US" sz="1600" b="1" err="1"/>
              <a:t>opejen</a:t>
            </a:r>
            <a:r>
              <a:rPr lang="en-US" sz="1600" b="1" dirty="0"/>
              <a:t> pre-</a:t>
            </a:r>
            <a:r>
              <a:rPr lang="en-US" sz="1600" b="1" err="1"/>
              <a:t>penkkarien</a:t>
            </a:r>
            <a:r>
              <a:rPr lang="en-US" sz="1600" b="1" dirty="0"/>
              <a:t> </a:t>
            </a:r>
            <a:r>
              <a:rPr lang="en-US" sz="1600" b="1" err="1"/>
              <a:t>ruokailun</a:t>
            </a:r>
            <a:r>
              <a:rPr lang="en-US" sz="1600" b="1" dirty="0"/>
              <a:t> 5.2.</a:t>
            </a:r>
            <a:endParaRPr lang="en-US" sz="1600" b="1" dirty="0">
              <a:ea typeface="Calibri Light"/>
              <a:cs typeface="Calibri Light"/>
            </a:endParaRPr>
          </a:p>
          <a:p>
            <a:pPr defTabSz="914400">
              <a:lnSpc>
                <a:spcPct val="85000"/>
              </a:lnSpc>
              <a:spcAft>
                <a:spcPts val="600"/>
              </a:spcAft>
              <a:buFont typeface="Arial" pitchFamily="34" charset="0"/>
              <a:buChar char=" "/>
            </a:pPr>
            <a:endParaRPr lang="en-US" sz="1600" b="1" dirty="0">
              <a:ea typeface="Calibri Light"/>
              <a:cs typeface="Calibri Light"/>
            </a:endParaRPr>
          </a:p>
          <a:p>
            <a:pPr marL="342900" indent="-342900" defTabSz="914400">
              <a:lnSpc>
                <a:spcPct val="85000"/>
              </a:lnSpc>
              <a:spcAft>
                <a:spcPts val="600"/>
              </a:spcAft>
              <a:buFont typeface="Arial" pitchFamily="34" charset="0"/>
              <a:buChar char=" "/>
            </a:pPr>
            <a:r>
              <a:rPr lang="en-US" sz="1600" b="1" dirty="0" err="1"/>
              <a:t>Penkkaritilaisuus</a:t>
            </a:r>
            <a:r>
              <a:rPr lang="en-US" sz="1600" b="1" dirty="0"/>
              <a:t> on </a:t>
            </a:r>
            <a:r>
              <a:rPr lang="en-US" sz="1600" b="1" dirty="0" err="1"/>
              <a:t>päihteetön</a:t>
            </a:r>
            <a:endParaRPr lang="en-US" sz="1600" b="1" dirty="0">
              <a:ea typeface="Calibri Light"/>
              <a:cs typeface="Calibri Light"/>
            </a:endParaRPr>
          </a:p>
          <a:p>
            <a:pPr marL="342900" indent="-342900" defTabSz="914400">
              <a:lnSpc>
                <a:spcPct val="85000"/>
              </a:lnSpc>
              <a:spcAft>
                <a:spcPts val="600"/>
              </a:spcAft>
              <a:buFont typeface="Arial" pitchFamily="34" charset="0"/>
              <a:buChar char=" "/>
            </a:pPr>
            <a:endParaRPr lang="en-US" sz="1600" b="1" dirty="0">
              <a:ea typeface="Calibri Light"/>
              <a:cs typeface="Calibri Light"/>
            </a:endParaRPr>
          </a:p>
          <a:p>
            <a:pPr marL="342900" indent="-342900" defTabSz="914400">
              <a:lnSpc>
                <a:spcPct val="85000"/>
              </a:lnSpc>
              <a:spcAft>
                <a:spcPts val="600"/>
              </a:spcAft>
              <a:buFont typeface="Arial" pitchFamily="34" charset="0"/>
              <a:buChar char=" "/>
            </a:pPr>
            <a:r>
              <a:rPr lang="en-US" sz="1600" b="1" err="1"/>
              <a:t>Huoltajat</a:t>
            </a:r>
            <a:r>
              <a:rPr lang="en-US" sz="1600" b="1" dirty="0"/>
              <a:t> </a:t>
            </a:r>
            <a:r>
              <a:rPr lang="en-US" sz="1600" b="1" err="1"/>
              <a:t>ovat</a:t>
            </a:r>
            <a:r>
              <a:rPr lang="en-US" sz="1600" b="1" dirty="0"/>
              <a:t> </a:t>
            </a:r>
            <a:r>
              <a:rPr lang="en-US" sz="1600" b="1" err="1"/>
              <a:t>erittäin</a:t>
            </a:r>
            <a:r>
              <a:rPr lang="en-US" sz="1600" b="1" dirty="0"/>
              <a:t> </a:t>
            </a:r>
            <a:r>
              <a:rPr lang="en-US" sz="1600" b="1" err="1"/>
              <a:t>tervetulleita</a:t>
            </a:r>
            <a:r>
              <a:rPr lang="en-US" sz="1600" b="1" dirty="0"/>
              <a:t> </a:t>
            </a:r>
            <a:r>
              <a:rPr lang="en-US" sz="1600" b="1" err="1"/>
              <a:t>penkkariyleisöön</a:t>
            </a:r>
            <a:r>
              <a:rPr lang="en-US" sz="1600" b="1" dirty="0"/>
              <a:t> </a:t>
            </a:r>
            <a:r>
              <a:rPr lang="en-US" sz="1600" b="1" err="1"/>
              <a:t>koulun</a:t>
            </a:r>
            <a:r>
              <a:rPr lang="en-US" sz="1600" b="1" dirty="0"/>
              <a:t> </a:t>
            </a:r>
            <a:r>
              <a:rPr lang="en-US" sz="1600" b="1" err="1"/>
              <a:t>juhlasaliin</a:t>
            </a:r>
            <a:r>
              <a:rPr lang="en-US" sz="1600" b="1" dirty="0"/>
              <a:t> </a:t>
            </a:r>
            <a:endParaRPr lang="en-US" sz="1600" b="1" dirty="0">
              <a:ea typeface="Calibri Light"/>
              <a:cs typeface="Calibri Light"/>
            </a:endParaRPr>
          </a:p>
          <a:p>
            <a:pPr defTabSz="914400" fontAlgn="base">
              <a:lnSpc>
                <a:spcPct val="85000"/>
              </a:lnSpc>
              <a:spcAft>
                <a:spcPts val="600"/>
              </a:spcAft>
              <a:buFont typeface="Arial" pitchFamily="34" charset="0"/>
              <a:buChar char=" "/>
            </a:pPr>
            <a:endParaRPr lang="en-US" sz="1600" b="1" dirty="0">
              <a:ea typeface="Calibri Light"/>
              <a:cs typeface="Calibri Light"/>
            </a:endParaRPr>
          </a:p>
          <a:p>
            <a:pPr marL="342900" indent="-342900" defTabSz="914400" fontAlgn="base">
              <a:lnSpc>
                <a:spcPct val="85000"/>
              </a:lnSpc>
              <a:spcAft>
                <a:spcPts val="600"/>
              </a:spcAft>
              <a:buFont typeface="Arial" pitchFamily="34" charset="0"/>
              <a:buChar char=" "/>
            </a:pPr>
            <a:r>
              <a:rPr lang="en-US" sz="1600" b="1" err="1"/>
              <a:t>Kahvit</a:t>
            </a:r>
            <a:r>
              <a:rPr lang="en-US" sz="1600" b="1" dirty="0"/>
              <a:t> </a:t>
            </a:r>
            <a:r>
              <a:rPr lang="en-US" sz="1600" b="1" err="1"/>
              <a:t>huoltajille</a:t>
            </a:r>
            <a:r>
              <a:rPr lang="en-US" sz="1600" b="1" dirty="0"/>
              <a:t> </a:t>
            </a:r>
            <a:r>
              <a:rPr lang="en-US" sz="1600" b="1" err="1"/>
              <a:t>klo</a:t>
            </a:r>
            <a:r>
              <a:rPr lang="en-US" sz="1600" b="1" dirty="0"/>
              <a:t> 11.30</a:t>
            </a:r>
            <a:endParaRPr lang="en-US" sz="1600" b="1" dirty="0">
              <a:ea typeface="Calibri Light"/>
              <a:cs typeface="Calibri Light"/>
            </a:endParaRPr>
          </a:p>
          <a:p>
            <a:pPr marL="800100" lvl="1" indent="-342900" defTabSz="914400">
              <a:lnSpc>
                <a:spcPct val="85000"/>
              </a:lnSpc>
              <a:spcAft>
                <a:spcPts val="600"/>
              </a:spcAft>
              <a:buFont typeface="Arial" pitchFamily="34" charset="0"/>
              <a:buChar char=" "/>
            </a:pPr>
            <a:r>
              <a:rPr lang="en-US" sz="1600" b="1" err="1"/>
              <a:t>ilmoittautumiset</a:t>
            </a:r>
            <a:r>
              <a:rPr lang="en-US" sz="1600" b="1" dirty="0"/>
              <a:t> </a:t>
            </a:r>
            <a:r>
              <a:rPr lang="en-US" sz="1600" b="1" err="1"/>
              <a:t>koulun</a:t>
            </a:r>
            <a:r>
              <a:rPr lang="en-US" sz="1600" b="1" dirty="0"/>
              <a:t> </a:t>
            </a:r>
            <a:r>
              <a:rPr lang="en-US" sz="1600" b="1" err="1"/>
              <a:t>kotisivujen</a:t>
            </a:r>
            <a:r>
              <a:rPr lang="en-US" sz="1600" b="1" dirty="0"/>
              <a:t> tai QR-</a:t>
            </a:r>
            <a:r>
              <a:rPr lang="en-US" sz="1600" b="1" err="1"/>
              <a:t>koodin</a:t>
            </a:r>
            <a:r>
              <a:rPr lang="en-US" sz="1600" b="1" dirty="0"/>
              <a:t> </a:t>
            </a:r>
            <a:r>
              <a:rPr lang="en-US" sz="1600" b="1" err="1"/>
              <a:t>kautta</a:t>
            </a:r>
            <a:r>
              <a:rPr lang="en-US" sz="1600" b="1" dirty="0"/>
              <a:t> 27.1. </a:t>
            </a:r>
            <a:r>
              <a:rPr lang="en-US" sz="1600" b="1" err="1"/>
              <a:t>mennessä</a:t>
            </a:r>
            <a:r>
              <a:rPr lang="en-US" sz="1600" b="1" dirty="0"/>
              <a:t>.</a:t>
            </a:r>
            <a:endParaRPr lang="en-US" sz="1600" b="1" dirty="0">
              <a:ea typeface="Calibri Light"/>
              <a:cs typeface="Calibri Light"/>
            </a:endParaRPr>
          </a:p>
          <a:p>
            <a:pPr marL="800100" lvl="1" indent="-342900" defTabSz="914400">
              <a:lnSpc>
                <a:spcPct val="85000"/>
              </a:lnSpc>
              <a:spcAft>
                <a:spcPts val="600"/>
              </a:spcAft>
              <a:buFont typeface="Arial" pitchFamily="34" charset="0"/>
              <a:buChar char=" "/>
            </a:pPr>
            <a:r>
              <a:rPr lang="en-US" sz="1600" b="1" dirty="0"/>
              <a:t>QR-</a:t>
            </a:r>
            <a:r>
              <a:rPr lang="en-US" sz="1600" b="1" dirty="0" err="1"/>
              <a:t>koodin</a:t>
            </a:r>
            <a:r>
              <a:rPr lang="en-US" sz="1600" b="1" dirty="0"/>
              <a:t> </a:t>
            </a:r>
            <a:r>
              <a:rPr lang="en-US" sz="1600" b="1" dirty="0" err="1"/>
              <a:t>salasana</a:t>
            </a:r>
            <a:r>
              <a:rPr lang="en-US" sz="1600" b="1" dirty="0"/>
              <a:t> Laanilanpenkkarit2026</a:t>
            </a:r>
            <a:endParaRPr lang="en-US" sz="1600" b="1" dirty="0">
              <a:ea typeface="Calibri Light"/>
              <a:cs typeface="Calibri Light"/>
            </a:endParaRPr>
          </a:p>
          <a:p>
            <a:pPr marL="742950" lvl="1" indent="-285750" defTabSz="914400">
              <a:lnSpc>
                <a:spcPct val="85000"/>
              </a:lnSpc>
              <a:spcAft>
                <a:spcPts val="600"/>
              </a:spcAft>
              <a:buFont typeface="Arial" pitchFamily="34" charset="0"/>
              <a:buChar char=" "/>
            </a:pPr>
            <a:endParaRPr lang="en-US" sz="1600" b="1" dirty="0">
              <a:ea typeface="Calibri Light"/>
              <a:cs typeface="Calibri Light"/>
            </a:endParaRPr>
          </a:p>
          <a:p>
            <a:pPr marL="342900" indent="-342900" defTabSz="914400">
              <a:lnSpc>
                <a:spcPct val="85000"/>
              </a:lnSpc>
              <a:spcAft>
                <a:spcPts val="600"/>
              </a:spcAft>
              <a:buFont typeface="Arial" pitchFamily="34" charset="0"/>
              <a:buChar char=" "/>
            </a:pPr>
            <a:r>
              <a:rPr lang="en-US" sz="1600" b="1" err="1"/>
              <a:t>Penkkariajelut</a:t>
            </a:r>
            <a:r>
              <a:rPr lang="en-US" sz="1600" b="1" dirty="0"/>
              <a:t> </a:t>
            </a:r>
            <a:endParaRPr lang="en-US" sz="1600" b="1" dirty="0">
              <a:ea typeface="Calibri Light"/>
              <a:cs typeface="Calibri Light"/>
            </a:endParaRPr>
          </a:p>
          <a:p>
            <a:pPr marL="800100" lvl="1" indent="-342900" defTabSz="914400">
              <a:lnSpc>
                <a:spcPct val="85000"/>
              </a:lnSpc>
              <a:spcAft>
                <a:spcPts val="600"/>
              </a:spcAft>
              <a:buFont typeface="Arial" pitchFamily="34" charset="0"/>
              <a:buChar char=" "/>
            </a:pPr>
            <a:r>
              <a:rPr lang="en-US" sz="1600" b="1" err="1"/>
              <a:t>lähtö</a:t>
            </a:r>
            <a:r>
              <a:rPr lang="en-US" sz="1600" b="1" dirty="0"/>
              <a:t> </a:t>
            </a:r>
            <a:r>
              <a:rPr lang="en-US" sz="1600" b="1" err="1"/>
              <a:t>koululta</a:t>
            </a:r>
            <a:r>
              <a:rPr lang="en-US" sz="1600" b="1" dirty="0"/>
              <a:t> n.13.00</a:t>
            </a:r>
            <a:endParaRPr lang="en-US" sz="1600" b="1" dirty="0">
              <a:ea typeface="Calibri Light"/>
              <a:cs typeface="Calibri Light"/>
            </a:endParaRPr>
          </a:p>
          <a:p>
            <a:pPr marL="800100" lvl="1" indent="-342900" defTabSz="914400">
              <a:lnSpc>
                <a:spcPct val="85000"/>
              </a:lnSpc>
              <a:spcAft>
                <a:spcPts val="600"/>
              </a:spcAft>
              <a:buFont typeface="Arial" pitchFamily="34" charset="0"/>
              <a:buChar char=" "/>
            </a:pPr>
            <a:r>
              <a:rPr lang="en-US" sz="1600" b="1" err="1"/>
              <a:t>lähtö</a:t>
            </a:r>
            <a:r>
              <a:rPr lang="en-US" sz="1600" b="1" dirty="0"/>
              <a:t> </a:t>
            </a:r>
            <a:r>
              <a:rPr lang="en-US" sz="1600" b="1" err="1"/>
              <a:t>Raatista</a:t>
            </a:r>
            <a:r>
              <a:rPr lang="en-US" sz="1600" b="1" dirty="0"/>
              <a:t> </a:t>
            </a:r>
            <a:r>
              <a:rPr lang="en-US" sz="1600" b="1" err="1"/>
              <a:t>klo</a:t>
            </a:r>
            <a:r>
              <a:rPr lang="en-US" sz="1600" b="1" dirty="0"/>
              <a:t> 13.30</a:t>
            </a:r>
            <a:endParaRPr lang="en-US" sz="1600" b="1" dirty="0">
              <a:ea typeface="Calibri Light"/>
              <a:cs typeface="Calibri Light"/>
            </a:endParaRPr>
          </a:p>
          <a:p>
            <a:pPr marL="800100" lvl="1" indent="-342900" defTabSz="914400">
              <a:lnSpc>
                <a:spcPct val="85000"/>
              </a:lnSpc>
              <a:spcAft>
                <a:spcPts val="600"/>
              </a:spcAft>
              <a:buFont typeface="Arial" pitchFamily="34" charset="0"/>
              <a:buChar char=" "/>
            </a:pPr>
            <a:endParaRPr lang="en-US" sz="1000">
              <a:solidFill>
                <a:srgbClr val="FFFFFF"/>
              </a:solidFill>
            </a:endParaRPr>
          </a:p>
          <a:p>
            <a:pPr marL="342900" indent="-342900" defTabSz="914400">
              <a:lnSpc>
                <a:spcPct val="85000"/>
              </a:lnSpc>
              <a:spcAft>
                <a:spcPts val="600"/>
              </a:spcAft>
              <a:buFont typeface="Arial" pitchFamily="34" charset="0"/>
              <a:buChar char=" "/>
            </a:pPr>
            <a:endParaRPr lang="en-US" sz="1000">
              <a:solidFill>
                <a:srgbClr val="FFFFFF"/>
              </a:solidFill>
            </a:endParaRPr>
          </a:p>
          <a:p>
            <a:pPr marL="800100" lvl="1" indent="-342900" defTabSz="914400">
              <a:lnSpc>
                <a:spcPct val="85000"/>
              </a:lnSpc>
              <a:spcAft>
                <a:spcPts val="600"/>
              </a:spcAft>
              <a:buFont typeface="Arial" pitchFamily="34" charset="0"/>
              <a:buChar char=" "/>
            </a:pPr>
            <a:endParaRPr lang="en-US" sz="1000">
              <a:solidFill>
                <a:srgbClr val="FFFFFF"/>
              </a:solidFill>
            </a:endParaRPr>
          </a:p>
          <a:p>
            <a:pPr marL="800100" lvl="1" indent="-342900" defTabSz="914400">
              <a:lnSpc>
                <a:spcPct val="85000"/>
              </a:lnSpc>
              <a:spcAft>
                <a:spcPts val="600"/>
              </a:spcAft>
              <a:buFont typeface="Arial" pitchFamily="34" charset="0"/>
              <a:buChar char=" "/>
            </a:pPr>
            <a:endParaRPr lang="en-US" sz="1000">
              <a:solidFill>
                <a:srgbClr val="FFFFFF"/>
              </a:solidFill>
            </a:endParaRPr>
          </a:p>
          <a:p>
            <a:pPr lvl="1" defTabSz="914400">
              <a:lnSpc>
                <a:spcPct val="85000"/>
              </a:lnSpc>
              <a:spcAft>
                <a:spcPts val="600"/>
              </a:spcAft>
              <a:buFont typeface="Arial" pitchFamily="34" charset="0"/>
              <a:buChar char=" "/>
            </a:pPr>
            <a:endParaRPr lang="en-US" sz="1000">
              <a:solidFill>
                <a:srgbClr val="FFFFFF"/>
              </a:solidFill>
            </a:endParaRPr>
          </a:p>
          <a:p>
            <a:pPr marL="342900" indent="-342900" defTabSz="914400">
              <a:lnSpc>
                <a:spcPct val="85000"/>
              </a:lnSpc>
              <a:spcAft>
                <a:spcPts val="600"/>
              </a:spcAft>
              <a:buFont typeface="Arial" pitchFamily="34" charset="0"/>
              <a:buChar char=" "/>
            </a:pPr>
            <a:endParaRPr lang="en-US" sz="1000">
              <a:solidFill>
                <a:srgbClr val="FFFFFF"/>
              </a:solidFill>
            </a:endParaRPr>
          </a:p>
          <a:p>
            <a:pPr defTabSz="914400" fontAlgn="base">
              <a:lnSpc>
                <a:spcPct val="85000"/>
              </a:lnSpc>
              <a:spcAft>
                <a:spcPts val="600"/>
              </a:spcAft>
              <a:buFont typeface="Arial" pitchFamily="34" charset="0"/>
              <a:buChar char=" "/>
            </a:pPr>
            <a:endParaRPr lang="en-US" sz="1000">
              <a:solidFill>
                <a:srgbClr val="FFFFFF"/>
              </a:solidFill>
            </a:endParaRPr>
          </a:p>
          <a:p>
            <a:pPr defTabSz="914400" fontAlgn="base">
              <a:lnSpc>
                <a:spcPct val="85000"/>
              </a:lnSpc>
              <a:spcAft>
                <a:spcPts val="600"/>
              </a:spcAft>
              <a:buFont typeface="Arial" pitchFamily="34" charset="0"/>
              <a:buChar char=" "/>
            </a:pPr>
            <a:endParaRPr lang="en-US" sz="1000">
              <a:solidFill>
                <a:srgbClr val="FFFFFF"/>
              </a:solidFill>
            </a:endParaRPr>
          </a:p>
          <a:p>
            <a:pPr defTabSz="914400" fontAlgn="base">
              <a:lnSpc>
                <a:spcPct val="85000"/>
              </a:lnSpc>
              <a:spcAft>
                <a:spcPts val="600"/>
              </a:spcAft>
              <a:buFont typeface="Arial" pitchFamily="34" charset="0"/>
              <a:buChar char=" "/>
            </a:pPr>
            <a:endParaRPr lang="en-US" sz="1000">
              <a:solidFill>
                <a:srgbClr val="FFFFFF"/>
              </a:solidFill>
            </a:endParaRPr>
          </a:p>
          <a:p>
            <a:pPr marL="285750" indent="-285750" defTabSz="914400" fontAlgn="base">
              <a:lnSpc>
                <a:spcPct val="85000"/>
              </a:lnSpc>
              <a:spcAft>
                <a:spcPts val="600"/>
              </a:spcAft>
              <a:buFont typeface="Arial" pitchFamily="34" charset="0"/>
              <a:buChar char=" "/>
            </a:pPr>
            <a:endParaRPr lang="en-US" sz="1000">
              <a:solidFill>
                <a:srgbClr val="FFFFFF"/>
              </a:solidFill>
            </a:endParaRPr>
          </a:p>
          <a:p>
            <a:pPr defTabSz="914400" fontAlgn="base">
              <a:lnSpc>
                <a:spcPct val="85000"/>
              </a:lnSpc>
              <a:spcAft>
                <a:spcPts val="600"/>
              </a:spcAft>
              <a:buFont typeface="Arial" pitchFamily="34" charset="0"/>
              <a:buChar char=" "/>
            </a:pPr>
            <a:endParaRPr lang="en-US" sz="1000">
              <a:solidFill>
                <a:srgbClr val="FFFFFF"/>
              </a:solidFill>
            </a:endParaRPr>
          </a:p>
          <a:p>
            <a:pPr defTabSz="914400" fontAlgn="base">
              <a:lnSpc>
                <a:spcPct val="85000"/>
              </a:lnSpc>
              <a:spcAft>
                <a:spcPts val="600"/>
              </a:spcAft>
              <a:buFont typeface="Arial" pitchFamily="34" charset="0"/>
              <a:buChar char=" "/>
            </a:pPr>
            <a:endParaRPr lang="en-US" sz="1000">
              <a:solidFill>
                <a:srgbClr val="FFFFFF"/>
              </a:solidFill>
            </a:endParaRPr>
          </a:p>
          <a:p>
            <a:pPr defTabSz="914400">
              <a:lnSpc>
                <a:spcPct val="85000"/>
              </a:lnSpc>
              <a:spcAft>
                <a:spcPts val="600"/>
              </a:spcAft>
              <a:buFont typeface="Arial" pitchFamily="34" charset="0"/>
              <a:buChar char=" "/>
            </a:pPr>
            <a:endParaRPr lang="en-US" sz="10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776159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D6EA1A26-163F-4F15-91F4-F2C51AC9C1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55992" y="0"/>
            <a:ext cx="4636008" cy="6858000"/>
          </a:xfrm>
          <a:prstGeom prst="rect">
            <a:avLst/>
          </a:prstGeom>
          <a:solidFill>
            <a:srgbClr val="4C60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kstiruutu 1"/>
          <p:cNvSpPr txBox="1"/>
          <p:nvPr/>
        </p:nvSpPr>
        <p:spPr>
          <a:xfrm>
            <a:off x="8173212" y="425098"/>
            <a:ext cx="3401568" cy="511259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 lnSpcReduction="20000"/>
          </a:bodyPr>
          <a:lstStyle/>
          <a:p>
            <a:pPr defTabSz="914400">
              <a:lnSpc>
                <a:spcPct val="85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000" spc="-12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Loppukevät</a:t>
            </a:r>
          </a:p>
        </p:txBody>
      </p:sp>
      <p:pic>
        <p:nvPicPr>
          <p:cNvPr id="4" name="Kuva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297" b="30069"/>
          <a:stretch>
            <a:fillRect/>
          </a:stretch>
        </p:blipFill>
        <p:spPr>
          <a:xfrm>
            <a:off x="20" y="10"/>
            <a:ext cx="7555971" cy="6857990"/>
          </a:xfrm>
          <a:prstGeom prst="rect">
            <a:avLst/>
          </a:prstGeom>
        </p:spPr>
      </p:pic>
      <p:sp>
        <p:nvSpPr>
          <p:cNvPr id="3" name="Tekstiruutu 2"/>
          <p:cNvSpPr txBox="1"/>
          <p:nvPr/>
        </p:nvSpPr>
        <p:spPr>
          <a:xfrm>
            <a:off x="7559718" y="1372047"/>
            <a:ext cx="4292963" cy="4594543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pPr marL="342900" indent="-342900" defTabSz="914400" fontAlgn="base">
              <a:lnSpc>
                <a:spcPct val="85000"/>
              </a:lnSpc>
              <a:spcAft>
                <a:spcPts val="600"/>
              </a:spcAft>
              <a:buFont typeface="Arial" pitchFamily="34" charset="0"/>
              <a:buChar char=" "/>
            </a:pPr>
            <a:r>
              <a:rPr lang="en-US" sz="1600" dirty="0">
                <a:solidFill>
                  <a:srgbClr val="FFFFFF"/>
                </a:solidFill>
              </a:rPr>
              <a:t>150 </a:t>
            </a:r>
            <a:r>
              <a:rPr lang="en-US" sz="1600" dirty="0" err="1">
                <a:solidFill>
                  <a:srgbClr val="FFFFFF"/>
                </a:solidFill>
              </a:rPr>
              <a:t>opintopistettä</a:t>
            </a:r>
            <a:r>
              <a:rPr lang="en-US" sz="1600" dirty="0">
                <a:solidFill>
                  <a:srgbClr val="FFFFFF"/>
                </a:solidFill>
              </a:rPr>
              <a:t> </a:t>
            </a:r>
            <a:r>
              <a:rPr lang="en-US" sz="1600" dirty="0" err="1">
                <a:solidFill>
                  <a:srgbClr val="FFFFFF"/>
                </a:solidFill>
              </a:rPr>
              <a:t>oltava</a:t>
            </a:r>
            <a:r>
              <a:rPr lang="en-US" sz="1600" dirty="0">
                <a:solidFill>
                  <a:srgbClr val="FFFFFF"/>
                </a:solidFill>
              </a:rPr>
              <a:t> </a:t>
            </a:r>
            <a:r>
              <a:rPr lang="en-US" sz="1600" dirty="0" err="1">
                <a:solidFill>
                  <a:srgbClr val="FFFFFF"/>
                </a:solidFill>
              </a:rPr>
              <a:t>kasassa</a:t>
            </a:r>
            <a:r>
              <a:rPr lang="en-US" sz="1600" dirty="0">
                <a:solidFill>
                  <a:srgbClr val="FFFFFF"/>
                </a:solidFill>
              </a:rPr>
              <a:t> 30.4.2025 </a:t>
            </a:r>
            <a:r>
              <a:rPr lang="en-US" sz="1600" dirty="0" err="1">
                <a:solidFill>
                  <a:srgbClr val="FFFFFF"/>
                </a:solidFill>
              </a:rPr>
              <a:t>mennessä</a:t>
            </a:r>
            <a:r>
              <a:rPr lang="en-US" sz="1600" dirty="0">
                <a:solidFill>
                  <a:srgbClr val="FFFFFF"/>
                </a:solidFill>
              </a:rPr>
              <a:t>, </a:t>
            </a:r>
            <a:r>
              <a:rPr lang="en-US" sz="1600" dirty="0" err="1">
                <a:solidFill>
                  <a:srgbClr val="FFFFFF"/>
                </a:solidFill>
              </a:rPr>
              <a:t>jos</a:t>
            </a:r>
            <a:r>
              <a:rPr lang="en-US" sz="1600" dirty="0">
                <a:solidFill>
                  <a:srgbClr val="FFFFFF"/>
                </a:solidFill>
              </a:rPr>
              <a:t> </a:t>
            </a:r>
            <a:r>
              <a:rPr lang="en-US" sz="1600" dirty="0" err="1">
                <a:solidFill>
                  <a:srgbClr val="FFFFFF"/>
                </a:solidFill>
              </a:rPr>
              <a:t>aikoo</a:t>
            </a:r>
            <a:r>
              <a:rPr lang="en-US" sz="1600" dirty="0">
                <a:solidFill>
                  <a:srgbClr val="FFFFFF"/>
                </a:solidFill>
              </a:rPr>
              <a:t> </a:t>
            </a:r>
            <a:r>
              <a:rPr lang="en-US" sz="1600" dirty="0" err="1">
                <a:solidFill>
                  <a:srgbClr val="FFFFFF"/>
                </a:solidFill>
              </a:rPr>
              <a:t>valmistua</a:t>
            </a:r>
            <a:r>
              <a:rPr lang="en-US" sz="1600" dirty="0">
                <a:solidFill>
                  <a:srgbClr val="FFFFFF"/>
                </a:solidFill>
              </a:rPr>
              <a:t> 30.5.</a:t>
            </a:r>
            <a:endParaRPr lang="en-US" sz="1600" dirty="0">
              <a:solidFill>
                <a:srgbClr val="FFFFFF"/>
              </a:solidFill>
              <a:ea typeface="Calibri Light"/>
              <a:cs typeface="Calibri Light"/>
            </a:endParaRPr>
          </a:p>
          <a:p>
            <a:pPr marL="285750" indent="-285750" defTabSz="914400" fontAlgn="base">
              <a:lnSpc>
                <a:spcPct val="85000"/>
              </a:lnSpc>
              <a:spcAft>
                <a:spcPts val="600"/>
              </a:spcAft>
              <a:buFont typeface="Arial" pitchFamily="34" charset="0"/>
              <a:buChar char=" "/>
            </a:pPr>
            <a:endParaRPr lang="en-US" sz="1600" dirty="0">
              <a:solidFill>
                <a:srgbClr val="FFFFFF"/>
              </a:solidFill>
              <a:ea typeface="Calibri Light"/>
              <a:cs typeface="Calibri Light"/>
            </a:endParaRPr>
          </a:p>
          <a:p>
            <a:pPr marL="342900" indent="-342900" defTabSz="914400" fontAlgn="base">
              <a:lnSpc>
                <a:spcPct val="85000"/>
              </a:lnSpc>
              <a:spcAft>
                <a:spcPts val="600"/>
              </a:spcAft>
              <a:buFont typeface="Arial" pitchFamily="34" charset="0"/>
              <a:buChar char=" "/>
            </a:pPr>
            <a:r>
              <a:rPr lang="en-US" sz="1600" err="1">
                <a:solidFill>
                  <a:srgbClr val="FFFFFF"/>
                </a:solidFill>
              </a:rPr>
              <a:t>Arvosanojen</a:t>
            </a:r>
            <a:r>
              <a:rPr lang="en-US" sz="1600" dirty="0">
                <a:solidFill>
                  <a:srgbClr val="FFFFFF"/>
                </a:solidFill>
              </a:rPr>
              <a:t> </a:t>
            </a:r>
            <a:r>
              <a:rPr lang="en-US" sz="1600" err="1">
                <a:solidFill>
                  <a:srgbClr val="FFFFFF"/>
                </a:solidFill>
              </a:rPr>
              <a:t>korotusmahdollisuus</a:t>
            </a:r>
            <a:r>
              <a:rPr lang="en-US" sz="1600" dirty="0">
                <a:solidFill>
                  <a:srgbClr val="FFFFFF"/>
                </a:solidFill>
              </a:rPr>
              <a:t> (</a:t>
            </a:r>
            <a:r>
              <a:rPr lang="en-US" sz="1600" err="1">
                <a:solidFill>
                  <a:srgbClr val="FFFFFF"/>
                </a:solidFill>
              </a:rPr>
              <a:t>koko</a:t>
            </a:r>
            <a:r>
              <a:rPr lang="en-US" sz="1600" dirty="0">
                <a:solidFill>
                  <a:srgbClr val="FFFFFF"/>
                </a:solidFill>
              </a:rPr>
              <a:t> </a:t>
            </a:r>
            <a:r>
              <a:rPr lang="en-US" sz="1600" err="1">
                <a:solidFill>
                  <a:srgbClr val="FFFFFF"/>
                </a:solidFill>
              </a:rPr>
              <a:t>oppimäärän</a:t>
            </a:r>
            <a:r>
              <a:rPr lang="en-US" sz="1600" dirty="0">
                <a:solidFill>
                  <a:srgbClr val="FFFFFF"/>
                </a:solidFill>
              </a:rPr>
              <a:t> </a:t>
            </a:r>
            <a:r>
              <a:rPr lang="en-US" sz="1600" err="1">
                <a:solidFill>
                  <a:srgbClr val="FFFFFF"/>
                </a:solidFill>
              </a:rPr>
              <a:t>korotus</a:t>
            </a:r>
            <a:r>
              <a:rPr lang="en-US" sz="1600" dirty="0">
                <a:solidFill>
                  <a:srgbClr val="FFFFFF"/>
                </a:solidFill>
              </a:rPr>
              <a:t>) on </a:t>
            </a:r>
            <a:r>
              <a:rPr lang="en-US" sz="1600" err="1">
                <a:solidFill>
                  <a:srgbClr val="FFFFFF"/>
                </a:solidFill>
              </a:rPr>
              <a:t>mahdollista</a:t>
            </a:r>
            <a:r>
              <a:rPr lang="en-US" sz="1600" dirty="0">
                <a:solidFill>
                  <a:srgbClr val="FFFFFF"/>
                </a:solidFill>
              </a:rPr>
              <a:t> </a:t>
            </a:r>
            <a:r>
              <a:rPr lang="en-US" sz="1600" err="1">
                <a:solidFill>
                  <a:srgbClr val="FFFFFF"/>
                </a:solidFill>
              </a:rPr>
              <a:t>kirjoitusten</a:t>
            </a:r>
            <a:r>
              <a:rPr lang="en-US" sz="1600" dirty="0">
                <a:solidFill>
                  <a:srgbClr val="FFFFFF"/>
                </a:solidFill>
              </a:rPr>
              <a:t> </a:t>
            </a:r>
            <a:r>
              <a:rPr lang="en-US" sz="1600" err="1">
                <a:solidFill>
                  <a:srgbClr val="FFFFFF"/>
                </a:solidFill>
              </a:rPr>
              <a:t>jälkeen</a:t>
            </a:r>
            <a:r>
              <a:rPr lang="en-US" sz="1600" dirty="0">
                <a:solidFill>
                  <a:srgbClr val="FFFFFF"/>
                </a:solidFill>
              </a:rPr>
              <a:t> </a:t>
            </a:r>
            <a:endParaRPr lang="en-US" sz="1600" dirty="0">
              <a:solidFill>
                <a:srgbClr val="FFFFFF"/>
              </a:solidFill>
              <a:ea typeface="Calibri Light"/>
              <a:cs typeface="Calibri Light"/>
            </a:endParaRPr>
          </a:p>
          <a:p>
            <a:pPr defTabSz="914400" fontAlgn="base">
              <a:lnSpc>
                <a:spcPct val="85000"/>
              </a:lnSpc>
              <a:spcAft>
                <a:spcPts val="600"/>
              </a:spcAft>
              <a:buFont typeface="Arial" pitchFamily="34" charset="0"/>
              <a:buChar char=" "/>
            </a:pPr>
            <a:endParaRPr lang="en-US" sz="1600" dirty="0">
              <a:solidFill>
                <a:srgbClr val="FFFFFF"/>
              </a:solidFill>
              <a:ea typeface="Calibri Light"/>
              <a:cs typeface="Calibri Light"/>
            </a:endParaRPr>
          </a:p>
          <a:p>
            <a:pPr marL="342900" indent="-342900" defTabSz="914400" fontAlgn="base">
              <a:lnSpc>
                <a:spcPct val="85000"/>
              </a:lnSpc>
              <a:spcAft>
                <a:spcPts val="600"/>
              </a:spcAft>
              <a:buFont typeface="Arial" pitchFamily="34" charset="0"/>
              <a:buChar char=" "/>
            </a:pPr>
            <a:r>
              <a:rPr lang="en-US" sz="1600" err="1">
                <a:solidFill>
                  <a:srgbClr val="FFFFFF"/>
                </a:solidFill>
              </a:rPr>
              <a:t>Lakkiaisharjoitukset</a:t>
            </a:r>
            <a:r>
              <a:rPr lang="en-US" sz="1600" dirty="0">
                <a:solidFill>
                  <a:srgbClr val="FFFFFF"/>
                </a:solidFill>
              </a:rPr>
              <a:t> ja </a:t>
            </a:r>
            <a:r>
              <a:rPr lang="en-US" sz="1600" err="1">
                <a:solidFill>
                  <a:srgbClr val="FFFFFF"/>
                </a:solidFill>
              </a:rPr>
              <a:t>omenapuun</a:t>
            </a:r>
            <a:r>
              <a:rPr lang="en-US" sz="1600" dirty="0">
                <a:solidFill>
                  <a:srgbClr val="FFFFFF"/>
                </a:solidFill>
              </a:rPr>
              <a:t> </a:t>
            </a:r>
            <a:r>
              <a:rPr lang="en-US" sz="1600" err="1">
                <a:solidFill>
                  <a:srgbClr val="FFFFFF"/>
                </a:solidFill>
              </a:rPr>
              <a:t>istutus</a:t>
            </a:r>
            <a:r>
              <a:rPr lang="en-US" sz="1600" dirty="0">
                <a:solidFill>
                  <a:srgbClr val="FFFFFF"/>
                </a:solidFill>
              </a:rPr>
              <a:t> pe 29.5. </a:t>
            </a:r>
            <a:r>
              <a:rPr lang="en-US" sz="1600" err="1">
                <a:solidFill>
                  <a:srgbClr val="FFFFFF"/>
                </a:solidFill>
              </a:rPr>
              <a:t>klo</a:t>
            </a:r>
            <a:r>
              <a:rPr lang="en-US" sz="1600" dirty="0">
                <a:solidFill>
                  <a:srgbClr val="FFFFFF"/>
                </a:solidFill>
              </a:rPr>
              <a:t> 17</a:t>
            </a:r>
            <a:endParaRPr lang="en-US" sz="1600" dirty="0">
              <a:solidFill>
                <a:srgbClr val="FFFFFF"/>
              </a:solidFill>
              <a:ea typeface="Calibri Light"/>
              <a:cs typeface="Calibri Light"/>
            </a:endParaRPr>
          </a:p>
          <a:p>
            <a:pPr defTabSz="914400" fontAlgn="base">
              <a:lnSpc>
                <a:spcPct val="85000"/>
              </a:lnSpc>
              <a:spcAft>
                <a:spcPts val="600"/>
              </a:spcAft>
              <a:buFont typeface="Arial" pitchFamily="34" charset="0"/>
              <a:buChar char=" "/>
            </a:pPr>
            <a:endParaRPr lang="en-US" sz="1600" dirty="0">
              <a:solidFill>
                <a:srgbClr val="FFFFFF"/>
              </a:solidFill>
              <a:ea typeface="Calibri Light"/>
              <a:cs typeface="Calibri Light"/>
            </a:endParaRPr>
          </a:p>
          <a:p>
            <a:pPr marL="342900" indent="-342900" defTabSz="914400" fontAlgn="base">
              <a:lnSpc>
                <a:spcPct val="85000"/>
              </a:lnSpc>
              <a:spcAft>
                <a:spcPts val="600"/>
              </a:spcAft>
              <a:buFont typeface="Arial" pitchFamily="34" charset="0"/>
              <a:buChar char=" "/>
            </a:pPr>
            <a:r>
              <a:rPr lang="en-US" sz="1600" err="1">
                <a:solidFill>
                  <a:srgbClr val="FFFFFF"/>
                </a:solidFill>
              </a:rPr>
              <a:t>Ylioppilasjuhla</a:t>
            </a:r>
            <a:r>
              <a:rPr lang="en-US" sz="1600" dirty="0">
                <a:solidFill>
                  <a:srgbClr val="FFFFFF"/>
                </a:solidFill>
              </a:rPr>
              <a:t> la 30.5. </a:t>
            </a:r>
            <a:r>
              <a:rPr lang="en-US" sz="1600" err="1">
                <a:solidFill>
                  <a:srgbClr val="FFFFFF"/>
                </a:solidFill>
              </a:rPr>
              <a:t>klo</a:t>
            </a:r>
            <a:r>
              <a:rPr lang="en-US" sz="1600" dirty="0">
                <a:solidFill>
                  <a:srgbClr val="FFFFFF"/>
                </a:solidFill>
              </a:rPr>
              <a:t> 11.00</a:t>
            </a:r>
            <a:endParaRPr lang="en-US" sz="1600" dirty="0">
              <a:solidFill>
                <a:srgbClr val="FFFFFF"/>
              </a:solidFill>
              <a:ea typeface="Calibri Light"/>
              <a:cs typeface="Calibri Light"/>
            </a:endParaRPr>
          </a:p>
          <a:p>
            <a:pPr marL="285750" indent="-285750" defTabSz="914400">
              <a:lnSpc>
                <a:spcPct val="85000"/>
              </a:lnSpc>
              <a:spcAft>
                <a:spcPts val="600"/>
              </a:spcAft>
              <a:buFont typeface="Arial" pitchFamily="34" charset="0"/>
              <a:buChar char=" "/>
            </a:pPr>
            <a:endParaRPr lang="en-US" sz="1600" dirty="0">
              <a:solidFill>
                <a:srgbClr val="FFFFFF"/>
              </a:solidFill>
              <a:ea typeface="Calibri Light"/>
              <a:cs typeface="Calibri Light"/>
            </a:endParaRPr>
          </a:p>
          <a:p>
            <a:pPr marL="342900" indent="-342900" defTabSz="914400">
              <a:lnSpc>
                <a:spcPct val="85000"/>
              </a:lnSpc>
              <a:spcAft>
                <a:spcPts val="600"/>
              </a:spcAft>
              <a:buFont typeface="Arial" pitchFamily="34" charset="0"/>
              <a:buChar char=" "/>
            </a:pPr>
            <a:r>
              <a:rPr lang="en-US" sz="1600" dirty="0" err="1">
                <a:solidFill>
                  <a:srgbClr val="FFFFFF"/>
                </a:solidFill>
              </a:rPr>
              <a:t>Lisätietoa</a:t>
            </a:r>
            <a:r>
              <a:rPr lang="en-US" sz="1600" dirty="0">
                <a:solidFill>
                  <a:srgbClr val="FFFFFF"/>
                </a:solidFill>
              </a:rPr>
              <a:t> </a:t>
            </a:r>
            <a:r>
              <a:rPr lang="en-US" sz="1600" dirty="0">
                <a:solidFill>
                  <a:srgbClr val="FFFFFF"/>
                </a:solidFill>
                <a:hlinkClick r:id="rId3"/>
              </a:rPr>
              <a:t>https://www.ouka.fi/oulu/laanilan-lukio</a:t>
            </a:r>
            <a:endParaRPr lang="en-US" sz="1600" u="sng" dirty="0">
              <a:solidFill>
                <a:srgbClr val="FFFFFF"/>
              </a:solidFill>
              <a:ea typeface="Calibri Light"/>
              <a:cs typeface="Calibri Light"/>
            </a:endParaRPr>
          </a:p>
          <a:p>
            <a:pPr marL="285750" indent="-285750" defTabSz="914400">
              <a:lnSpc>
                <a:spcPct val="85000"/>
              </a:lnSpc>
              <a:spcAft>
                <a:spcPts val="600"/>
              </a:spcAft>
              <a:buFont typeface="Arial" pitchFamily="34" charset="0"/>
              <a:buChar char=" "/>
            </a:pPr>
            <a:endParaRPr lang="en-US" sz="1600" u="sng" dirty="0">
              <a:solidFill>
                <a:srgbClr val="FFFFFF"/>
              </a:solidFill>
              <a:ea typeface="Calibri Light"/>
              <a:cs typeface="Calibri Light"/>
            </a:endParaRPr>
          </a:p>
          <a:p>
            <a:pPr marL="342900" indent="-342900" defTabSz="914400">
              <a:lnSpc>
                <a:spcPct val="85000"/>
              </a:lnSpc>
              <a:spcAft>
                <a:spcPts val="600"/>
              </a:spcAft>
              <a:buFont typeface="Arial" pitchFamily="34" charset="0"/>
              <a:buChar char=" "/>
            </a:pPr>
            <a:r>
              <a:rPr lang="en-US" sz="1600" u="sng" err="1">
                <a:solidFill>
                  <a:srgbClr val="FFFFFF"/>
                </a:solidFill>
              </a:rPr>
              <a:t>Seuraa</a:t>
            </a:r>
            <a:r>
              <a:rPr lang="en-US" sz="1600" u="sng" dirty="0">
                <a:solidFill>
                  <a:srgbClr val="FFFFFF"/>
                </a:solidFill>
              </a:rPr>
              <a:t> Wilma-</a:t>
            </a:r>
            <a:r>
              <a:rPr lang="en-US" sz="1600" u="sng" err="1">
                <a:solidFill>
                  <a:srgbClr val="FFFFFF"/>
                </a:solidFill>
              </a:rPr>
              <a:t>viestejä</a:t>
            </a:r>
            <a:r>
              <a:rPr lang="en-US" sz="1600" u="sng" dirty="0">
                <a:solidFill>
                  <a:srgbClr val="FFFFFF"/>
                </a:solidFill>
              </a:rPr>
              <a:t>, </a:t>
            </a:r>
            <a:r>
              <a:rPr lang="en-US" sz="1600" u="sng" err="1">
                <a:solidFill>
                  <a:srgbClr val="FFFFFF"/>
                </a:solidFill>
              </a:rPr>
              <a:t>koulun</a:t>
            </a:r>
            <a:r>
              <a:rPr lang="en-US" sz="1600" u="sng" dirty="0">
                <a:solidFill>
                  <a:srgbClr val="FFFFFF"/>
                </a:solidFill>
              </a:rPr>
              <a:t> </a:t>
            </a:r>
            <a:r>
              <a:rPr lang="en-US" sz="1600" u="sng" err="1">
                <a:solidFill>
                  <a:srgbClr val="FFFFFF"/>
                </a:solidFill>
              </a:rPr>
              <a:t>kotisivuja</a:t>
            </a:r>
            <a:r>
              <a:rPr lang="en-US" sz="1600" u="sng" dirty="0">
                <a:solidFill>
                  <a:srgbClr val="FFFFFF"/>
                </a:solidFill>
              </a:rPr>
              <a:t> ja Timon </a:t>
            </a:r>
            <a:r>
              <a:rPr lang="en-US" sz="1600" u="sng" err="1">
                <a:solidFill>
                  <a:srgbClr val="FFFFFF"/>
                </a:solidFill>
              </a:rPr>
              <a:t>tiedotteita</a:t>
            </a:r>
            <a:endParaRPr lang="en-US" sz="1600" u="sng" err="1">
              <a:solidFill>
                <a:srgbClr val="FFFFFF"/>
              </a:solidFill>
              <a:ea typeface="Calibri Light"/>
              <a:cs typeface="Calibri Light"/>
            </a:endParaRPr>
          </a:p>
          <a:p>
            <a:pPr marL="342900" indent="-342900" defTabSz="914400">
              <a:lnSpc>
                <a:spcPct val="85000"/>
              </a:lnSpc>
              <a:spcAft>
                <a:spcPts val="600"/>
              </a:spcAft>
              <a:buFont typeface="Arial" pitchFamily="34" charset="0"/>
              <a:buChar char=" "/>
            </a:pPr>
            <a:endParaRPr lang="en-US" sz="1600" u="sng" dirty="0">
              <a:solidFill>
                <a:srgbClr val="FFFFFF"/>
              </a:solidFill>
              <a:ea typeface="Calibri Light"/>
              <a:cs typeface="Calibri Light"/>
            </a:endParaRPr>
          </a:p>
          <a:p>
            <a:pPr marL="342900" indent="-342900" defTabSz="914400">
              <a:lnSpc>
                <a:spcPct val="85000"/>
              </a:lnSpc>
              <a:spcAft>
                <a:spcPts val="600"/>
              </a:spcAft>
              <a:buFont typeface="Arial" pitchFamily="34" charset="0"/>
              <a:buChar char=" "/>
            </a:pPr>
            <a:r>
              <a:rPr lang="en-US" sz="1600" dirty="0" err="1">
                <a:solidFill>
                  <a:srgbClr val="FFFFFF"/>
                </a:solidFill>
              </a:rPr>
              <a:t>Stipendilahjoitukset</a:t>
            </a:r>
            <a:endParaRPr lang="en-US" sz="1600" dirty="0" err="1">
              <a:solidFill>
                <a:srgbClr val="FFFFFF"/>
              </a:solidFill>
              <a:ea typeface="Calibri Light"/>
              <a:cs typeface="Calibri Light"/>
            </a:endParaRPr>
          </a:p>
          <a:p>
            <a:pPr defTabSz="914400">
              <a:lnSpc>
                <a:spcPct val="85000"/>
              </a:lnSpc>
              <a:spcAft>
                <a:spcPts val="600"/>
              </a:spcAft>
              <a:buFont typeface="Arial" pitchFamily="34" charset="0"/>
              <a:buChar char=" "/>
            </a:pPr>
            <a:endParaRPr lang="en-US" sz="10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395704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20">
            <a:extLst>
              <a:ext uri="{FF2B5EF4-FFF2-40B4-BE49-F238E27FC236}">
                <a16:creationId xmlns:a16="http://schemas.microsoft.com/office/drawing/2014/main" id="{CD333CBE-B699-4E3B-9F45-C045F77343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i-FI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C6B0DF0-1C83-4BC2-B823-DDC6E1EB7C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8928" y="-249838"/>
            <a:ext cx="4205568" cy="3352800"/>
          </a:xfr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80000"/>
              </a:lnSpc>
            </a:pPr>
            <a:r>
              <a:rPr lang="en-US" sz="6100" kern="1200" spc="-120" baseline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Keskustelua</a:t>
            </a:r>
            <a:r>
              <a:rPr lang="en-US" sz="6100" kern="1200" spc="-120" baseline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: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FCA118C4-32A6-466D-8453-BA738103A0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452536" y="0"/>
            <a:ext cx="6739464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16" name="Content Placeholder 2">
            <a:extLst>
              <a:ext uri="{FF2B5EF4-FFF2-40B4-BE49-F238E27FC236}">
                <a16:creationId xmlns:a16="http://schemas.microsoft.com/office/drawing/2014/main" id="{EEA7EAFE-6CC2-42DB-8B34-1DF7F4D6F23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49390519"/>
              </p:ext>
            </p:extLst>
          </p:nvPr>
        </p:nvGraphicFramePr>
        <p:xfrm>
          <a:off x="5288347" y="639763"/>
          <a:ext cx="6254724" cy="54927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70" name="Picture 70" descr="A picture containing diagram&#10;&#10;Description automatically generated">
            <a:extLst>
              <a:ext uri="{FF2B5EF4-FFF2-40B4-BE49-F238E27FC236}">
                <a16:creationId xmlns:a16="http://schemas.microsoft.com/office/drawing/2014/main" id="{0FB7B923-12A5-4B46-9CD4-FFB20B77C27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04807" y="3237854"/>
            <a:ext cx="2743200" cy="18288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1" name="TextBox 80">
            <a:extLst>
              <a:ext uri="{FF2B5EF4-FFF2-40B4-BE49-F238E27FC236}">
                <a16:creationId xmlns:a16="http://schemas.microsoft.com/office/drawing/2014/main" id="{DFF2AAF3-7C44-44C9-A6D7-AB357CB98C46}"/>
              </a:ext>
            </a:extLst>
          </p:cNvPr>
          <p:cNvSpPr txBox="1"/>
          <p:nvPr/>
        </p:nvSpPr>
        <p:spPr>
          <a:xfrm>
            <a:off x="2554637" y="4931043"/>
            <a:ext cx="2743199" cy="24622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000">
                <a:cs typeface="Calibri Light"/>
              </a:rPr>
              <a:t>Kuva: pixabay.com</a:t>
            </a:r>
          </a:p>
        </p:txBody>
      </p:sp>
    </p:spTree>
    <p:extLst>
      <p:ext uri="{BB962C8B-B14F-4D97-AF65-F5344CB8AC3E}">
        <p14:creationId xmlns:p14="http://schemas.microsoft.com/office/powerpoint/2010/main" val="4202633599"/>
      </p:ext>
    </p:extLst>
  </p:cSld>
  <p:clrMapOvr>
    <a:masterClrMapping/>
  </p:clrMapOvr>
</p:sld>
</file>

<file path=ppt/theme/theme1.xml><?xml version="1.0" encoding="utf-8"?>
<a:theme xmlns:a="http://schemas.openxmlformats.org/drawingml/2006/main" name="Suurkaupunki">
  <a:themeElements>
    <a:clrScheme name="Metropolitan">
      <a:dk1>
        <a:sysClr val="windowText" lastClr="000000"/>
      </a:dk1>
      <a:lt1>
        <a:sysClr val="window" lastClr="FFFFFF"/>
      </a:lt1>
      <a:dk2>
        <a:srgbClr val="162F33"/>
      </a:dk2>
      <a:lt2>
        <a:srgbClr val="EAF0E0"/>
      </a:lt2>
      <a:accent1>
        <a:srgbClr val="50B4C8"/>
      </a:accent1>
      <a:accent2>
        <a:srgbClr val="A8B97F"/>
      </a:accent2>
      <a:accent3>
        <a:srgbClr val="9B9256"/>
      </a:accent3>
      <a:accent4>
        <a:srgbClr val="657689"/>
      </a:accent4>
      <a:accent5>
        <a:srgbClr val="7A855D"/>
      </a:accent5>
      <a:accent6>
        <a:srgbClr val="84AC9D"/>
      </a:accent6>
      <a:hlink>
        <a:srgbClr val="2370CD"/>
      </a:hlink>
      <a:folHlink>
        <a:srgbClr val="877589"/>
      </a:folHlink>
    </a:clrScheme>
    <a:fontScheme name="Metropolitan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Metropolitan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00000"/>
                <a:lumMod val="110000"/>
              </a:schemeClr>
            </a:gs>
            <a:gs pos="50000">
              <a:schemeClr val="phClr">
                <a:tint val="75000"/>
                <a:satMod val="101000"/>
                <a:lumMod val="105000"/>
              </a:schemeClr>
            </a:gs>
            <a:gs pos="100000">
              <a:schemeClr val="phClr">
                <a:tint val="82000"/>
                <a:satMod val="104000"/>
                <a:lumMod val="105000"/>
              </a:schemeClr>
            </a:gs>
          </a:gsLst>
          <a:lin ang="27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0000"/>
                <a:lumMod val="100000"/>
              </a:schemeClr>
            </a:gs>
            <a:gs pos="100000">
              <a:schemeClr val="phClr">
                <a:shade val="80000"/>
                <a:satMod val="100000"/>
                <a:lumMod val="99000"/>
              </a:schemeClr>
            </a:gs>
          </a:gsLst>
          <a:lin ang="27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solidFill>
          <a:schemeClr val="phClr">
            <a:shade val="95000"/>
            <a:satMod val="17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etropolitan" id="{4C5440D6-04D2-4954-96CF-F251137069B2}" vid="{79CFCA13-9412-4290-BB4B-85112F88857B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ce0d2ff1-2e55-420a-834d-2835a3c3f4bf">
      <Terms xmlns="http://schemas.microsoft.com/office/infopath/2007/PartnerControls"/>
    </lcf76f155ced4ddcb4097134ff3c332f>
    <TaxCatchAll xmlns="d72399ba-2aa0-4cf2-8f96-b0e14436cd87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Asiakirja" ma:contentTypeID="0x010100027551743141444D94F8DEF25780D344" ma:contentTypeVersion="15" ma:contentTypeDescription="Luo uusi asiakirja." ma:contentTypeScope="" ma:versionID="818f8e9e3bdd236e985ed61b9f70e0f3">
  <xsd:schema xmlns:xsd="http://www.w3.org/2001/XMLSchema" xmlns:xs="http://www.w3.org/2001/XMLSchema" xmlns:p="http://schemas.microsoft.com/office/2006/metadata/properties" xmlns:ns2="ce0d2ff1-2e55-420a-834d-2835a3c3f4bf" xmlns:ns3="d72399ba-2aa0-4cf2-8f96-b0e14436cd87" targetNamespace="http://schemas.microsoft.com/office/2006/metadata/properties" ma:root="true" ma:fieldsID="cec4afbe5bf24bbff912742b61aaca30" ns2:_="" ns3:_="">
    <xsd:import namespace="ce0d2ff1-2e55-420a-834d-2835a3c3f4bf"/>
    <xsd:import namespace="d72399ba-2aa0-4cf2-8f96-b0e14436cd87"/>
    <xsd:element name="properties">
      <xsd:complexType>
        <xsd:sequence>
          <xsd:element name="documentManagement">
            <xsd:complexType>
              <xsd:all>
                <xsd:element ref="ns2:lcf76f155ced4ddcb4097134ff3c332f" minOccurs="0"/>
                <xsd:element ref="ns3:TaxCatchAll" minOccurs="0"/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ObjectDetectorVersions" minOccurs="0"/>
                <xsd:element ref="ns2:MediaServiceLocatio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SearchProperties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e0d2ff1-2e55-420a-834d-2835a3c3f4bf" elementFormDefault="qualified">
    <xsd:import namespace="http://schemas.microsoft.com/office/2006/documentManagement/types"/>
    <xsd:import namespace="http://schemas.microsoft.com/office/infopath/2007/PartnerControls"/>
    <xsd:element name="lcf76f155ced4ddcb4097134ff3c332f" ma:index="9" nillable="true" ma:taxonomy="true" ma:internalName="lcf76f155ced4ddcb4097134ff3c332f" ma:taxonomyFieldName="MediaServiceImageTags" ma:displayName="Kuvien tunnisteet" ma:readOnly="false" ma:fieldId="{5cf76f15-5ced-4ddc-b409-7134ff3c332f}" ma:taxonomyMulti="true" ma:sspId="b6f73edd-577a-44a5-983b-b6ef24e706c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3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Location" ma:index="15" nillable="true" ma:displayName="Location" ma:indexed="true" ma:internalName="MediaServiceLocatio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earchProperties" ma:index="20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72399ba-2aa0-4cf2-8f96-b0e14436cd87" elementFormDefault="qualified">
    <xsd:import namespace="http://schemas.microsoft.com/office/2006/documentManagement/types"/>
    <xsd:import namespace="http://schemas.microsoft.com/office/infopath/2007/PartnerControls"/>
    <xsd:element name="TaxCatchAll" ma:index="10" nillable="true" ma:displayName="Taxonomy Catch All Column" ma:hidden="true" ma:list="{e4dca523-6cfb-43b6-9986-8779c110defe}" ma:internalName="TaxCatchAll" ma:showField="CatchAllData" ma:web="d72399ba-2aa0-4cf2-8f96-b0e14436cd8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1" nillable="true" ma:displayName="Jaettu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2" nillable="true" ma:displayName="Jakamisen tiedot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isältölaji"/>
        <xsd:element ref="dc:title" minOccurs="0" maxOccurs="1" ma:index="4" ma:displayName="Otsikk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7C3C3C2F-2C53-4F47-8D2B-CB3B84663DB0}">
  <ds:schemaRefs>
    <ds:schemaRef ds:uri="ce0d2ff1-2e55-420a-834d-2835a3c3f4bf"/>
    <ds:schemaRef ds:uri="d72399ba-2aa0-4cf2-8f96-b0e14436cd87"/>
    <ds:schemaRef ds:uri="http://schemas.microsoft.com/office/2006/metadata/properti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89717C9C-2E1B-470A-B2CF-56F14644717A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E494E53A-22C4-47E8-9AEC-8CF5477F0F44}">
  <ds:schemaRefs>
    <ds:schemaRef ds:uri="ce0d2ff1-2e55-420a-834d-2835a3c3f4bf"/>
    <ds:schemaRef ds:uri="d72399ba-2aa0-4cf2-8f96-b0e14436cd87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TM03457491[[fn=Metropoli]]</Template>
  <Application>Microsoft Office PowerPoint</Application>
  <PresentationFormat>Laajakuva</PresentationFormat>
  <Slides>8</Slides>
  <Notes>0</Notes>
  <HiddenSlides>0</HiddenSlides>
  <ScaleCrop>false</ScaleCrop>
  <HeadingPairs>
    <vt:vector size="4" baseType="variant">
      <vt:variant>
        <vt:lpstr>Teema</vt:lpstr>
      </vt:variant>
      <vt:variant>
        <vt:i4>1</vt:i4>
      </vt:variant>
      <vt:variant>
        <vt:lpstr>Dian otsikot</vt:lpstr>
      </vt:variant>
      <vt:variant>
        <vt:i4>8</vt:i4>
      </vt:variant>
    </vt:vector>
  </HeadingPairs>
  <TitlesOfParts>
    <vt:vector size="9" baseType="lpstr">
      <vt:lpstr>Suurkaupunki</vt:lpstr>
      <vt:lpstr>Laanilan lukion vanhempainilta 12.1.2026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Keskustelua: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Laanilan lukion vanhempainilta 16.1.2017</dc:title>
  <dc:creator>Kirsi Valta-Hulkkonen</dc:creator>
  <cp:revision>80</cp:revision>
  <dcterms:created xsi:type="dcterms:W3CDTF">2017-01-02T06:46:56Z</dcterms:created>
  <dcterms:modified xsi:type="dcterms:W3CDTF">2026-01-12T17:10:10Z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0x010100027551743141444D94F8DEF25780D344</vt:lpwstr>
  </property>
  <property fmtid="{D5CDD505-2E9C-101B-9397-08002B2CF9AE}" pid="3" name="MediaServiceImageTags">
    <vt:lpwstr/>
  </property>
</Properties>
</file>