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10"/>
  </p:notesMasterIdLst>
  <p:sldIdLst>
    <p:sldId id="257" r:id="rId2"/>
    <p:sldId id="266" r:id="rId3"/>
    <p:sldId id="259" r:id="rId4"/>
    <p:sldId id="258" r:id="rId5"/>
    <p:sldId id="261" r:id="rId6"/>
    <p:sldId id="268" r:id="rId7"/>
    <p:sldId id="265" r:id="rId8"/>
    <p:sldId id="27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63B61-71D8-4DD3-93ED-7227570C4FCA}" v="6" dt="2026-01-13T07:33:22.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8"/>
  </p:normalViewPr>
  <p:slideViewPr>
    <p:cSldViewPr snapToGrid="0" snapToObjects="1" showGuides="1">
      <p:cViewPr varScale="1">
        <p:scale>
          <a:sx n="100" d="100"/>
          <a:sy n="100" d="100"/>
        </p:scale>
        <p:origin x="9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hinen Kati" userId="86f58d54-1154-4714-8eab-727632a8a8e8" providerId="ADAL" clId="{C182F44E-D8E8-4A9E-9F30-FFF49BE792E6}"/>
    <pc:docChg chg="addSld delSld modSld">
      <pc:chgData name="Tihinen Kati" userId="86f58d54-1154-4714-8eab-727632a8a8e8" providerId="ADAL" clId="{C182F44E-D8E8-4A9E-9F30-FFF49BE792E6}" dt="2026-01-13T07:33:48.836" v="46" actId="14100"/>
      <pc:docMkLst>
        <pc:docMk/>
      </pc:docMkLst>
      <pc:sldChg chg="modSp">
        <pc:chgData name="Tihinen Kati" userId="86f58d54-1154-4714-8eab-727632a8a8e8" providerId="ADAL" clId="{C182F44E-D8E8-4A9E-9F30-FFF49BE792E6}" dt="2026-01-12T11:01:12.756" v="4" actId="20577"/>
        <pc:sldMkLst>
          <pc:docMk/>
          <pc:sldMk cId="2225500506" sldId="257"/>
        </pc:sldMkLst>
        <pc:spChg chg="mod">
          <ac:chgData name="Tihinen Kati" userId="86f58d54-1154-4714-8eab-727632a8a8e8" providerId="ADAL" clId="{C182F44E-D8E8-4A9E-9F30-FFF49BE792E6}" dt="2026-01-12T11:01:12.756" v="4" actId="20577"/>
          <ac:spMkLst>
            <pc:docMk/>
            <pc:sldMk cId="2225500506" sldId="257"/>
            <ac:spMk id="2" creationId="{00000000-0000-0000-0000-000000000000}"/>
          </ac:spMkLst>
        </pc:spChg>
      </pc:sldChg>
      <pc:sldChg chg="del">
        <pc:chgData name="Tihinen Kati" userId="86f58d54-1154-4714-8eab-727632a8a8e8" providerId="ADAL" clId="{C182F44E-D8E8-4A9E-9F30-FFF49BE792E6}" dt="2026-01-12T11:53:00.432" v="11" actId="47"/>
        <pc:sldMkLst>
          <pc:docMk/>
          <pc:sldMk cId="4152553631" sldId="260"/>
        </pc:sldMkLst>
      </pc:sldChg>
      <pc:sldChg chg="modSp mod">
        <pc:chgData name="Tihinen Kati" userId="86f58d54-1154-4714-8eab-727632a8a8e8" providerId="ADAL" clId="{C182F44E-D8E8-4A9E-9F30-FFF49BE792E6}" dt="2026-01-13T07:33:48.836" v="46" actId="14100"/>
        <pc:sldMkLst>
          <pc:docMk/>
          <pc:sldMk cId="1936740893" sldId="266"/>
        </pc:sldMkLst>
        <pc:spChg chg="mod">
          <ac:chgData name="Tihinen Kati" userId="86f58d54-1154-4714-8eab-727632a8a8e8" providerId="ADAL" clId="{C182F44E-D8E8-4A9E-9F30-FFF49BE792E6}" dt="2026-01-13T07:33:48.836" v="46" actId="14100"/>
          <ac:spMkLst>
            <pc:docMk/>
            <pc:sldMk cId="1936740893" sldId="266"/>
            <ac:spMk id="10" creationId="{BA26FA02-48FC-4C47-A5D1-A8A2567A2C5A}"/>
          </ac:spMkLst>
        </pc:spChg>
      </pc:sldChg>
      <pc:sldChg chg="del">
        <pc:chgData name="Tihinen Kati" userId="86f58d54-1154-4714-8eab-727632a8a8e8" providerId="ADAL" clId="{C182F44E-D8E8-4A9E-9F30-FFF49BE792E6}" dt="2026-01-12T11:53:31.013" v="13" actId="47"/>
        <pc:sldMkLst>
          <pc:docMk/>
          <pc:sldMk cId="1699171050" sldId="267"/>
        </pc:sldMkLst>
      </pc:sldChg>
      <pc:sldChg chg="new del">
        <pc:chgData name="Tihinen Kati" userId="86f58d54-1154-4714-8eab-727632a8a8e8" providerId="ADAL" clId="{C182F44E-D8E8-4A9E-9F30-FFF49BE792E6}" dt="2026-01-13T07:33:29.086" v="37" actId="47"/>
        <pc:sldMkLst>
          <pc:docMk/>
          <pc:sldMk cId="2408303250" sldId="269"/>
        </pc:sldMkLst>
      </pc:sldChg>
      <pc:sldChg chg="del">
        <pc:chgData name="Tihinen Kati" userId="86f58d54-1154-4714-8eab-727632a8a8e8" providerId="ADAL" clId="{C182F44E-D8E8-4A9E-9F30-FFF49BE792E6}" dt="2026-01-12T11:53:28.718" v="12" actId="47"/>
        <pc:sldMkLst>
          <pc:docMk/>
          <pc:sldMk cId="2472588091" sldId="269"/>
        </pc:sldMkLst>
      </pc:sldChg>
      <pc:sldChg chg="add">
        <pc:chgData name="Tihinen Kati" userId="86f58d54-1154-4714-8eab-727632a8a8e8" providerId="ADAL" clId="{C182F44E-D8E8-4A9E-9F30-FFF49BE792E6}" dt="2026-01-13T07:33:22.933" v="36"/>
        <pc:sldMkLst>
          <pc:docMk/>
          <pc:sldMk cId="2472588091"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0CF99-8546-9944-AF26-18CD4D3E6F2D}" type="datetimeFigureOut">
              <a:rPr lang="fi-FI" smtClean="0"/>
              <a:t>13.1.2026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DCCD3-B33E-814F-B15D-D5F1A828D8E1}" type="slidenum">
              <a:rPr lang="fi-FI" smtClean="0"/>
              <a:t>‹#›</a:t>
            </a:fld>
            <a:endParaRPr lang="fi-FI"/>
          </a:p>
        </p:txBody>
      </p:sp>
    </p:spTree>
    <p:extLst>
      <p:ext uri="{BB962C8B-B14F-4D97-AF65-F5344CB8AC3E}">
        <p14:creationId xmlns:p14="http://schemas.microsoft.com/office/powerpoint/2010/main" val="283864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830B2F5E-1904-4146-B538-ED58F495EEF8}"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16F3E48-62C5-41E7-A47B-DFACC9146D5E}" type="slidenum">
              <a:rPr lang="fi-FI" smtClean="0"/>
              <a:t>‹#›</a:t>
            </a:fld>
            <a:endParaRPr lang="fi-FI"/>
          </a:p>
        </p:txBody>
      </p:sp>
      <p:pic>
        <p:nvPicPr>
          <p:cNvPr id="7" name="Kuva 6" descr="Oulun kaupungin tunnus">
            <a:extLst>
              <a:ext uri="{FF2B5EF4-FFF2-40B4-BE49-F238E27FC236}">
                <a16:creationId xmlns:a16="http://schemas.microsoft.com/office/drawing/2014/main" id="{D32DB22C-1CD4-4D80-B7F7-0DB78421E890}"/>
              </a:ext>
            </a:extLst>
          </p:cNvPr>
          <p:cNvPicPr>
            <a:picLocks noChangeAspect="1"/>
          </p:cNvPicPr>
          <p:nvPr userDrawn="1"/>
        </p:nvPicPr>
        <p:blipFill>
          <a:blip r:embed="rId2"/>
          <a:stretch>
            <a:fillRect/>
          </a:stretch>
        </p:blipFill>
        <p:spPr>
          <a:xfrm>
            <a:off x="803275" y="3677750"/>
            <a:ext cx="1620838" cy="2488100"/>
          </a:xfrm>
          <a:prstGeom prst="rect">
            <a:avLst/>
          </a:prstGeom>
        </p:spPr>
      </p:pic>
      <p:pic>
        <p:nvPicPr>
          <p:cNvPr id="8" name="Kuva 7">
            <a:extLst>
              <a:ext uri="{FF2B5EF4-FFF2-40B4-BE49-F238E27FC236}">
                <a16:creationId xmlns:a16="http://schemas.microsoft.com/office/drawing/2014/main" id="{D38F84C2-3298-4D29-BF62-EA88018B0BD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719877" y="669257"/>
            <a:ext cx="685800" cy="647700"/>
          </a:xfrm>
          <a:prstGeom prst="rect">
            <a:avLst/>
          </a:prstGeom>
        </p:spPr>
      </p:pic>
    </p:spTree>
    <p:extLst>
      <p:ext uri="{BB962C8B-B14F-4D97-AF65-F5344CB8AC3E}">
        <p14:creationId xmlns:p14="http://schemas.microsoft.com/office/powerpoint/2010/main" val="221704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5307CCB-1C5D-4598-97E0-D526A2165EE0}" type="datetime1">
              <a:rPr lang="fi-FI" smtClean="0"/>
              <a:t>13.1.2026</a:t>
            </a:fld>
            <a:endParaRPr lang="fi-FI" dirty="0"/>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860053021"/>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a:t>Muokkaa ots.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44249827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a:t>Muokkaa ots.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a:t>Muokkaa tekstin perustyylejä napsauttamalla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2181212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948915034"/>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1538310925"/>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76970549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4243058281"/>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002575604"/>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tsikkodia">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52BB320E-AE24-5544-8176-D98037CBB602}"/>
              </a:ext>
            </a:extLst>
          </p:cNvPr>
          <p:cNvSpPr>
            <a:spLocks noGrp="1"/>
          </p:cNvSpPr>
          <p:nvPr>
            <p:ph type="pic" sz="quarter" idx="10"/>
          </p:nvPr>
        </p:nvSpPr>
        <p:spPr>
          <a:xfrm>
            <a:off x="0" y="0"/>
            <a:ext cx="12192000" cy="6858000"/>
          </a:xfrm>
        </p:spPr>
        <p:txBody>
          <a:bodyPr/>
          <a:lstStyle/>
          <a:p>
            <a:r>
              <a:rPr lang="fi-FI"/>
              <a:t>Lisää kuva napsauttamalla kuvaketta</a:t>
            </a:r>
          </a:p>
        </p:txBody>
      </p:sp>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53035" y="1290918"/>
            <a:ext cx="8211671" cy="1129553"/>
          </a:xfrm>
        </p:spPr>
        <p:txBody>
          <a:bodyPr anchor="b">
            <a:noAutofit/>
          </a:bodyPr>
          <a:lstStyle>
            <a:lvl1pPr algn="l">
              <a:defRPr sz="4000">
                <a:solidFill>
                  <a:schemeClr val="bg1"/>
                </a:solidFill>
              </a:defRPr>
            </a:lvl1pPr>
          </a:lstStyle>
          <a:p>
            <a:r>
              <a:rPr lang="fi-FI"/>
              <a:t>Muokkaa ots. perustyyl. napsautt.</a:t>
            </a:r>
            <a:endParaRPr lang="fi-FI" dirty="0"/>
          </a:p>
        </p:txBody>
      </p:sp>
      <p:sp>
        <p:nvSpPr>
          <p:cNvPr id="4" name="Dian numeron paikkamerkki 5">
            <a:extLst>
              <a:ext uri="{FF2B5EF4-FFF2-40B4-BE49-F238E27FC236}">
                <a16:creationId xmlns:a16="http://schemas.microsoft.com/office/drawing/2014/main" id="{D95F51E2-F3FE-0342-BE9F-F5E1058A4456}"/>
              </a:ext>
            </a:extLst>
          </p:cNvPr>
          <p:cNvSpPr>
            <a:spLocks noGrp="1"/>
          </p:cNvSpPr>
          <p:nvPr>
            <p:ph type="sldNum" sz="quarter" idx="12"/>
          </p:nvPr>
        </p:nvSpPr>
        <p:spPr>
          <a:xfrm>
            <a:off x="8699500" y="6178550"/>
            <a:ext cx="2743200" cy="365125"/>
          </a:xfrm>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83953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44F0B-803E-6D48-A06A-BC0EE7988E46}"/>
              </a:ext>
            </a:extLst>
          </p:cNvPr>
          <p:cNvSpPr>
            <a:spLocks noGrp="1"/>
          </p:cNvSpPr>
          <p:nvPr>
            <p:ph type="ctrTitle"/>
          </p:nvPr>
        </p:nvSpPr>
        <p:spPr>
          <a:xfrm>
            <a:off x="735106" y="2060447"/>
            <a:ext cx="9932894" cy="1449515"/>
          </a:xfrm>
        </p:spPr>
        <p:txBody>
          <a:bodyPr anchor="b">
            <a:normAutofit/>
          </a:bodyPr>
          <a:lstStyle>
            <a:lvl1pPr algn="l">
              <a:defRPr sz="4000">
                <a:solidFill>
                  <a:schemeClr val="tx1"/>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68D0D81-8714-384B-B95E-D37C3C5E32A8}"/>
              </a:ext>
            </a:extLst>
          </p:cNvPr>
          <p:cNvSpPr>
            <a:spLocks noGrp="1"/>
          </p:cNvSpPr>
          <p:nvPr>
            <p:ph type="subTitle" idx="1" hasCustomPrompt="1"/>
          </p:nvPr>
        </p:nvSpPr>
        <p:spPr>
          <a:xfrm>
            <a:off x="735106" y="3852672"/>
            <a:ext cx="9932894" cy="963168"/>
          </a:xfrm>
        </p:spPr>
        <p:txBody>
          <a:bodyPr>
            <a:normAutofit/>
          </a:bodyPr>
          <a:lstStyle>
            <a:lvl1pPr marL="0" indent="0" algn="l">
              <a:buNone/>
              <a:defRPr sz="160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pic>
        <p:nvPicPr>
          <p:cNvPr id="11" name="Kuva 10" descr="Oulun kaupungin tunnus">
            <a:extLst>
              <a:ext uri="{FF2B5EF4-FFF2-40B4-BE49-F238E27FC236}">
                <a16:creationId xmlns:a16="http://schemas.microsoft.com/office/drawing/2014/main" id="{A9479630-7DE6-4C4B-9AAB-CA44D496E3C3}"/>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5" name="Tekstin paikkamerkki 4">
            <a:extLst>
              <a:ext uri="{FF2B5EF4-FFF2-40B4-BE49-F238E27FC236}">
                <a16:creationId xmlns:a16="http://schemas.microsoft.com/office/drawing/2014/main" id="{E8ED4078-C745-6B4D-9F2B-041B10D65B63}"/>
              </a:ext>
            </a:extLst>
          </p:cNvPr>
          <p:cNvSpPr>
            <a:spLocks noGrp="1"/>
          </p:cNvSpPr>
          <p:nvPr>
            <p:ph type="body" sz="quarter" idx="10"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3" name="Kuva 12">
            <a:extLst>
              <a:ext uri="{FF2B5EF4-FFF2-40B4-BE49-F238E27FC236}">
                <a16:creationId xmlns:a16="http://schemas.microsoft.com/office/drawing/2014/main" id="{AA21C816-39A0-A74A-8F2A-2CE8F947274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pic>
        <p:nvPicPr>
          <p:cNvPr id="8" name="Kuva 7">
            <a:extLst>
              <a:ext uri="{FF2B5EF4-FFF2-40B4-BE49-F238E27FC236}">
                <a16:creationId xmlns:a16="http://schemas.microsoft.com/office/drawing/2014/main" id="{54201668-D23C-1141-8324-66983C326C5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719877" y="669257"/>
            <a:ext cx="685800" cy="647700"/>
          </a:xfrm>
          <a:prstGeom prst="rect">
            <a:avLst/>
          </a:prstGeom>
        </p:spPr>
      </p:pic>
      <p:sp>
        <p:nvSpPr>
          <p:cNvPr id="9" name="Dian numeron paikkamerkki 5">
            <a:extLst>
              <a:ext uri="{FF2B5EF4-FFF2-40B4-BE49-F238E27FC236}">
                <a16:creationId xmlns:a16="http://schemas.microsoft.com/office/drawing/2014/main" id="{98760C89-6817-3A49-8E64-DA29B5A79D97}"/>
              </a:ext>
            </a:extLst>
          </p:cNvPr>
          <p:cNvSpPr>
            <a:spLocks noGrp="1"/>
          </p:cNvSpPr>
          <p:nvPr>
            <p:ph type="sldNum" sz="quarter" idx="12"/>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6227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p:cNvSpPr>
            <a:spLocks noGrp="1"/>
          </p:cNvSpPr>
          <p:nvPr>
            <p:ph type="dt" sz="half" idx="10"/>
          </p:nvPr>
        </p:nvSpPr>
        <p:spPr/>
        <p:txBody>
          <a:bodyPr/>
          <a:lstStyle/>
          <a:p>
            <a:fld id="{D927CE58-BE91-4331-A26E-FD3292187D25}" type="datetime1">
              <a:rPr lang="fi-FI" smtClean="0"/>
              <a:t>13.1.2026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pic>
        <p:nvPicPr>
          <p:cNvPr id="8" name="Kuva 7">
            <a:extLst>
              <a:ext uri="{FF2B5EF4-FFF2-40B4-BE49-F238E27FC236}">
                <a16:creationId xmlns:a16="http://schemas.microsoft.com/office/drawing/2014/main" id="{EFF551C1-05B9-48EB-A547-69D43597B48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spTree>
    <p:extLst>
      <p:ext uri="{BB962C8B-B14F-4D97-AF65-F5344CB8AC3E}">
        <p14:creationId xmlns:p14="http://schemas.microsoft.com/office/powerpoint/2010/main" val="2755303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982694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DB1B380D-DC23-B745-B3E8-6110D503E82D}"/>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356722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129553"/>
            <a:ext cx="9791700" cy="927847"/>
          </a:xfrm>
        </p:spPr>
        <p:txBody>
          <a:bodyPr anchor="b"/>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n paikkamerkki 10">
            <a:extLst>
              <a:ext uri="{FF2B5EF4-FFF2-40B4-BE49-F238E27FC236}">
                <a16:creationId xmlns:a16="http://schemas.microsoft.com/office/drawing/2014/main" id="{212025FF-3F8D-B24A-B526-188D2E11D6F9}"/>
              </a:ext>
            </a:extLst>
          </p:cNvPr>
          <p:cNvSpPr>
            <a:spLocks noGrp="1"/>
          </p:cNvSpPr>
          <p:nvPr>
            <p:ph type="body" sz="quarter" idx="13"/>
          </p:nvPr>
        </p:nvSpPr>
        <p:spPr>
          <a:xfrm>
            <a:off x="6417898"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70CE01D4-2497-5E46-86C3-6E13587426D7}"/>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327112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670560"/>
            <a:ext cx="9791700" cy="756920"/>
          </a:xfrm>
        </p:spPr>
        <p:txBody>
          <a:bodyPr anchor="b">
            <a:normAutofit/>
          </a:bodyPr>
          <a:lstStyle>
            <a:lvl1pPr>
              <a:defRPr sz="1800"/>
            </a:lvl1pPr>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hasCustomPrompt="1"/>
          </p:nvPr>
        </p:nvSpPr>
        <p:spPr>
          <a:xfrm>
            <a:off x="2458720" y="2491740"/>
            <a:ext cx="7274559" cy="2974781"/>
          </a:xfrm>
        </p:spPr>
        <p:txBody>
          <a:bodyPr>
            <a:normAutofit/>
          </a:bodyPr>
          <a:lstStyle>
            <a:lvl1pPr marL="0" indent="0" algn="ctr">
              <a:lnSpc>
                <a:spcPct val="100000"/>
              </a:lnSpc>
              <a:buNone/>
              <a:defRPr sz="2200" spc="80" baseline="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dirty="0"/>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7" name="Dian numeron paikkamerkki 5">
            <a:extLst>
              <a:ext uri="{FF2B5EF4-FFF2-40B4-BE49-F238E27FC236}">
                <a16:creationId xmlns:a16="http://schemas.microsoft.com/office/drawing/2014/main" id="{135F6A20-8671-AD40-8457-2CE8C1B8BAF0}"/>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765562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952641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Kaavion paikkamerkki 3">
            <a:extLst>
              <a:ext uri="{FF2B5EF4-FFF2-40B4-BE49-F238E27FC236}">
                <a16:creationId xmlns:a16="http://schemas.microsoft.com/office/drawing/2014/main" id="{97940F9C-2370-E647-9ECF-715AC0BBEDF3}"/>
              </a:ext>
            </a:extLst>
          </p:cNvPr>
          <p:cNvSpPr>
            <a:spLocks noGrp="1"/>
          </p:cNvSpPr>
          <p:nvPr>
            <p:ph type="chart" sz="quarter" idx="13"/>
          </p:nvPr>
        </p:nvSpPr>
        <p:spPr>
          <a:xfrm>
            <a:off x="6519863" y="2049463"/>
            <a:ext cx="4862011" cy="3436937"/>
          </a:xfrm>
        </p:spPr>
        <p:txBody>
          <a:bodyPr/>
          <a:lstStyle/>
          <a:p>
            <a:r>
              <a:rPr lang="fi-FI"/>
              <a:t>Lisää kaavio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pic>
        <p:nvPicPr>
          <p:cNvPr id="12" name="Kuva 11">
            <a:extLst>
              <a:ext uri="{FF2B5EF4-FFF2-40B4-BE49-F238E27FC236}">
                <a16:creationId xmlns:a16="http://schemas.microsoft.com/office/drawing/2014/main" id="{C5097AA4-095E-3842-B73A-FC4D625BCB0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D6AC51E6-218F-644F-B6CA-3A8B67254A91}"/>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86454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6566647"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6557961"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128000" y="690001"/>
            <a:ext cx="3242277"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4996891" cy="382853"/>
          </a:xfrm>
        </p:spPr>
        <p:txBody>
          <a:bodyPr anchor="b">
            <a:normAutofit/>
          </a:bodyPr>
          <a:lstStyle>
            <a:lvl1pPr marL="0" indent="0">
              <a:buNone/>
              <a:defRPr sz="1200" spc="50"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ABC1A696-93A4-3C45-9568-001E94B43F78}"/>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47868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690001"/>
            <a:ext cx="4872496"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A4560530-3C97-3648-B802-FA6ADBDCCDEB}"/>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645306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4"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4890977"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1727765" cy="382853"/>
          </a:xfrm>
        </p:spPr>
        <p:txBody>
          <a:bodyPr anchor="b">
            <a:normAutofit/>
          </a:bodyPr>
          <a:lstStyle>
            <a:lvl1pPr marL="0" indent="0">
              <a:buNone/>
              <a:defRPr sz="1200" spc="50"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435CF5E1-EF66-7246-9319-270AEC519C8B}"/>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425768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1063256"/>
            <a:ext cx="53120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757239" y="2491740"/>
            <a:ext cx="494143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6497782" y="0"/>
            <a:ext cx="5694218" cy="6857999"/>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865548"/>
            <a:ext cx="3345929" cy="382853"/>
          </a:xfrm>
        </p:spPr>
        <p:txBody>
          <a:bodyPr anchor="b">
            <a:normAutofit/>
          </a:bodyPr>
          <a:lstStyle>
            <a:lvl1pPr marL="0" indent="0">
              <a:buNone/>
              <a:defRPr sz="1200" spc="50" baseline="0"/>
            </a:lvl1pPr>
          </a:lstStyle>
          <a:p>
            <a:pPr lvl="0"/>
            <a:r>
              <a:rPr lang="fi-FI" dirty="0"/>
              <a:t>MUOKKAA TEKSTIN PERUSTYYLEJÄ NAPSAUTTAMALLA</a:t>
            </a:r>
          </a:p>
        </p:txBody>
      </p:sp>
      <p:sp>
        <p:nvSpPr>
          <p:cNvPr id="7" name="Dian numeron paikkamerkki 5">
            <a:extLst>
              <a:ext uri="{FF2B5EF4-FFF2-40B4-BE49-F238E27FC236}">
                <a16:creationId xmlns:a16="http://schemas.microsoft.com/office/drawing/2014/main" id="{35BE33DF-E468-604B-A3A9-F10DB2CB9A6A}"/>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15086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4805845" y="1063256"/>
            <a:ext cx="5757882"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4823013" y="2491740"/>
            <a:ext cx="6531522"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3220113"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4800600" y="5865548"/>
            <a:ext cx="4978831"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DBBD776-2310-424F-B591-B6F4AAF9D859}"/>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54420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120805"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4" y="690001"/>
            <a:ext cx="4871442"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518A5ED0-761D-244A-8BBE-74685562CE27}"/>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412541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A08FE3FC-CD6E-429F-A45F-6B000F3E13FA}" type="datetimeFigureOut">
              <a:rPr lang="fi-FI" smtClean="0"/>
              <a:t>13.1.2026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9C2F4FE-713B-884F-B5BF-63AA24B8D1FF}" type="slidenum">
              <a:rPr lang="fi-FI" smtClean="0"/>
              <a:pPr/>
              <a:t>‹#›</a:t>
            </a:fld>
            <a:endParaRPr lang="fi-FI"/>
          </a:p>
        </p:txBody>
      </p:sp>
      <p:pic>
        <p:nvPicPr>
          <p:cNvPr id="7" name="Kuva 6">
            <a:extLst>
              <a:ext uri="{FF2B5EF4-FFF2-40B4-BE49-F238E27FC236}">
                <a16:creationId xmlns:a16="http://schemas.microsoft.com/office/drawing/2014/main" id="{A497668E-51A4-4911-94C8-C0CD29B31CB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740563" y="669257"/>
            <a:ext cx="644428" cy="647700"/>
          </a:xfrm>
          <a:prstGeom prst="rect">
            <a:avLst/>
          </a:prstGeom>
        </p:spPr>
      </p:pic>
      <p:pic>
        <p:nvPicPr>
          <p:cNvPr id="8" name="Kuva 7" descr="Oulun kaupungin tunnus">
            <a:extLst>
              <a:ext uri="{FF2B5EF4-FFF2-40B4-BE49-F238E27FC236}">
                <a16:creationId xmlns:a16="http://schemas.microsoft.com/office/drawing/2014/main" id="{7668E1AA-8CCB-4EF4-AB52-1DF4BE265203}"/>
              </a:ext>
            </a:extLst>
          </p:cNvPr>
          <p:cNvPicPr>
            <a:picLocks noChangeAspect="1"/>
          </p:cNvPicPr>
          <p:nvPr userDrawn="1"/>
        </p:nvPicPr>
        <p:blipFill>
          <a:blip r:embed="rId3"/>
          <a:stretch>
            <a:fillRect/>
          </a:stretch>
        </p:blipFill>
        <p:spPr>
          <a:xfrm>
            <a:off x="724568" y="5751093"/>
            <a:ext cx="1248611" cy="624306"/>
          </a:xfrm>
          <a:prstGeom prst="rect">
            <a:avLst/>
          </a:prstGeom>
        </p:spPr>
      </p:pic>
    </p:spTree>
    <p:extLst>
      <p:ext uri="{BB962C8B-B14F-4D97-AF65-F5344CB8AC3E}">
        <p14:creationId xmlns:p14="http://schemas.microsoft.com/office/powerpoint/2010/main" val="3566547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8041451" y="1063256"/>
            <a:ext cx="3313084"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8050136" y="2491740"/>
            <a:ext cx="3304398"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831933" y="690001"/>
            <a:ext cx="6479301" cy="5489125"/>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8024658" y="5865548"/>
            <a:ext cx="1727765"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A4D973E-C65F-0145-BECD-6839D369354D}"/>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795514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6418858" y="1063256"/>
            <a:ext cx="4935677" cy="999460"/>
          </a:xfrm>
        </p:spPr>
        <p:txBody>
          <a:bodyPr anchor="t"/>
          <a:lstStyle/>
          <a:p>
            <a:r>
              <a:rPr lang="fi-FI"/>
              <a:t>Muokkaa ots. perustyyl. napsautt.</a:t>
            </a:r>
            <a:endParaRPr lang="fi-FI" dirty="0"/>
          </a:p>
        </p:txBody>
      </p:sp>
      <p:sp>
        <p:nvSpPr>
          <p:cNvPr id="11" name="Tekstin paikkamerkki 10">
            <a:extLst>
              <a:ext uri="{FF2B5EF4-FFF2-40B4-BE49-F238E27FC236}">
                <a16:creationId xmlns:a16="http://schemas.microsoft.com/office/drawing/2014/main" id="{FA74886E-152E-114E-83A1-63C4F61D050B}"/>
              </a:ext>
            </a:extLst>
          </p:cNvPr>
          <p:cNvSpPr>
            <a:spLocks noGrp="1"/>
          </p:cNvSpPr>
          <p:nvPr>
            <p:ph type="body" sz="quarter" idx="12"/>
          </p:nvPr>
        </p:nvSpPr>
        <p:spPr>
          <a:xfrm>
            <a:off x="6431797" y="2491740"/>
            <a:ext cx="4922737" cy="29747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Kuvan paikkamerkki 4">
            <a:extLst>
              <a:ext uri="{FF2B5EF4-FFF2-40B4-BE49-F238E27FC236}">
                <a16:creationId xmlns:a16="http://schemas.microsoft.com/office/drawing/2014/main" id="{37B727AD-104A-3D4D-8D18-6C6A370FA9B5}"/>
              </a:ext>
            </a:extLst>
          </p:cNvPr>
          <p:cNvSpPr>
            <a:spLocks noGrp="1"/>
          </p:cNvSpPr>
          <p:nvPr>
            <p:ph type="pic" sz="quarter" idx="13"/>
          </p:nvPr>
        </p:nvSpPr>
        <p:spPr>
          <a:xfrm>
            <a:off x="0" y="1"/>
            <a:ext cx="5703376" cy="68580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10140179"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6434563" y="5865548"/>
            <a:ext cx="3344868" cy="382853"/>
          </a:xfrm>
        </p:spPr>
        <p:txBody>
          <a:bodyPr anchor="b">
            <a:normAutofit/>
          </a:bodyPr>
          <a:lstStyle>
            <a:lvl1pPr marL="0" indent="0">
              <a:buNone/>
              <a:defRPr sz="1200" spc="50" baseline="0"/>
            </a:lvl1pPr>
          </a:lstStyle>
          <a:p>
            <a:pPr lvl="0"/>
            <a:r>
              <a:rPr lang="fi-FI" dirty="0"/>
              <a:t>MUOKKAA TEKSTIN PERUSTYYLEJÄ NAPSAUTTAMALLA</a:t>
            </a:r>
          </a:p>
        </p:txBody>
      </p:sp>
      <p:pic>
        <p:nvPicPr>
          <p:cNvPr id="7" name="Kuva 6">
            <a:extLst>
              <a:ext uri="{FF2B5EF4-FFF2-40B4-BE49-F238E27FC236}">
                <a16:creationId xmlns:a16="http://schemas.microsoft.com/office/drawing/2014/main" id="{4C49262B-14F4-8D4E-B60E-0EEA0836C6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0740563" y="669257"/>
            <a:ext cx="644428" cy="647700"/>
          </a:xfrm>
          <a:prstGeom prst="rect">
            <a:avLst/>
          </a:prstGeom>
        </p:spPr>
      </p:pic>
      <p:sp>
        <p:nvSpPr>
          <p:cNvPr id="10" name="Dian numeron paikkamerkki 5">
            <a:extLst>
              <a:ext uri="{FF2B5EF4-FFF2-40B4-BE49-F238E27FC236}">
                <a16:creationId xmlns:a16="http://schemas.microsoft.com/office/drawing/2014/main" id="{A96030B3-D797-064F-94DF-9C20B759EF60}"/>
              </a:ext>
            </a:extLst>
          </p:cNvPr>
          <p:cNvSpPr>
            <a:spLocks noGrp="1"/>
          </p:cNvSpPr>
          <p:nvPr>
            <p:ph type="sldNum" sz="quarter" idx="14"/>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878593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0" y="1371601"/>
            <a:ext cx="1219200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sp>
        <p:nvSpPr>
          <p:cNvPr id="6" name="Dian numeron paikkamerkki 5">
            <a:extLst>
              <a:ext uri="{FF2B5EF4-FFF2-40B4-BE49-F238E27FC236}">
                <a16:creationId xmlns:a16="http://schemas.microsoft.com/office/drawing/2014/main" id="{327F4EAD-9B67-8546-9AE0-38D0552839D1}"/>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401988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10584180" cy="4114800"/>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sp>
        <p:nvSpPr>
          <p:cNvPr id="6" name="Dian numeron paikkamerkki 5">
            <a:extLst>
              <a:ext uri="{FF2B5EF4-FFF2-40B4-BE49-F238E27FC236}">
                <a16:creationId xmlns:a16="http://schemas.microsoft.com/office/drawing/2014/main" id="{1AD1027A-87BF-1747-9F3A-4BE1456C6EC5}"/>
              </a:ext>
            </a:extLst>
          </p:cNvPr>
          <p:cNvSpPr>
            <a:spLocks noGrp="1"/>
          </p:cNvSpPr>
          <p:nvPr>
            <p:ph type="sldNum" sz="quarter" idx="13"/>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1840789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281940"/>
            <a:ext cx="9791700" cy="756920"/>
          </a:xfrm>
        </p:spPr>
        <p:txBody>
          <a:bodyPr anchor="b">
            <a:normAutofit/>
          </a:bodyPr>
          <a:lstStyle>
            <a:lvl1pPr>
              <a:defRPr sz="2400"/>
            </a:lvl1pPr>
          </a:lstStyle>
          <a:p>
            <a:r>
              <a:rPr lang="fi-FI"/>
              <a:t>Muokkaa ots. perustyyl. napsautt.</a:t>
            </a:r>
            <a:endParaRPr lang="fi-FI" dirty="0"/>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1371601"/>
            <a:ext cx="4896365" cy="2748454"/>
          </a:xfrm>
        </p:spPr>
        <p:txBody>
          <a:bodyPr/>
          <a:lstStyle/>
          <a:p>
            <a:r>
              <a:rPr lang="fi-FI"/>
              <a:t>Lisää kuva napsauttamalla kuvaketta</a:t>
            </a:r>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1371601"/>
            <a:ext cx="4869081"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sp>
        <p:nvSpPr>
          <p:cNvPr id="11" name="Dian numeron paikkamerkki 5">
            <a:extLst>
              <a:ext uri="{FF2B5EF4-FFF2-40B4-BE49-F238E27FC236}">
                <a16:creationId xmlns:a16="http://schemas.microsoft.com/office/drawing/2014/main" id="{084E62F0-D362-F34C-910C-36AADA6D898A}"/>
              </a:ext>
            </a:extLst>
          </p:cNvPr>
          <p:cNvSpPr>
            <a:spLocks noGrp="1"/>
          </p:cNvSpPr>
          <p:nvPr>
            <p:ph type="sldNum" sz="quarter" idx="16"/>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46213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3681DF-5A98-8E4E-95BD-D66672DCE4CD}"/>
              </a:ext>
            </a:extLst>
          </p:cNvPr>
          <p:cNvSpPr>
            <a:spLocks noGrp="1"/>
          </p:cNvSpPr>
          <p:nvPr>
            <p:ph type="title"/>
          </p:nvPr>
        </p:nvSpPr>
        <p:spPr>
          <a:xfrm>
            <a:off x="748553" y="3633536"/>
            <a:ext cx="10633321" cy="581659"/>
          </a:xfrm>
        </p:spPr>
        <p:txBody>
          <a:bodyPr anchor="b">
            <a:normAutofit/>
          </a:bodyPr>
          <a:lstStyle>
            <a:lvl1pPr>
              <a:defRPr sz="2000"/>
            </a:lvl1pPr>
          </a:lstStyle>
          <a:p>
            <a:r>
              <a:rPr lang="fi-FI"/>
              <a:t>Muokkaa ots. perustyyl. napsautt.</a:t>
            </a:r>
            <a:endParaRPr lang="fi-FI" dirty="0"/>
          </a:p>
        </p:txBody>
      </p:sp>
      <p:sp>
        <p:nvSpPr>
          <p:cNvPr id="10" name="Tekstin paikkamerkki 10">
            <a:extLst>
              <a:ext uri="{FF2B5EF4-FFF2-40B4-BE49-F238E27FC236}">
                <a16:creationId xmlns:a16="http://schemas.microsoft.com/office/drawing/2014/main" id="{E4A72597-9596-554A-8472-9CCBE6E599C3}"/>
              </a:ext>
            </a:extLst>
          </p:cNvPr>
          <p:cNvSpPr>
            <a:spLocks noGrp="1"/>
          </p:cNvSpPr>
          <p:nvPr>
            <p:ph type="body" sz="quarter" idx="15"/>
          </p:nvPr>
        </p:nvSpPr>
        <p:spPr>
          <a:xfrm>
            <a:off x="714653" y="4549141"/>
            <a:ext cx="4982762"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Kuvan paikkamerkki 3">
            <a:extLst>
              <a:ext uri="{FF2B5EF4-FFF2-40B4-BE49-F238E27FC236}">
                <a16:creationId xmlns:a16="http://schemas.microsoft.com/office/drawing/2014/main" id="{9ECB48CF-48CE-A74B-9D2D-2AE4129A3E36}"/>
              </a:ext>
            </a:extLst>
          </p:cNvPr>
          <p:cNvSpPr>
            <a:spLocks noGrp="1"/>
          </p:cNvSpPr>
          <p:nvPr>
            <p:ph type="pic" sz="quarter" idx="12"/>
          </p:nvPr>
        </p:nvSpPr>
        <p:spPr>
          <a:xfrm>
            <a:off x="800100" y="697833"/>
            <a:ext cx="4896365" cy="2748454"/>
          </a:xfrm>
        </p:spPr>
        <p:txBody>
          <a:bodyPr/>
          <a:lstStyle/>
          <a:p>
            <a:r>
              <a:rPr lang="fi-FI"/>
              <a:t>Lisää kuva napsauttamalla kuvaketta</a:t>
            </a:r>
          </a:p>
        </p:txBody>
      </p:sp>
      <p:sp>
        <p:nvSpPr>
          <p:cNvPr id="7" name="Tekstin paikkamerkki 10">
            <a:extLst>
              <a:ext uri="{FF2B5EF4-FFF2-40B4-BE49-F238E27FC236}">
                <a16:creationId xmlns:a16="http://schemas.microsoft.com/office/drawing/2014/main" id="{3900F4F0-A16D-7440-B3F8-B6AB5CC8CDE2}"/>
              </a:ext>
            </a:extLst>
          </p:cNvPr>
          <p:cNvSpPr>
            <a:spLocks noGrp="1"/>
          </p:cNvSpPr>
          <p:nvPr>
            <p:ph type="body" sz="quarter" idx="14"/>
          </p:nvPr>
        </p:nvSpPr>
        <p:spPr>
          <a:xfrm>
            <a:off x="6431797" y="4549141"/>
            <a:ext cx="4922737" cy="93726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6" name="Kuvan paikkamerkki 3">
            <a:extLst>
              <a:ext uri="{FF2B5EF4-FFF2-40B4-BE49-F238E27FC236}">
                <a16:creationId xmlns:a16="http://schemas.microsoft.com/office/drawing/2014/main" id="{BCB0A600-B46D-A848-BA27-48232813210F}"/>
              </a:ext>
            </a:extLst>
          </p:cNvPr>
          <p:cNvSpPr>
            <a:spLocks noGrp="1"/>
          </p:cNvSpPr>
          <p:nvPr>
            <p:ph type="pic" sz="quarter" idx="13"/>
          </p:nvPr>
        </p:nvSpPr>
        <p:spPr>
          <a:xfrm>
            <a:off x="6512010" y="697833"/>
            <a:ext cx="4869081" cy="2748454"/>
          </a:xfrm>
        </p:spPr>
        <p:txBody>
          <a:bodyPr/>
          <a:lstStyle/>
          <a:p>
            <a:r>
              <a:rPr lang="fi-FI"/>
              <a:t>Lisää kuva napsauttamalla kuvaketta</a:t>
            </a:r>
          </a:p>
        </p:txBody>
      </p:sp>
      <p:pic>
        <p:nvPicPr>
          <p:cNvPr id="8" name="Kuva 7" descr="Oulun kaupungin tunnus">
            <a:extLst>
              <a:ext uri="{FF2B5EF4-FFF2-40B4-BE49-F238E27FC236}">
                <a16:creationId xmlns:a16="http://schemas.microsoft.com/office/drawing/2014/main" id="{31D37D4A-7098-6645-82FE-EAD98D4F61BD}"/>
              </a:ext>
            </a:extLst>
          </p:cNvPr>
          <p:cNvPicPr>
            <a:picLocks noChangeAspect="1"/>
          </p:cNvPicPr>
          <p:nvPr userDrawn="1"/>
        </p:nvPicPr>
        <p:blipFill>
          <a:blip r:embed="rId2"/>
          <a:stretch>
            <a:fillRect/>
          </a:stretch>
        </p:blipFill>
        <p:spPr>
          <a:xfrm>
            <a:off x="724568" y="5751093"/>
            <a:ext cx="1248611" cy="624306"/>
          </a:xfrm>
          <a:prstGeom prst="rect">
            <a:avLst/>
          </a:prstGeom>
        </p:spPr>
      </p:pic>
      <p:sp>
        <p:nvSpPr>
          <p:cNvPr id="9" name="Tekstin paikkamerkki 4">
            <a:extLst>
              <a:ext uri="{FF2B5EF4-FFF2-40B4-BE49-F238E27FC236}">
                <a16:creationId xmlns:a16="http://schemas.microsoft.com/office/drawing/2014/main" id="{A372267E-0489-C941-A217-340563AD3735}"/>
              </a:ext>
            </a:extLst>
          </p:cNvPr>
          <p:cNvSpPr>
            <a:spLocks noGrp="1"/>
          </p:cNvSpPr>
          <p:nvPr>
            <p:ph type="body" sz="quarter" idx="11" hasCustomPrompt="1"/>
          </p:nvPr>
        </p:nvSpPr>
        <p:spPr>
          <a:xfrm>
            <a:off x="2348289" y="5934820"/>
            <a:ext cx="8104187" cy="322263"/>
          </a:xfrm>
        </p:spPr>
        <p:txBody>
          <a:bodyPr anchor="b">
            <a:normAutofit/>
          </a:bodyPr>
          <a:lstStyle>
            <a:lvl1pPr marL="0" indent="0">
              <a:buNone/>
              <a:defRPr sz="1200" spc="50" baseline="0"/>
            </a:lvl1pPr>
          </a:lstStyle>
          <a:p>
            <a:pPr lvl="0"/>
            <a:r>
              <a:rPr lang="fi-FI" dirty="0"/>
              <a:t>MUOKKAA TEKSTIN PERUSTYYLEJÄ NAPSAUTTAMALLA</a:t>
            </a:r>
          </a:p>
        </p:txBody>
      </p:sp>
      <p:sp>
        <p:nvSpPr>
          <p:cNvPr id="11" name="Dian numeron paikkamerkki 5">
            <a:extLst>
              <a:ext uri="{FF2B5EF4-FFF2-40B4-BE49-F238E27FC236}">
                <a16:creationId xmlns:a16="http://schemas.microsoft.com/office/drawing/2014/main" id="{8AFD1671-4F7D-B844-ACCE-D1DCA8C42EFE}"/>
              </a:ext>
            </a:extLst>
          </p:cNvPr>
          <p:cNvSpPr>
            <a:spLocks noGrp="1"/>
          </p:cNvSpPr>
          <p:nvPr>
            <p:ph type="sldNum" sz="quarter" idx="16"/>
          </p:nvPr>
        </p:nvSpPr>
        <p:spPr>
          <a:xfrm>
            <a:off x="8699500" y="6178550"/>
            <a:ext cx="2743200" cy="365125"/>
          </a:xfrm>
        </p:spPr>
        <p:txBody>
          <a:bodyPr/>
          <a:lstStyle>
            <a:lvl1pPr>
              <a:defRPr>
                <a:solidFill>
                  <a:schemeClr val="tx1"/>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259409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5307CCB-1C5D-4598-97E0-D526A2165EE0}" type="datetime1">
              <a:rPr lang="fi-FI" smtClean="0"/>
              <a:t>13.1.2026</a:t>
            </a:fld>
            <a:endParaRPr lang="fi-FI" dirty="0"/>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32243662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5307CCB-1C5D-4598-97E0-D526A2165EE0}" type="datetime1">
              <a:rPr lang="fi-FI" smtClean="0"/>
              <a:t>13.1.2026</a:t>
            </a:fld>
            <a:endParaRPr lang="fi-FI" dirty="0"/>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177964917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7" name="Date Placeholder 2"/>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3"/>
          <p:cNvSpPr>
            <a:spLocks noGrp="1"/>
          </p:cNvSpPr>
          <p:nvPr>
            <p:ph type="ftr" sz="quarter" idx="11"/>
          </p:nvPr>
        </p:nvSpPr>
        <p:spPr/>
        <p:txBody>
          <a:bodyPr/>
          <a:lstStyle/>
          <a:p>
            <a:endParaRPr lang="fi-FI"/>
          </a:p>
        </p:txBody>
      </p:sp>
      <p:sp>
        <p:nvSpPr>
          <p:cNvPr id="6" name="Slide Number Placeholder 4"/>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380628910"/>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2"/>
          <p:cNvSpPr>
            <a:spLocks noGrp="1"/>
          </p:cNvSpPr>
          <p:nvPr>
            <p:ph type="ftr" sz="quarter" idx="11"/>
          </p:nvPr>
        </p:nvSpPr>
        <p:spPr/>
        <p:txBody>
          <a:bodyPr/>
          <a:lstStyle/>
          <a:p>
            <a:endParaRPr lang="fi-FI"/>
          </a:p>
        </p:txBody>
      </p:sp>
      <p:sp>
        <p:nvSpPr>
          <p:cNvPr id="6" name="Slide Number Placeholder 3"/>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336071545"/>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7" name="Date Placeholder 4"/>
          <p:cNvSpPr>
            <a:spLocks noGrp="1"/>
          </p:cNvSpPr>
          <p:nvPr>
            <p:ph type="dt" sz="half" idx="10"/>
          </p:nvPr>
        </p:nvSpPr>
        <p:spPr/>
        <p:txBody>
          <a:bodyPr/>
          <a:lstStyle/>
          <a:p>
            <a:fld id="{E5307CCB-1C5D-4598-97E0-D526A2165EE0}" type="datetime1">
              <a:rPr lang="fi-FI" smtClean="0"/>
              <a:t>13.1.2026</a:t>
            </a:fld>
            <a:endParaRPr lang="fi-FI" dirty="0"/>
          </a:p>
        </p:txBody>
      </p:sp>
      <p:sp>
        <p:nvSpPr>
          <p:cNvPr id="5" name="Footer Placeholder 5"/>
          <p:cNvSpPr>
            <a:spLocks noGrp="1"/>
          </p:cNvSpPr>
          <p:nvPr>
            <p:ph type="ftr" sz="quarter" idx="11"/>
          </p:nvPr>
        </p:nvSpPr>
        <p:spPr/>
        <p:txBody>
          <a:bodyPr/>
          <a:lstStyle/>
          <a:p>
            <a:endParaRPr lang="fi-FI"/>
          </a:p>
        </p:txBody>
      </p:sp>
      <p:sp>
        <p:nvSpPr>
          <p:cNvPr id="6" name="Slide Number Placeholder 6"/>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2898000421"/>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5307CCB-1C5D-4598-97E0-D526A2165EE0}" type="datetime1">
              <a:rPr lang="fi-FI" smtClean="0"/>
              <a:t>13.1.2026</a:t>
            </a:fld>
            <a:endParaRPr lang="fi-FI" dirty="0"/>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9C2F4FE-713B-884F-B5BF-63AA24B8D1FF}" type="slidenum">
              <a:rPr lang="fi-FI" smtClean="0"/>
              <a:pPr/>
              <a:t>‹#›</a:t>
            </a:fld>
            <a:endParaRPr lang="fi-FI"/>
          </a:p>
        </p:txBody>
      </p:sp>
    </p:spTree>
    <p:extLst>
      <p:ext uri="{BB962C8B-B14F-4D97-AF65-F5344CB8AC3E}">
        <p14:creationId xmlns:p14="http://schemas.microsoft.com/office/powerpoint/2010/main" val="3378557486"/>
      </p:ext>
    </p:extLst>
  </p:cSld>
  <p:clrMapOvr>
    <a:masterClrMapping/>
  </p:clrMapOvr>
  <p:hf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7">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8">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pic>
        <p:nvPicPr>
          <p:cNvPr id="9" name="Picture 8"/>
          <p:cNvPicPr>
            <a:picLocks noChangeAspect="1"/>
          </p:cNvPicPr>
          <p:nvPr/>
        </p:nvPicPr>
        <p:blipFill rotWithShape="1">
          <a:blip r:embed="rId39">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4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a:t>Muokkaa ots.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307CCB-1C5D-4598-97E0-D526A2165EE0}" type="datetime1">
              <a:rPr lang="fi-FI" smtClean="0"/>
              <a:t>13.1.2026</a:t>
            </a:fld>
            <a:endParaRPr lang="fi-FI"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i-F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C2F4FE-713B-884F-B5BF-63AA24B8D1FF}" type="slidenum">
              <a:rPr lang="fi-FI" smtClean="0"/>
              <a:pPr/>
              <a:t>‹#›</a:t>
            </a:fld>
            <a:endParaRPr lang="fi-FI"/>
          </a:p>
        </p:txBody>
      </p:sp>
    </p:spTree>
    <p:extLst>
      <p:ext uri="{BB962C8B-B14F-4D97-AF65-F5344CB8AC3E}">
        <p14:creationId xmlns:p14="http://schemas.microsoft.com/office/powerpoint/2010/main" val="361661474"/>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662" r:id="rId18"/>
    <p:sldLayoutId id="2147483663" r:id="rId19"/>
    <p:sldLayoutId id="2147483664" r:id="rId20"/>
    <p:sldLayoutId id="2147483665" r:id="rId21"/>
    <p:sldLayoutId id="2147483666" r:id="rId22"/>
    <p:sldLayoutId id="2147483667" r:id="rId23"/>
    <p:sldLayoutId id="2147483670" r:id="rId24"/>
    <p:sldLayoutId id="2147483668" r:id="rId25"/>
    <p:sldLayoutId id="2147483669" r:id="rId26"/>
    <p:sldLayoutId id="2147483677" r:id="rId27"/>
    <p:sldLayoutId id="2147483673" r:id="rId28"/>
    <p:sldLayoutId id="2147483675" r:id="rId29"/>
    <p:sldLayoutId id="2147483674" r:id="rId30"/>
    <p:sldLayoutId id="2147483676" r:id="rId31"/>
    <p:sldLayoutId id="2147483678" r:id="rId32"/>
    <p:sldLayoutId id="2147483679" r:id="rId33"/>
    <p:sldLayoutId id="2147483680" r:id="rId34"/>
    <p:sldLayoutId id="2147483681" r:id="rId35"/>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496157" y="1441938"/>
            <a:ext cx="7080738" cy="3974124"/>
          </a:xfrm>
        </p:spPr>
        <p:txBody>
          <a:bodyPr vert="horz" lIns="91440" tIns="45720" rIns="91440" bIns="45720" rtlCol="0" anchor="ctr">
            <a:normAutofit fontScale="90000"/>
          </a:bodyPr>
          <a:lstStyle/>
          <a:p>
            <a:r>
              <a:rPr lang="en-US" sz="5400" dirty="0">
                <a:solidFill>
                  <a:schemeClr val="accent4">
                    <a:lumMod val="75000"/>
                  </a:schemeClr>
                </a:solidFill>
              </a:rPr>
              <a:t>ALAKOULUN  </a:t>
            </a:r>
            <a:br>
              <a:rPr lang="en-US" sz="5400" dirty="0">
                <a:solidFill>
                  <a:schemeClr val="accent4">
                    <a:lumMod val="75000"/>
                  </a:schemeClr>
                </a:solidFill>
              </a:rPr>
            </a:br>
            <a:r>
              <a:rPr lang="en-US" sz="5400" dirty="0">
                <a:solidFill>
                  <a:schemeClr val="accent4">
                    <a:lumMod val="75000"/>
                  </a:schemeClr>
                </a:solidFill>
              </a:rPr>
              <a:t>VALINNAISAINEET 6.lk</a:t>
            </a:r>
            <a:br>
              <a:rPr lang="en-US" sz="5400" dirty="0">
                <a:solidFill>
                  <a:schemeClr val="accent4">
                    <a:lumMod val="75000"/>
                  </a:schemeClr>
                </a:solidFill>
              </a:rPr>
            </a:br>
            <a:br>
              <a:rPr lang="en-US" sz="5400" dirty="0">
                <a:solidFill>
                  <a:schemeClr val="accent4">
                    <a:lumMod val="75000"/>
                  </a:schemeClr>
                </a:solidFill>
              </a:rPr>
            </a:br>
            <a:r>
              <a:rPr lang="en-US" sz="5400" dirty="0">
                <a:solidFill>
                  <a:schemeClr val="accent4">
                    <a:lumMod val="75000"/>
                  </a:schemeClr>
                </a:solidFill>
              </a:rPr>
              <a:t>Länsituulen koulu</a:t>
            </a:r>
            <a:br>
              <a:rPr lang="en-US" sz="5400" dirty="0">
                <a:solidFill>
                  <a:schemeClr val="accent4">
                    <a:lumMod val="75000"/>
                  </a:schemeClr>
                </a:solidFill>
              </a:rPr>
            </a:br>
            <a:r>
              <a:rPr lang="en-US" sz="5400" dirty="0">
                <a:solidFill>
                  <a:schemeClr val="accent4">
                    <a:lumMod val="75000"/>
                  </a:schemeClr>
                </a:solidFill>
              </a:rPr>
              <a:t>2026-2027</a:t>
            </a:r>
          </a:p>
        </p:txBody>
      </p:sp>
    </p:spTree>
    <p:extLst>
      <p:ext uri="{BB962C8B-B14F-4D97-AF65-F5344CB8AC3E}">
        <p14:creationId xmlns:p14="http://schemas.microsoft.com/office/powerpoint/2010/main" val="2225500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8DBD79-3DD2-48C6-988C-36D17528855F}"/>
              </a:ext>
            </a:extLst>
          </p:cNvPr>
          <p:cNvSpPr>
            <a:spLocks noGrp="1"/>
          </p:cNvSpPr>
          <p:nvPr>
            <p:ph type="ctrTitle"/>
          </p:nvPr>
        </p:nvSpPr>
        <p:spPr>
          <a:xfrm>
            <a:off x="223935" y="1335748"/>
            <a:ext cx="10574693" cy="1286154"/>
          </a:xfrm>
        </p:spPr>
        <p:txBody>
          <a:bodyPr>
            <a:normAutofit fontScale="90000"/>
          </a:bodyPr>
          <a:lstStyle/>
          <a:p>
            <a:pPr algn="l"/>
            <a:br>
              <a:rPr lang="fi-FI" b="1" dirty="0"/>
            </a:br>
            <a:endParaRPr lang="fi-FI" b="1" dirty="0"/>
          </a:p>
        </p:txBody>
      </p:sp>
      <p:sp>
        <p:nvSpPr>
          <p:cNvPr id="10" name="Sisällön paikkamerkki 2">
            <a:extLst>
              <a:ext uri="{FF2B5EF4-FFF2-40B4-BE49-F238E27FC236}">
                <a16:creationId xmlns:a16="http://schemas.microsoft.com/office/drawing/2014/main" id="{BA26FA02-48FC-4C47-A5D1-A8A2567A2C5A}"/>
              </a:ext>
            </a:extLst>
          </p:cNvPr>
          <p:cNvSpPr>
            <a:spLocks noGrp="1"/>
          </p:cNvSpPr>
          <p:nvPr>
            <p:ph type="subTitle" idx="1"/>
          </p:nvPr>
        </p:nvSpPr>
        <p:spPr>
          <a:xfrm>
            <a:off x="2979987" y="855002"/>
            <a:ext cx="7440363" cy="4821897"/>
          </a:xfrm>
        </p:spPr>
        <p:txBody>
          <a:bodyPr>
            <a:noAutofit/>
          </a:bodyPr>
          <a:lstStyle/>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Musiikki (</a:t>
            </a:r>
            <a:r>
              <a:rPr lang="fi-FI" sz="2400" dirty="0" err="1">
                <a:solidFill>
                  <a:schemeClr val="accent4">
                    <a:lumMod val="50000"/>
                  </a:schemeClr>
                </a:solidFill>
              </a:rPr>
              <a:t>MUVx</a:t>
            </a:r>
            <a:r>
              <a:rPr lang="fi-FI" sz="2400" dirty="0">
                <a:solidFill>
                  <a:schemeClr val="accent4">
                    <a:lumMod val="50000"/>
                  </a:schemeClr>
                </a:solidFill>
              </a:rPr>
              <a:t>)</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Liikunta/ TYTÖT (LIVx)</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LIIKUNTA/ POJAT (LIVX)</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Käsityön taiturit/ tekninen käsityö (</a:t>
            </a:r>
            <a:r>
              <a:rPr lang="fi-FI" sz="2400" dirty="0" err="1">
                <a:solidFill>
                  <a:schemeClr val="accent4">
                    <a:lumMod val="50000"/>
                  </a:schemeClr>
                </a:solidFill>
              </a:rPr>
              <a:t>KÄSVx</a:t>
            </a:r>
            <a:r>
              <a:rPr lang="fi-FI" sz="2400" dirty="0">
                <a:solidFill>
                  <a:schemeClr val="accent4">
                    <a:lumMod val="50000"/>
                  </a:schemeClr>
                </a:solidFill>
              </a:rPr>
              <a:t>)</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Käsityön taiturit/ tekstiilityö (</a:t>
            </a:r>
            <a:r>
              <a:rPr lang="fi-FI" sz="2400" dirty="0" err="1">
                <a:solidFill>
                  <a:schemeClr val="accent4">
                    <a:lumMod val="50000"/>
                  </a:schemeClr>
                </a:solidFill>
              </a:rPr>
              <a:t>käsvx</a:t>
            </a:r>
            <a:r>
              <a:rPr lang="fi-FI" sz="2400" dirty="0">
                <a:solidFill>
                  <a:schemeClr val="accent4">
                    <a:lumMod val="50000"/>
                  </a:schemeClr>
                </a:solidFill>
              </a:rPr>
              <a:t>)</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Robotiikka (</a:t>
            </a:r>
            <a:r>
              <a:rPr lang="fi-FI" sz="2400" dirty="0" err="1">
                <a:solidFill>
                  <a:schemeClr val="accent4">
                    <a:lumMod val="50000"/>
                  </a:schemeClr>
                </a:solidFill>
              </a:rPr>
              <a:t>KMYVx</a:t>
            </a:r>
            <a:r>
              <a:rPr lang="fi-FI" sz="2400" dirty="0">
                <a:solidFill>
                  <a:schemeClr val="accent4">
                    <a:lumMod val="50000"/>
                  </a:schemeClr>
                </a:solidFill>
              </a:rPr>
              <a:t>)</a:t>
            </a:r>
          </a:p>
          <a:p>
            <a:pPr marL="342900" indent="-342900">
              <a:lnSpc>
                <a:spcPct val="150000"/>
              </a:lnSpc>
              <a:buClr>
                <a:schemeClr val="accent5">
                  <a:lumMod val="75000"/>
                </a:schemeClr>
              </a:buClr>
              <a:buFont typeface="Arial" panose="020B0604020202020204" pitchFamily="34" charset="0"/>
              <a:buChar char="•"/>
            </a:pPr>
            <a:r>
              <a:rPr lang="fi-FI" sz="2400" dirty="0">
                <a:solidFill>
                  <a:schemeClr val="accent4">
                    <a:lumMod val="50000"/>
                  </a:schemeClr>
                </a:solidFill>
              </a:rPr>
              <a:t>Muotoilun mestarit (KMYKVX)</a:t>
            </a:r>
          </a:p>
        </p:txBody>
      </p:sp>
    </p:spTree>
    <p:extLst>
      <p:ext uri="{BB962C8B-B14F-4D97-AF65-F5344CB8AC3E}">
        <p14:creationId xmlns:p14="http://schemas.microsoft.com/office/powerpoint/2010/main" val="193674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95794" y="148047"/>
            <a:ext cx="7663543" cy="705394"/>
          </a:xfrm>
        </p:spPr>
        <p:txBody>
          <a:bodyPr>
            <a:noAutofit/>
          </a:bodyPr>
          <a:lstStyle/>
          <a:p>
            <a:pPr algn="l"/>
            <a:r>
              <a:rPr lang="fi-FI" sz="3600" b="1" dirty="0">
                <a:solidFill>
                  <a:schemeClr val="accent4">
                    <a:lumMod val="50000"/>
                  </a:schemeClr>
                </a:solidFill>
              </a:rPr>
              <a:t>Musiikki (</a:t>
            </a:r>
            <a:r>
              <a:rPr lang="fi-FI" sz="3600" b="1" dirty="0" err="1">
                <a:solidFill>
                  <a:schemeClr val="accent4">
                    <a:lumMod val="50000"/>
                  </a:schemeClr>
                </a:solidFill>
              </a:rPr>
              <a:t>MUVx</a:t>
            </a:r>
            <a:r>
              <a:rPr lang="fi-FI" sz="3600" b="1" dirty="0">
                <a:solidFill>
                  <a:schemeClr val="accent4">
                    <a:lumMod val="50000"/>
                  </a:schemeClr>
                </a:solidFill>
              </a:rPr>
              <a:t>)</a:t>
            </a:r>
          </a:p>
        </p:txBody>
      </p:sp>
      <p:sp>
        <p:nvSpPr>
          <p:cNvPr id="4" name="Tekstiruutu 3">
            <a:extLst>
              <a:ext uri="{FF2B5EF4-FFF2-40B4-BE49-F238E27FC236}">
                <a16:creationId xmlns:a16="http://schemas.microsoft.com/office/drawing/2014/main" id="{9DFD4FAD-7DA4-469B-A2BA-E81E845B1366}"/>
              </a:ext>
            </a:extLst>
          </p:cNvPr>
          <p:cNvSpPr txBox="1"/>
          <p:nvPr/>
        </p:nvSpPr>
        <p:spPr>
          <a:xfrm>
            <a:off x="2446317" y="1318841"/>
            <a:ext cx="9745683" cy="5509200"/>
          </a:xfrm>
          <a:prstGeom prst="rect">
            <a:avLst/>
          </a:prstGeom>
          <a:noFill/>
        </p:spPr>
        <p:txBody>
          <a:bodyPr wrap="square" rtlCol="0">
            <a:spAutoFit/>
          </a:bodyPr>
          <a:lstStyle/>
          <a:p>
            <a:pPr marL="0" indent="0">
              <a:buNone/>
            </a:pPr>
            <a:r>
              <a:rPr lang="fi-FI" sz="2200" dirty="0">
                <a:solidFill>
                  <a:schemeClr val="accent4">
                    <a:lumMod val="50000"/>
                  </a:schemeClr>
                </a:solidFill>
              </a:rPr>
              <a:t>Musiikin tarkoituksena on luoda edellytykset monipuoliseen musiikilliseen toimintaan. Valinnaisen musiikin tehtävänä on laajentaa ja syventää oppilaan osaamista musiikissa. </a:t>
            </a:r>
          </a:p>
          <a:p>
            <a:pPr marL="0" indent="0">
              <a:buNone/>
            </a:pPr>
            <a:endParaRPr lang="fi-FI" sz="2200" dirty="0">
              <a:solidFill>
                <a:schemeClr val="accent4">
                  <a:lumMod val="50000"/>
                </a:schemeClr>
              </a:solidFill>
            </a:endParaRPr>
          </a:p>
          <a:p>
            <a:pPr marL="0" indent="0">
              <a:buNone/>
            </a:pPr>
            <a:r>
              <a:rPr lang="fi-FI" sz="2200" dirty="0">
                <a:solidFill>
                  <a:schemeClr val="accent4">
                    <a:lumMod val="50000"/>
                  </a:schemeClr>
                </a:solidFill>
              </a:rPr>
              <a:t>Valinnaisen musiikin kurssilla harjoitellaan musisoimisen taitoja, esiintymisen rohkeutta ja yhteistyökykyä ottamalla huomioon oppilaiden musiikilliset kiinnostuksen kohteet sekä monipuoliset työtavat.  Oppilaita kuullaan työskentelyn ja ohjelmiston suunnittelussa.</a:t>
            </a:r>
          </a:p>
          <a:p>
            <a:pPr marL="0" indent="0">
              <a:buNone/>
            </a:pPr>
            <a:r>
              <a:rPr lang="fi-FI" sz="2200" dirty="0">
                <a:solidFill>
                  <a:schemeClr val="accent4">
                    <a:lumMod val="50000"/>
                  </a:schemeClr>
                </a:solidFill>
              </a:rPr>
              <a:t> </a:t>
            </a:r>
          </a:p>
          <a:p>
            <a:pPr marL="0" indent="0">
              <a:buNone/>
            </a:pPr>
            <a:r>
              <a:rPr lang="fi-FI" sz="2200" dirty="0">
                <a:solidFill>
                  <a:schemeClr val="accent4">
                    <a:lumMod val="50000"/>
                  </a:schemeClr>
                </a:solidFill>
              </a:rPr>
              <a:t>Valinnaisen musiikin kurssilla saadaan kokemuksia erilaisista esiintymistilanteista ja harjoitellaan musiikin esittämistä kannustavassa ilmapiirissä. Kurssilla tutustutaan erilaisiin musiikinlajeihin. </a:t>
            </a:r>
          </a:p>
          <a:p>
            <a:pPr marL="0" indent="0">
              <a:buNone/>
            </a:pPr>
            <a:endParaRPr lang="fi-FI" sz="2200" dirty="0">
              <a:solidFill>
                <a:schemeClr val="accent4">
                  <a:lumMod val="50000"/>
                </a:schemeClr>
              </a:solidFill>
            </a:endParaRPr>
          </a:p>
          <a:p>
            <a:pPr marL="0" indent="0">
              <a:buNone/>
            </a:pPr>
            <a:r>
              <a:rPr lang="fi-FI" sz="2200" dirty="0">
                <a:solidFill>
                  <a:schemeClr val="accent4">
                    <a:lumMod val="50000"/>
                  </a:schemeClr>
                </a:solidFill>
              </a:rPr>
              <a:t>Valinnaisen musiikin kurssi voidaan toteuttaa myös projektioppimisen näkökulmasta yhtä oppimiskokonaisuutta syventämällä tai jotakin aihepiiriä tai työskentelytapaa painottamalla. </a:t>
            </a:r>
          </a:p>
        </p:txBody>
      </p:sp>
    </p:spTree>
    <p:extLst>
      <p:ext uri="{BB962C8B-B14F-4D97-AF65-F5344CB8AC3E}">
        <p14:creationId xmlns:p14="http://schemas.microsoft.com/office/powerpoint/2010/main" val="3291832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0" y="139337"/>
            <a:ext cx="7576457" cy="740229"/>
          </a:xfrm>
        </p:spPr>
        <p:txBody>
          <a:bodyPr>
            <a:normAutofit/>
          </a:bodyPr>
          <a:lstStyle/>
          <a:p>
            <a:pPr algn="l"/>
            <a:r>
              <a:rPr lang="fi-FI" sz="3600" b="1" dirty="0">
                <a:solidFill>
                  <a:schemeClr val="accent4">
                    <a:lumMod val="50000"/>
                  </a:schemeClr>
                </a:solidFill>
              </a:rPr>
              <a:t>Liikunnan syventävä kurssi (</a:t>
            </a:r>
            <a:r>
              <a:rPr lang="fi-FI" sz="3600" b="1" dirty="0" err="1">
                <a:solidFill>
                  <a:schemeClr val="accent4">
                    <a:lumMod val="50000"/>
                  </a:schemeClr>
                </a:solidFill>
              </a:rPr>
              <a:t>LIVx</a:t>
            </a:r>
            <a:r>
              <a:rPr lang="fi-FI" sz="3600" b="1" dirty="0">
                <a:solidFill>
                  <a:schemeClr val="accent4">
                    <a:lumMod val="50000"/>
                  </a:schemeClr>
                </a:solidFill>
              </a:rPr>
              <a:t>)</a:t>
            </a:r>
            <a:endParaRPr lang="fi-FI" sz="3600" dirty="0">
              <a:solidFill>
                <a:schemeClr val="accent4">
                  <a:lumMod val="50000"/>
                </a:schemeClr>
              </a:solidFill>
            </a:endParaRPr>
          </a:p>
        </p:txBody>
      </p:sp>
      <p:sp>
        <p:nvSpPr>
          <p:cNvPr id="4" name="Tekstiruutu 3">
            <a:extLst>
              <a:ext uri="{FF2B5EF4-FFF2-40B4-BE49-F238E27FC236}">
                <a16:creationId xmlns:a16="http://schemas.microsoft.com/office/drawing/2014/main" id="{9BD2C6B1-05B2-4E9F-B400-75D5DE406DDF}"/>
              </a:ext>
            </a:extLst>
          </p:cNvPr>
          <p:cNvSpPr txBox="1"/>
          <p:nvPr/>
        </p:nvSpPr>
        <p:spPr>
          <a:xfrm>
            <a:off x="2960914" y="1828800"/>
            <a:ext cx="8569235" cy="3785652"/>
          </a:xfrm>
          <a:prstGeom prst="rect">
            <a:avLst/>
          </a:prstGeom>
          <a:noFill/>
        </p:spPr>
        <p:txBody>
          <a:bodyPr wrap="square" rtlCol="0">
            <a:spAutoFit/>
          </a:bodyPr>
          <a:lstStyle/>
          <a:p>
            <a:pPr marL="0" indent="0">
              <a:buNone/>
            </a:pPr>
            <a:r>
              <a:rPr lang="fi-FI" sz="2400" dirty="0">
                <a:solidFill>
                  <a:schemeClr val="accent4">
                    <a:lumMod val="50000"/>
                  </a:schemeClr>
                </a:solidFill>
              </a:rPr>
              <a:t>Liikunnan tarkoitus on tuottaa iloa, virkistystä ja hyvinvointia. Tavoitteena on motoristen perustaitojen vahvistaminen ja monipuolistaminen sekä liikunnallisten valmiuksien kehittäminen ja taitojen syventäminen. </a:t>
            </a:r>
          </a:p>
          <a:p>
            <a:pPr marL="0" indent="0">
              <a:buNone/>
            </a:pPr>
            <a:endParaRPr lang="fi-FI" sz="2400" dirty="0">
              <a:solidFill>
                <a:schemeClr val="accent4">
                  <a:lumMod val="50000"/>
                </a:schemeClr>
              </a:solidFill>
            </a:endParaRPr>
          </a:p>
          <a:p>
            <a:pPr marL="0" indent="0">
              <a:buNone/>
            </a:pPr>
            <a:r>
              <a:rPr lang="fi-FI" sz="2400" dirty="0">
                <a:solidFill>
                  <a:schemeClr val="accent4">
                    <a:lumMod val="50000"/>
                  </a:schemeClr>
                </a:solidFill>
              </a:rPr>
              <a:t>Oppilaat osallistuvat toiminnan suunnitteluun valiten sisältöjä ja liikuntamuotoja yhdessä ryhmän ja opettajan kanssa. Liikunnassa hyödynnetään eri liikuntaympäristöjä ja liikuntamuotoja tutustuen myös uusiin ja erilaisiin liikuntamuotoihin.</a:t>
            </a:r>
          </a:p>
        </p:txBody>
      </p:sp>
    </p:spTree>
    <p:extLst>
      <p:ext uri="{BB962C8B-B14F-4D97-AF65-F5344CB8AC3E}">
        <p14:creationId xmlns:p14="http://schemas.microsoft.com/office/powerpoint/2010/main" val="2509335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0" y="78377"/>
            <a:ext cx="9765437" cy="653143"/>
          </a:xfrm>
        </p:spPr>
        <p:txBody>
          <a:bodyPr>
            <a:noAutofit/>
          </a:bodyPr>
          <a:lstStyle/>
          <a:p>
            <a:pPr algn="l"/>
            <a:r>
              <a:rPr lang="fi-FI" sz="3600" b="1" dirty="0">
                <a:solidFill>
                  <a:schemeClr val="accent4">
                    <a:lumMod val="50000"/>
                  </a:schemeClr>
                </a:solidFill>
              </a:rPr>
              <a:t>Käsityön taiturit/ tekninen käsityö (</a:t>
            </a:r>
            <a:r>
              <a:rPr lang="fi-FI" sz="3600" b="1" dirty="0" err="1">
                <a:solidFill>
                  <a:schemeClr val="accent4">
                    <a:lumMod val="50000"/>
                  </a:schemeClr>
                </a:solidFill>
              </a:rPr>
              <a:t>KÄSVx</a:t>
            </a:r>
            <a:r>
              <a:rPr lang="fi-FI" sz="3600" b="1" dirty="0">
                <a:solidFill>
                  <a:schemeClr val="accent4">
                    <a:lumMod val="50000"/>
                  </a:schemeClr>
                </a:solidFill>
              </a:rPr>
              <a:t>)</a:t>
            </a:r>
          </a:p>
        </p:txBody>
      </p:sp>
      <p:sp>
        <p:nvSpPr>
          <p:cNvPr id="4" name="Tekstiruutu 3">
            <a:extLst>
              <a:ext uri="{FF2B5EF4-FFF2-40B4-BE49-F238E27FC236}">
                <a16:creationId xmlns:a16="http://schemas.microsoft.com/office/drawing/2014/main" id="{1483A152-B4CD-4E82-B9BF-E8ED8666671C}"/>
              </a:ext>
            </a:extLst>
          </p:cNvPr>
          <p:cNvSpPr txBox="1"/>
          <p:nvPr/>
        </p:nvSpPr>
        <p:spPr>
          <a:xfrm>
            <a:off x="3039291" y="2595153"/>
            <a:ext cx="8447315" cy="2677656"/>
          </a:xfrm>
          <a:prstGeom prst="rect">
            <a:avLst/>
          </a:prstGeom>
          <a:noFill/>
        </p:spPr>
        <p:txBody>
          <a:bodyPr wrap="square" rtlCol="0">
            <a:spAutoFit/>
          </a:bodyPr>
          <a:lstStyle/>
          <a:p>
            <a:pPr marL="0" indent="0" algn="l">
              <a:buNone/>
            </a:pPr>
            <a:r>
              <a:rPr lang="fi-FI" sz="2400" dirty="0">
                <a:solidFill>
                  <a:schemeClr val="accent4">
                    <a:lumMod val="50000"/>
                  </a:schemeClr>
                </a:solidFill>
              </a:rPr>
              <a:t>Valinnaisen käsityön tehtävänä on syventää oppilaan omaa osaamista kädentaidoissa.  Kurssilla valmistetaan oppilaiden suunnittelemia esineitä/tuotteita erilaisia tekniikoita ja materiaaleja hyödyntäen. </a:t>
            </a:r>
          </a:p>
          <a:p>
            <a:pPr marL="0" indent="0" algn="l">
              <a:buNone/>
            </a:pPr>
            <a:endParaRPr lang="fi-FI" sz="2400" dirty="0">
              <a:solidFill>
                <a:schemeClr val="accent4">
                  <a:lumMod val="50000"/>
                </a:schemeClr>
              </a:solidFill>
            </a:endParaRPr>
          </a:p>
          <a:p>
            <a:pPr marL="0" indent="0" algn="l">
              <a:buNone/>
            </a:pPr>
            <a:r>
              <a:rPr lang="fi-FI" sz="2400" dirty="0">
                <a:solidFill>
                  <a:schemeClr val="accent4">
                    <a:lumMod val="50000"/>
                  </a:schemeClr>
                </a:solidFill>
              </a:rPr>
              <a:t>Käytössä on kaikki käsityön materiaalit, koneet ja tekniikat koulun mahdollisuuksien mukaan.</a:t>
            </a:r>
          </a:p>
        </p:txBody>
      </p:sp>
    </p:spTree>
    <p:extLst>
      <p:ext uri="{BB962C8B-B14F-4D97-AF65-F5344CB8AC3E}">
        <p14:creationId xmlns:p14="http://schemas.microsoft.com/office/powerpoint/2010/main" val="1456867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4C75-F27B-1672-732C-8852ADDFC28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8C49785-9076-6F19-4A2D-9CBEEBBD3F94}"/>
              </a:ext>
            </a:extLst>
          </p:cNvPr>
          <p:cNvSpPr>
            <a:spLocks noGrp="1"/>
          </p:cNvSpPr>
          <p:nvPr>
            <p:ph type="ctrTitle"/>
          </p:nvPr>
        </p:nvSpPr>
        <p:spPr>
          <a:xfrm>
            <a:off x="0" y="78377"/>
            <a:ext cx="9765437" cy="653143"/>
          </a:xfrm>
        </p:spPr>
        <p:txBody>
          <a:bodyPr>
            <a:noAutofit/>
          </a:bodyPr>
          <a:lstStyle/>
          <a:p>
            <a:pPr algn="l"/>
            <a:r>
              <a:rPr lang="fi-FI" sz="3600" b="1" dirty="0">
                <a:solidFill>
                  <a:schemeClr val="accent4">
                    <a:lumMod val="50000"/>
                  </a:schemeClr>
                </a:solidFill>
              </a:rPr>
              <a:t>Käsityön taiturit/ tekstiilityö (</a:t>
            </a:r>
            <a:r>
              <a:rPr lang="fi-FI" sz="3600" b="1" dirty="0" err="1">
                <a:solidFill>
                  <a:schemeClr val="accent4">
                    <a:lumMod val="50000"/>
                  </a:schemeClr>
                </a:solidFill>
              </a:rPr>
              <a:t>KÄSVx</a:t>
            </a:r>
            <a:r>
              <a:rPr lang="fi-FI" sz="3600" b="1" dirty="0">
                <a:solidFill>
                  <a:schemeClr val="accent4">
                    <a:lumMod val="50000"/>
                  </a:schemeClr>
                </a:solidFill>
              </a:rPr>
              <a:t>)</a:t>
            </a:r>
          </a:p>
        </p:txBody>
      </p:sp>
      <p:sp>
        <p:nvSpPr>
          <p:cNvPr id="4" name="Tekstiruutu 3">
            <a:extLst>
              <a:ext uri="{FF2B5EF4-FFF2-40B4-BE49-F238E27FC236}">
                <a16:creationId xmlns:a16="http://schemas.microsoft.com/office/drawing/2014/main" id="{5D96012E-467F-3F3C-16E3-1249828614A0}"/>
              </a:ext>
            </a:extLst>
          </p:cNvPr>
          <p:cNvSpPr txBox="1"/>
          <p:nvPr/>
        </p:nvSpPr>
        <p:spPr>
          <a:xfrm>
            <a:off x="3039291" y="1550125"/>
            <a:ext cx="8447315" cy="4801314"/>
          </a:xfrm>
          <a:prstGeom prst="rect">
            <a:avLst/>
          </a:prstGeom>
          <a:noFill/>
        </p:spPr>
        <p:txBody>
          <a:bodyPr wrap="square" rtlCol="0">
            <a:spAutoFit/>
          </a:bodyPr>
          <a:lstStyle/>
          <a:p>
            <a:pPr fontAlgn="base"/>
            <a:r>
              <a:rPr lang="fi-FI" b="1" dirty="0">
                <a:solidFill>
                  <a:schemeClr val="bg2"/>
                </a:solidFill>
              </a:rPr>
              <a:t>Haluatko tehdä jotain ainutlaatuista omin käsin?</a:t>
            </a:r>
            <a:r>
              <a:rPr lang="fi-FI" dirty="0">
                <a:solidFill>
                  <a:schemeClr val="bg2"/>
                </a:solidFill>
              </a:rPr>
              <a:t> </a:t>
            </a:r>
          </a:p>
          <a:p>
            <a:pPr fontAlgn="base"/>
            <a:r>
              <a:rPr lang="fi-FI" dirty="0">
                <a:solidFill>
                  <a:schemeClr val="bg2"/>
                </a:solidFill>
              </a:rPr>
              <a:t>Tällä kurssilla pääset kokeilemaan uusia tekniikoita, luomaan omia projekteja ja kehittämään taitoja, joista on hyötyä koko elämän ajan. </a:t>
            </a:r>
          </a:p>
          <a:p>
            <a:pPr fontAlgn="base"/>
            <a:endParaRPr lang="fi-FI" dirty="0">
              <a:solidFill>
                <a:schemeClr val="bg2"/>
              </a:solidFill>
            </a:endParaRPr>
          </a:p>
          <a:p>
            <a:pPr fontAlgn="base"/>
            <a:r>
              <a:rPr lang="fi-FI" b="1" dirty="0">
                <a:solidFill>
                  <a:schemeClr val="bg2"/>
                </a:solidFill>
              </a:rPr>
              <a:t>Mitä kurssilla tehdään?</a:t>
            </a:r>
            <a:r>
              <a:rPr lang="fi-FI" dirty="0">
                <a:solidFill>
                  <a:schemeClr val="bg2"/>
                </a:solidFill>
              </a:rPr>
              <a:t> </a:t>
            </a:r>
          </a:p>
          <a:p>
            <a:pPr fontAlgn="base"/>
            <a:r>
              <a:rPr lang="fi-FI" dirty="0">
                <a:solidFill>
                  <a:schemeClr val="bg2"/>
                </a:solidFill>
              </a:rPr>
              <a:t>Opit käyttämään erilaisia materiaaleja ja työkaluja. </a:t>
            </a:r>
          </a:p>
          <a:p>
            <a:pPr fontAlgn="base"/>
            <a:r>
              <a:rPr lang="fi-FI" dirty="0">
                <a:solidFill>
                  <a:schemeClr val="bg2"/>
                </a:solidFill>
              </a:rPr>
              <a:t>Saat suunnitella ja toteuttaa omia luovia ideoita. </a:t>
            </a:r>
          </a:p>
          <a:p>
            <a:pPr fontAlgn="base"/>
            <a:r>
              <a:rPr lang="fi-FI" dirty="0">
                <a:solidFill>
                  <a:schemeClr val="bg2"/>
                </a:solidFill>
              </a:rPr>
              <a:t>Pääset kokeilemaan erilaisia tekniikoita omien suunnitelmiesi pohjalta esimerkiksi kankaankuviointia, ompelua, kirjontaa, erilaisia lankatöitä ja kierrätysmateriaalien hyödyntämistä.</a:t>
            </a:r>
          </a:p>
          <a:p>
            <a:pPr fontAlgn="base"/>
            <a:endParaRPr lang="fi-FI" dirty="0">
              <a:solidFill>
                <a:schemeClr val="bg2"/>
              </a:solidFill>
            </a:endParaRPr>
          </a:p>
          <a:p>
            <a:pPr fontAlgn="base"/>
            <a:r>
              <a:rPr lang="fi-FI" b="1" dirty="0">
                <a:solidFill>
                  <a:schemeClr val="bg2"/>
                </a:solidFill>
              </a:rPr>
              <a:t>Miksi kannattaa tulla?</a:t>
            </a:r>
            <a:r>
              <a:rPr lang="fi-FI" dirty="0">
                <a:solidFill>
                  <a:schemeClr val="bg2"/>
                </a:solidFill>
              </a:rPr>
              <a:t> </a:t>
            </a:r>
          </a:p>
          <a:p>
            <a:pPr marL="285750" indent="-285750" fontAlgn="base">
              <a:buFont typeface="Arial" panose="020B0604020202020204" pitchFamily="34" charset="0"/>
              <a:buChar char="•"/>
            </a:pPr>
            <a:r>
              <a:rPr lang="fi-FI" dirty="0">
                <a:solidFill>
                  <a:schemeClr val="bg2"/>
                </a:solidFill>
              </a:rPr>
              <a:t>Saat toteuttaa omia ideoitasi. </a:t>
            </a:r>
          </a:p>
          <a:p>
            <a:pPr marL="285750" indent="-285750" fontAlgn="base">
              <a:buFont typeface="Arial" panose="020B0604020202020204" pitchFamily="34" charset="0"/>
              <a:buChar char="•"/>
            </a:pPr>
            <a:r>
              <a:rPr lang="fi-FI" dirty="0">
                <a:solidFill>
                  <a:schemeClr val="bg2"/>
                </a:solidFill>
              </a:rPr>
              <a:t>Kehität kädentaitoja ja luovuutta. </a:t>
            </a:r>
          </a:p>
          <a:p>
            <a:pPr marL="285750" indent="-285750" fontAlgn="base">
              <a:buFont typeface="Arial" panose="020B0604020202020204" pitchFamily="34" charset="0"/>
              <a:buChar char="•"/>
            </a:pPr>
            <a:r>
              <a:rPr lang="fi-FI" dirty="0">
                <a:solidFill>
                  <a:schemeClr val="bg2"/>
                </a:solidFill>
              </a:rPr>
              <a:t>Kurssilla on mukava ja innostava ilmapiiri – yhdessä tekeminen on hauskaa! </a:t>
            </a:r>
          </a:p>
          <a:p>
            <a:pPr marL="285750" indent="-285750" fontAlgn="base">
              <a:buFont typeface="Arial" panose="020B0604020202020204" pitchFamily="34" charset="0"/>
              <a:buChar char="•"/>
            </a:pPr>
            <a:r>
              <a:rPr lang="fi-FI" dirty="0">
                <a:solidFill>
                  <a:schemeClr val="bg2"/>
                </a:solidFill>
              </a:rPr>
              <a:t>Kehität luovuutta, pitkäjänteisyyttä ja ongelmanratkaisutaitoja. </a:t>
            </a:r>
          </a:p>
        </p:txBody>
      </p:sp>
    </p:spTree>
    <p:extLst>
      <p:ext uri="{BB962C8B-B14F-4D97-AF65-F5344CB8AC3E}">
        <p14:creationId xmlns:p14="http://schemas.microsoft.com/office/powerpoint/2010/main" val="986167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0" y="1"/>
            <a:ext cx="12192000" cy="985420"/>
          </a:xfrm>
        </p:spPr>
        <p:txBody>
          <a:bodyPr>
            <a:normAutofit/>
          </a:bodyPr>
          <a:lstStyle/>
          <a:p>
            <a:pPr algn="l"/>
            <a:r>
              <a:rPr lang="fi-FI" sz="4000" b="1" dirty="0">
                <a:solidFill>
                  <a:schemeClr val="accent4">
                    <a:lumMod val="50000"/>
                  </a:schemeClr>
                </a:solidFill>
              </a:rPr>
              <a:t>Robotiikka (</a:t>
            </a:r>
            <a:r>
              <a:rPr lang="fi-FI" sz="4000" b="1" dirty="0" err="1">
                <a:solidFill>
                  <a:schemeClr val="accent4">
                    <a:lumMod val="50000"/>
                  </a:schemeClr>
                </a:solidFill>
              </a:rPr>
              <a:t>KMYVx</a:t>
            </a:r>
            <a:r>
              <a:rPr lang="fi-FI" sz="4000" b="1" dirty="0">
                <a:solidFill>
                  <a:schemeClr val="accent4">
                    <a:lumMod val="50000"/>
                  </a:schemeClr>
                </a:solidFill>
              </a:rPr>
              <a:t>)</a:t>
            </a:r>
            <a:endParaRPr lang="fi-FI" dirty="0">
              <a:solidFill>
                <a:schemeClr val="accent4">
                  <a:lumMod val="50000"/>
                </a:schemeClr>
              </a:solidFill>
            </a:endParaRPr>
          </a:p>
        </p:txBody>
      </p:sp>
      <p:sp>
        <p:nvSpPr>
          <p:cNvPr id="4" name="Tekstiruutu 3">
            <a:extLst>
              <a:ext uri="{FF2B5EF4-FFF2-40B4-BE49-F238E27FC236}">
                <a16:creationId xmlns:a16="http://schemas.microsoft.com/office/drawing/2014/main" id="{3EF20C06-7D49-447D-8901-1F8C8854AF44}"/>
              </a:ext>
            </a:extLst>
          </p:cNvPr>
          <p:cNvSpPr txBox="1"/>
          <p:nvPr/>
        </p:nvSpPr>
        <p:spPr>
          <a:xfrm>
            <a:off x="2760617" y="1828477"/>
            <a:ext cx="9117873" cy="4493538"/>
          </a:xfrm>
          <a:prstGeom prst="rect">
            <a:avLst/>
          </a:prstGeom>
          <a:noFill/>
        </p:spPr>
        <p:txBody>
          <a:bodyPr wrap="square" rtlCol="0">
            <a:spAutoFit/>
          </a:bodyPr>
          <a:lstStyle/>
          <a:p>
            <a:pPr marL="0" indent="0" algn="l">
              <a:buNone/>
            </a:pPr>
            <a:r>
              <a:rPr lang="fi-FI" sz="2200" dirty="0">
                <a:solidFill>
                  <a:schemeClr val="accent4">
                    <a:lumMod val="50000"/>
                  </a:schemeClr>
                </a:solidFill>
                <a:effectLst/>
                <a:ea typeface="Calibri" panose="020F0502020204030204" pitchFamily="34" charset="0"/>
              </a:rPr>
              <a:t>Kurssilla tutustutaan robotiikkaan ohjelmoitavien rakentelusarjojen avulla. Robotiikan opiskelussa on kyse tutkimisesta, oivaltamisesta ja hyviksi havaittujen ratkaisujen soveltamisesta. Kurssi sisältää rakentelua ja robottien ohjelmointia. Ohjelmoinnin ja rakentelun lomassa tutustutaan ja sovelletaan useita matematiikan ja ympäristöopin sisältöjä mm. geometria, mittayksiköt, ongelmanratkaisu, valo-oppi, kitka ja voima. </a:t>
            </a:r>
          </a:p>
          <a:p>
            <a:pPr marL="0" indent="0" algn="l">
              <a:buNone/>
            </a:pPr>
            <a:r>
              <a:rPr lang="fi-FI" sz="2200" dirty="0">
                <a:solidFill>
                  <a:schemeClr val="accent4">
                    <a:lumMod val="50000"/>
                  </a:schemeClr>
                </a:solidFill>
                <a:effectLst/>
                <a:ea typeface="Calibri" panose="020F0502020204030204" pitchFamily="34" charset="0"/>
              </a:rPr>
              <a:t> </a:t>
            </a:r>
          </a:p>
          <a:p>
            <a:pPr marL="0" indent="0" algn="l">
              <a:buNone/>
            </a:pPr>
            <a:r>
              <a:rPr lang="fi-FI" sz="2200" dirty="0">
                <a:solidFill>
                  <a:schemeClr val="accent4">
                    <a:lumMod val="50000"/>
                  </a:schemeClr>
                </a:solidFill>
                <a:effectLst/>
                <a:ea typeface="Calibri" panose="020F0502020204030204" pitchFamily="34" charset="0"/>
              </a:rPr>
              <a:t>Kurssilla voidaan valmistautua esimerkiksi robotiikkakilpailuihin, tutkia ja mallintaa olemassa olevia keksintöjä tai suunnitella omia robotteja.  Käsityö- ja muotoilutaitoja hyödyntäen voidaan valmistaa eri materiaaleista lisäosia, ulkoasua yms. liitettäväksi ohjelmoitaviin osiin. </a:t>
            </a:r>
            <a:endParaRPr lang="fi-FI" dirty="0">
              <a:solidFill>
                <a:schemeClr val="accent4">
                  <a:lumMod val="50000"/>
                </a:schemeClr>
              </a:solidFill>
            </a:endParaRPr>
          </a:p>
        </p:txBody>
      </p:sp>
    </p:spTree>
    <p:extLst>
      <p:ext uri="{BB962C8B-B14F-4D97-AF65-F5344CB8AC3E}">
        <p14:creationId xmlns:p14="http://schemas.microsoft.com/office/powerpoint/2010/main" val="957204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70B61-A9B3-CC1D-BF85-E70CE34C1D0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16E44B2-920C-EBEB-E813-02CAC9EDE209}"/>
              </a:ext>
            </a:extLst>
          </p:cNvPr>
          <p:cNvSpPr>
            <a:spLocks noGrp="1"/>
          </p:cNvSpPr>
          <p:nvPr>
            <p:ph type="ctrTitle"/>
          </p:nvPr>
        </p:nvSpPr>
        <p:spPr>
          <a:xfrm>
            <a:off x="0" y="78377"/>
            <a:ext cx="9765437" cy="653143"/>
          </a:xfrm>
        </p:spPr>
        <p:txBody>
          <a:bodyPr>
            <a:noAutofit/>
          </a:bodyPr>
          <a:lstStyle/>
          <a:p>
            <a:pPr algn="l"/>
            <a:r>
              <a:rPr lang="fi-FI" sz="3600" b="1" dirty="0">
                <a:solidFill>
                  <a:schemeClr val="accent4">
                    <a:lumMod val="50000"/>
                  </a:schemeClr>
                </a:solidFill>
              </a:rPr>
              <a:t>Muotoilun mestarit (</a:t>
            </a:r>
            <a:r>
              <a:rPr lang="fi-FI" sz="3600" b="1" dirty="0" err="1">
                <a:solidFill>
                  <a:schemeClr val="accent4">
                    <a:lumMod val="50000"/>
                  </a:schemeClr>
                </a:solidFill>
              </a:rPr>
              <a:t>KMYKVx</a:t>
            </a:r>
            <a:r>
              <a:rPr lang="fi-FI" sz="3600" b="1" dirty="0">
                <a:solidFill>
                  <a:schemeClr val="accent4">
                    <a:lumMod val="50000"/>
                  </a:schemeClr>
                </a:solidFill>
              </a:rPr>
              <a:t>)</a:t>
            </a:r>
          </a:p>
        </p:txBody>
      </p:sp>
      <p:sp>
        <p:nvSpPr>
          <p:cNvPr id="4" name="Tekstiruutu 3">
            <a:extLst>
              <a:ext uri="{FF2B5EF4-FFF2-40B4-BE49-F238E27FC236}">
                <a16:creationId xmlns:a16="http://schemas.microsoft.com/office/drawing/2014/main" id="{8F008F11-D59C-A7C6-315E-C12215DA28F1}"/>
              </a:ext>
            </a:extLst>
          </p:cNvPr>
          <p:cNvSpPr txBox="1"/>
          <p:nvPr/>
        </p:nvSpPr>
        <p:spPr>
          <a:xfrm>
            <a:off x="2576153" y="1550125"/>
            <a:ext cx="9406050" cy="3970318"/>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Haluatko suunnitella ja tehdä omia käyttöesineitä? Kiinnostaako sinua arkkitehtuuri, muotoilu ja uudet teknologiat?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Tällä kurssilla pääset kokeilemaan </a:t>
            </a:r>
            <a:r>
              <a:rPr kumimoji="0" lang="fi-FI" sz="1800" b="1" i="0" u="none" strike="noStrike" kern="1200" cap="none" spc="0" normalizeH="0" baseline="0" noProof="0" dirty="0">
                <a:ln>
                  <a:noFill/>
                </a:ln>
                <a:solidFill>
                  <a:srgbClr val="1E5155"/>
                </a:solidFill>
                <a:effectLst/>
                <a:uLnTx/>
                <a:uFillTx/>
                <a:latin typeface="Century Gothic" panose="020B0502020202020204"/>
                <a:ea typeface="+mn-ea"/>
                <a:cs typeface="+mn-cs"/>
              </a:rPr>
              <a:t>oikean suunnittelijan työtä</a:t>
            </a: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ja opit taitoja, joista on hyötyä tulevaisuudessa!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a:t>
            </a:r>
            <a:r>
              <a:rPr kumimoji="0" lang="fi-FI" sz="1800" b="1" i="0" u="none" strike="noStrike" kern="1200" cap="none" spc="0" normalizeH="0" baseline="0" noProof="0" dirty="0">
                <a:ln>
                  <a:noFill/>
                </a:ln>
                <a:solidFill>
                  <a:srgbClr val="1E5155"/>
                </a:solidFill>
                <a:effectLst/>
                <a:uLnTx/>
                <a:uFillTx/>
                <a:latin typeface="Century Gothic" panose="020B0502020202020204"/>
                <a:ea typeface="+mn-ea"/>
                <a:cs typeface="+mn-cs"/>
              </a:rPr>
              <a:t>Tutustut muotoiluun ja arkkitehtuuriin</a:t>
            </a: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 opit, miten ammattilaiset suunnittelevat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Suunnittelet ja valmistat omia tuotteita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a:t>
            </a:r>
            <a:r>
              <a:rPr kumimoji="0" lang="fi-FI" sz="1800" b="1" i="0" u="none" strike="noStrike" kern="1200" cap="none" spc="0" normalizeH="0" baseline="0" noProof="0" dirty="0">
                <a:ln>
                  <a:noFill/>
                </a:ln>
                <a:solidFill>
                  <a:srgbClr val="1E5155"/>
                </a:solidFill>
                <a:effectLst/>
                <a:uLnTx/>
                <a:uFillTx/>
                <a:latin typeface="Century Gothic" panose="020B0502020202020204"/>
                <a:ea typeface="+mn-ea"/>
                <a:cs typeface="+mn-cs"/>
              </a:rPr>
              <a:t>Saat toteuttaa ideasi </a:t>
            </a: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suunnitelmasta valmiiksi esineeksi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Kurssilla tehdään </a:t>
            </a:r>
            <a:r>
              <a:rPr kumimoji="0" lang="fi-FI" sz="1800" b="1" i="0" u="none" strike="noStrike" kern="1200" cap="none" spc="0" normalizeH="0" baseline="0" noProof="0" dirty="0">
                <a:ln>
                  <a:noFill/>
                </a:ln>
                <a:solidFill>
                  <a:srgbClr val="1E5155"/>
                </a:solidFill>
                <a:effectLst/>
                <a:uLnTx/>
                <a:uFillTx/>
                <a:latin typeface="Century Gothic" panose="020B0502020202020204"/>
                <a:ea typeface="+mn-ea"/>
                <a:cs typeface="+mn-cs"/>
              </a:rPr>
              <a:t>oikeita projekteja</a:t>
            </a: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joissa yhdistyvät luovuus, teknologia ja käytännön taidot. Lopputuloksena syntyy </a:t>
            </a:r>
            <a:r>
              <a:rPr kumimoji="0" lang="fi-FI" sz="1800" b="1" i="0" u="none" strike="noStrike" kern="1200" cap="none" spc="0" normalizeH="0" baseline="0" noProof="0" dirty="0">
                <a:ln>
                  <a:noFill/>
                </a:ln>
                <a:solidFill>
                  <a:srgbClr val="1E5155"/>
                </a:solidFill>
                <a:effectLst/>
                <a:uLnTx/>
                <a:uFillTx/>
                <a:latin typeface="Century Gothic" panose="020B0502020202020204"/>
                <a:ea typeface="+mn-ea"/>
                <a:cs typeface="+mn-cs"/>
              </a:rPr>
              <a:t>esineitä, joista voit olla ylpeä</a:t>
            </a: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a:t>
            </a:r>
            <a:r>
              <a:rPr kumimoji="0" lang="fi-FI" sz="1800" b="1" i="0" u="none" strike="noStrike" kern="1200" cap="none" spc="0" normalizeH="0" baseline="0" noProof="0" dirty="0">
                <a:ln>
                  <a:noFill/>
                </a:ln>
                <a:solidFill>
                  <a:srgbClr val="1E5155"/>
                </a:solidFill>
                <a:effectLst/>
                <a:uLnTx/>
                <a:uFillTx/>
                <a:latin typeface="Century Gothic" panose="020B0502020202020204"/>
                <a:ea typeface="+mn-ea"/>
                <a:cs typeface="+mn-cs"/>
              </a:rPr>
              <a:t>Tule mukaan – suunnittele, luo ja näe ideasi heräävän eloon!</a:t>
            </a:r>
            <a:r>
              <a:rPr kumimoji="0" lang="fi-FI" sz="1800" b="0" i="0" u="none" strike="noStrike" kern="1200" cap="none" spc="0" normalizeH="0" baseline="0" noProof="0" dirty="0">
                <a:ln>
                  <a:noFill/>
                </a:ln>
                <a:solidFill>
                  <a:srgbClr val="1E5155"/>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2472588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7f2b28d-54cf-44b6-aad9-6a2b7fb652a6}" enabled="1" method="Standard" siteId="{5cc89a67-fa29-4356-af5d-f436abc7c21b}" removed="0"/>
</clbl:labelList>
</file>

<file path=docProps/app.xml><?xml version="1.0" encoding="utf-8"?>
<Properties xmlns="http://schemas.openxmlformats.org/officeDocument/2006/extended-properties" xmlns:vt="http://schemas.openxmlformats.org/officeDocument/2006/docPropsVTypes">
  <Template>Ion</Template>
  <TotalTime>6445</TotalTime>
  <Words>542</Words>
  <Application>Microsoft Office PowerPoint</Application>
  <PresentationFormat>Laajakuva</PresentationFormat>
  <Paragraphs>55</Paragraphs>
  <Slides>8</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8</vt:i4>
      </vt:variant>
    </vt:vector>
  </HeadingPairs>
  <TitlesOfParts>
    <vt:vector size="13" baseType="lpstr">
      <vt:lpstr>Arial</vt:lpstr>
      <vt:lpstr>Calibri</vt:lpstr>
      <vt:lpstr>Century Gothic</vt:lpstr>
      <vt:lpstr>Wingdings 3</vt:lpstr>
      <vt:lpstr>Ioni</vt:lpstr>
      <vt:lpstr>ALAKOULUN   VALINNAISAINEET 6.lk  Länsituulen koulu 2026-2027</vt:lpstr>
      <vt:lpstr> </vt:lpstr>
      <vt:lpstr>Musiikki (MUVx)</vt:lpstr>
      <vt:lpstr>Liikunnan syventävä kurssi (LIVx)</vt:lpstr>
      <vt:lpstr>Käsityön taiturit/ tekninen käsityö (KÄSVx)</vt:lpstr>
      <vt:lpstr>Käsityön taiturit/ tekstiilityö (KÄSVx)</vt:lpstr>
      <vt:lpstr>Robotiikka (KMYVx)</vt:lpstr>
      <vt:lpstr>Muotoilun mestarit (KMYKVx)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Tihinen Kati</dc:creator>
  <cp:lastModifiedBy>Tihinen Kati</cp:lastModifiedBy>
  <cp:revision>9</cp:revision>
  <dcterms:created xsi:type="dcterms:W3CDTF">2022-01-11T12:45:37Z</dcterms:created>
  <dcterms:modified xsi:type="dcterms:W3CDTF">2026-01-13T07:33:51Z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2022-01-11T12:45:42Z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3f0ac2cb-e320-4b1e-a642-18bcf698ea10</vt:lpwstr>
  </property>
  <property fmtid="{D5CDD505-2E9C-101B-9397-08002B2CF9AE}" pid="8" name="MSIP_Label_e7f2b28d-54cf-44b6-aad9-6a2b7fb652a6_ContentBits">
    <vt:lpwstr>0</vt:lpwstr>
  </property>
</Properties>
</file>