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51E4CD-D946-7484-215A-26A52E3E4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160BAA-5121-7E37-47AB-D384AF6EB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817746-C828-E577-D5BD-94A5F3D8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B48706-5D4A-09E4-32CA-58B60AD8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632724-6D9B-2B2A-995F-BBD0EBB5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57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F112E7-129E-A670-6A93-254060C8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6713BE0-CD77-993F-04E0-95475C2F8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C4FB08-4147-8E8B-7CA0-4C2FFB9A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354033-4074-AFFE-9E45-016BE410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36D795-44A1-F932-9DD3-8FB3E3BD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39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9BF979A-DB20-0627-99FA-07CED1239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F5FC23-6975-C3D0-148A-69335B34A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DAA124-5907-BC2D-B216-8B407594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C1EE39-DB9F-A5F1-DE5B-821C8A51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6C0C3D-061E-E55C-130F-291EAB17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60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61FF3F-236F-F209-77D6-07C24684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58D02-655C-54BF-BD44-30A7B8426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222712-C637-F079-DF24-875B11BA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45ED75-3E8A-85B2-FBDD-BC7646A6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344B9E-B64B-BD6A-11EE-B3CB832B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93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A2A8A-2136-9E5D-5A6F-61F4C4C8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80B1D5-E7C2-7A5F-791F-592B3D10A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A16474-3075-BB6C-500A-58E773E2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D81B64-058F-FBB7-CEF4-E831F8FF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80560C-E3CD-87A0-0ACB-CEE89666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39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5F7698-316B-AAE7-3941-95BC1547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BD05FA-FD75-1143-3784-4738AFC11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DCC1C9-21A2-A7BE-8DE2-8D12B5918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73DDA3-9F51-D428-DB98-4B648849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D64A164-1661-E6DB-19CE-0603D7F6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AC45A1-E2FC-FA88-FFD9-418E6F4C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6936E-805A-745E-06F1-AD2EF231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B9714C-9644-14B0-8148-F58F6F1B9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CB58-DD39-2C11-0AFF-A65F73644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BCD51F9-DE8C-A434-BF8B-47161B180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86EAEC2-4371-A0EE-3B38-AD0FB3064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3D905B-8D4E-4B9F-0E1C-395D2C5B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2946F4D-090B-DC51-0819-C8186549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2BDE2DF-1B33-E3BE-9344-CD2F9AA8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87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8A2DFB-9AF2-4F6E-1B77-16D4C8C1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BC8F090-FBAC-64A8-7B34-EF6E3D37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668DD7-6058-6348-3FF1-F2D781C8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9A04C1-D453-B8DF-DFAD-7141EB6A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76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D685E8B-FA56-4F90-073A-1B2C837A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19F62EC-16D7-328B-5FFF-6EDF9B8B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5508D9-E785-9D30-B3F1-674113F4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15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0F7F52-E209-DE42-8FF7-79840A81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D67416-0EB3-9251-46AC-4C662A05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89E58E-22FE-9F8C-72F7-30DDB12AF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0BD506-EB7A-09F0-07BE-AC6AF7A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2CC6C5-57CE-2B2C-1EAC-4EB10AFC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3B6126-DAFF-7FFE-E81A-3A539F8B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86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FD7E88-CC57-71A7-625B-0EC37A83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0DEDA72-A5D9-26BF-790D-83A91CE24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7AF918-97E2-30E8-09AE-406E2866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C85FC4-99F3-8C2E-7976-566AAB6F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599F9B-E7F5-E6C7-083D-CD40D48B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8CA5502-9466-D999-51ED-3112DFD0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69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1CE7D02-CCF2-2E95-4B44-CED85BD7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29E472-F2C9-E7B7-8614-904F0A038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C70ED9-C1A7-1B27-ED30-2469F8139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40E4EA-DD46-4618-96C7-587E8DCBE002}" type="datetimeFigureOut">
              <a:rPr lang="fi-FI" smtClean="0"/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03048B-658A-83AD-9D51-04AF96B32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7199BF-24C2-1653-2CFA-9F9F929F1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126A99-4899-41A5-B5AB-2E18B5C41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1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0A7FC9B5-5DF1-CA13-3A18-D6F8DBCC1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4BEEA2-0305-E573-BBF0-6E53DEDDA7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 dirty="0"/>
          </a:p>
        </p:txBody>
      </p:sp>
      <p:pic>
        <p:nvPicPr>
          <p:cNvPr id="6" name="Kuva 5" descr="Kuva, joka sisältää kohteen teksti, Fontti, logo, Grafiikka&#10;&#10;Tekoälyllä luotu sisältö voi olla virheellistä.">
            <a:extLst>
              <a:ext uri="{FF2B5EF4-FFF2-40B4-BE49-F238E27FC236}">
                <a16:creationId xmlns:a16="http://schemas.microsoft.com/office/drawing/2014/main" id="{213288DC-40D4-BE79-96BB-32F84F87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EF8FD-4BA2-ED51-AAE0-C403F73B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teksti, käyntikort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8011E5B4-F4AB-873C-9AF5-703D2E44C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8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E69909-0F46-B8B9-36DB-FFAD65AA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luonnos, piirros, diagrammi&#10;&#10;Tekoälyllä luotu sisältö voi olla virheellistä.">
            <a:extLst>
              <a:ext uri="{FF2B5EF4-FFF2-40B4-BE49-F238E27FC236}">
                <a16:creationId xmlns:a16="http://schemas.microsoft.com/office/drawing/2014/main" id="{90C3F48F-96E1-0C83-9E32-9E114F2D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B1D9B-A300-7287-DCC6-484636C4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teksti, kuvakaappaus, Fontti, numero">
            <a:extLst>
              <a:ext uri="{FF2B5EF4-FFF2-40B4-BE49-F238E27FC236}">
                <a16:creationId xmlns:a16="http://schemas.microsoft.com/office/drawing/2014/main" id="{78699F4C-2699-D79C-42BC-42F1AC087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3F43A04A-19C4-5A44-E9C4-9F1F23062380}"/>
              </a:ext>
            </a:extLst>
          </p:cNvPr>
          <p:cNvSpPr/>
          <p:nvPr/>
        </p:nvSpPr>
        <p:spPr>
          <a:xfrm>
            <a:off x="3615070" y="2998381"/>
            <a:ext cx="191386" cy="180754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60B4BD46-FBF5-33EB-AEF0-AEBE4C989F0A}"/>
              </a:ext>
            </a:extLst>
          </p:cNvPr>
          <p:cNvSpPr/>
          <p:nvPr/>
        </p:nvSpPr>
        <p:spPr>
          <a:xfrm>
            <a:off x="567070" y="3055088"/>
            <a:ext cx="191386" cy="180754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40F589A7-581E-55D8-5504-168CDCA37614}"/>
              </a:ext>
            </a:extLst>
          </p:cNvPr>
          <p:cNvSpPr/>
          <p:nvPr/>
        </p:nvSpPr>
        <p:spPr>
          <a:xfrm>
            <a:off x="7371907" y="2789274"/>
            <a:ext cx="191386" cy="180754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1DE8BCD8-F1D8-6650-656F-B5D4B6AEFDC3}"/>
              </a:ext>
            </a:extLst>
          </p:cNvPr>
          <p:cNvSpPr/>
          <p:nvPr/>
        </p:nvSpPr>
        <p:spPr>
          <a:xfrm>
            <a:off x="9477154" y="2998381"/>
            <a:ext cx="191386" cy="180754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74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0D4085-5CCD-DE43-B48F-C592BE1C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teks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2FF897F1-F28D-017A-D6F8-06ABA34FD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3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5008C-EF2E-8A14-ED8E-92FD35C8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teks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D7DEBFDE-43C9-B759-2BBA-F116FF36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F90F1-B084-2B31-0E72-C1A68D34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Kuva, joka sisältää kohteen teksti, käyntikortti, kuvakaappaus&#10;&#10;Tekoälyllä luotu sisältö voi olla virheellistä.">
            <a:extLst>
              <a:ext uri="{FF2B5EF4-FFF2-40B4-BE49-F238E27FC236}">
                <a16:creationId xmlns:a16="http://schemas.microsoft.com/office/drawing/2014/main" id="{4163A4D0-3BA7-FE01-12EB-BFF59A449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Laajakuva</PresentationFormat>
  <Paragraphs>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Joonas Havenius</dc:creator>
  <cp:lastModifiedBy>Joonas Havenius</cp:lastModifiedBy>
  <cp:revision>2</cp:revision>
  <dcterms:created xsi:type="dcterms:W3CDTF">2026-02-11T12:10:37Z</dcterms:created>
  <dcterms:modified xsi:type="dcterms:W3CDTF">2026-02-16T08:24:18Z</dcterms:modified>
</cp:coreProperties>
</file>