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6" r:id="rId5"/>
  </p:sldMasterIdLst>
  <p:notesMasterIdLst>
    <p:notesMasterId r:id="rId7"/>
  </p:notesMasterIdLst>
  <p:handoutMasterIdLst>
    <p:handoutMasterId r:id="rId8"/>
  </p:handoutMasterIdLst>
  <p:sldIdLst>
    <p:sldId id="261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76AF00-FC86-4663-BAB3-5A38F110F0B4}" v="24" dt="2026-04-07T06:57:59.7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00" autoAdjust="0"/>
  </p:normalViewPr>
  <p:slideViewPr>
    <p:cSldViewPr snapToGrid="0" snapToObjects="1" showGuides="1">
      <p:cViewPr varScale="1">
        <p:scale>
          <a:sx n="153" d="100"/>
          <a:sy n="153" d="100"/>
        </p:scale>
        <p:origin x="286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7.4.2026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7.4.2026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EAA64-4927-1C21-CFF7-3AA3EC895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1BB63B6-AEC6-2148-9A7C-17543C224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A2BF4210-1A28-51AC-677C-0A76C5E9C6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5BD081A-07B8-7767-0B2E-BFC4D6FA2D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134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pic>
        <p:nvPicPr>
          <p:cNvPr id="10" name="Kuva 9" descr="Oulu2026 Euroopan kulttuuripääkaupunki -logo.">
            <a:extLst>
              <a:ext uri="{FF2B5EF4-FFF2-40B4-BE49-F238E27FC236}">
                <a16:creationId xmlns:a16="http://schemas.microsoft.com/office/drawing/2014/main" id="{26DF9153-7FCD-2A99-470B-B75B9E7B81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Kuva 7" descr="Oulu2026 Euroopan kulttuuripääkaupunki -logo.">
            <a:extLst>
              <a:ext uri="{FF2B5EF4-FFF2-40B4-BE49-F238E27FC236}">
                <a16:creationId xmlns:a16="http://schemas.microsoft.com/office/drawing/2014/main" id="{3C2E9011-9EB0-9E9D-9BE7-506731F560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5" name="Kuva 4" descr="Oulu2026 Euroopan kulttuuripääkaupunki -logo.">
            <a:extLst>
              <a:ext uri="{FF2B5EF4-FFF2-40B4-BE49-F238E27FC236}">
                <a16:creationId xmlns:a16="http://schemas.microsoft.com/office/drawing/2014/main" id="{2A24D0B6-4F7C-D328-2DF6-D693168ED8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opan kulttuuripääkaupunki -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9BA5EB15-DC37-A12D-6CD5-99540D22281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opan kulttuuripääkaupunki -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grpSp>
        <p:nvGrpSpPr>
          <p:cNvPr id="49" name="Group 5" descr="Oulu2026 European Capital of Culture logo.">
            <a:extLst>
              <a:ext uri="{FF2B5EF4-FFF2-40B4-BE49-F238E27FC236}">
                <a16:creationId xmlns:a16="http://schemas.microsoft.com/office/drawing/2014/main" id="{01630826-9F51-0BEA-72BC-80288A170197}"/>
              </a:ext>
            </a:extLst>
          </p:cNvPr>
          <p:cNvGrpSpPr/>
          <p:nvPr userDrawn="1"/>
        </p:nvGrpSpPr>
        <p:grpSpPr>
          <a:xfrm>
            <a:off x="801081" y="650552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50" name="Free-form: Shape 16">
              <a:extLst>
                <a:ext uri="{FF2B5EF4-FFF2-40B4-BE49-F238E27FC236}">
                  <a16:creationId xmlns:a16="http://schemas.microsoft.com/office/drawing/2014/main" id="{8CBBDDC3-31B2-8F47-064A-E0687508570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17">
              <a:extLst>
                <a:ext uri="{FF2B5EF4-FFF2-40B4-BE49-F238E27FC236}">
                  <a16:creationId xmlns:a16="http://schemas.microsoft.com/office/drawing/2014/main" id="{C60C0287-FA6D-E20F-7D9C-2D2DCC23FA44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8">
              <a:extLst>
                <a:ext uri="{FF2B5EF4-FFF2-40B4-BE49-F238E27FC236}">
                  <a16:creationId xmlns:a16="http://schemas.microsoft.com/office/drawing/2014/main" id="{5F4404E2-41DD-1393-2F0B-90686427EDC9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9">
              <a:extLst>
                <a:ext uri="{FF2B5EF4-FFF2-40B4-BE49-F238E27FC236}">
                  <a16:creationId xmlns:a16="http://schemas.microsoft.com/office/drawing/2014/main" id="{459F999D-6B39-D8B2-B07B-BD5710DE9F2C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20">
              <a:extLst>
                <a:ext uri="{FF2B5EF4-FFF2-40B4-BE49-F238E27FC236}">
                  <a16:creationId xmlns:a16="http://schemas.microsoft.com/office/drawing/2014/main" id="{305B99C0-A4A0-D85E-BB9C-6E7C95EFDAF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1">
              <a:extLst>
                <a:ext uri="{FF2B5EF4-FFF2-40B4-BE49-F238E27FC236}">
                  <a16:creationId xmlns:a16="http://schemas.microsoft.com/office/drawing/2014/main" id="{BBF2B485-7B9E-6AC6-BA63-8AF9138090F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2">
              <a:extLst>
                <a:ext uri="{FF2B5EF4-FFF2-40B4-BE49-F238E27FC236}">
                  <a16:creationId xmlns:a16="http://schemas.microsoft.com/office/drawing/2014/main" id="{DF3A48A4-D501-8E75-BF2F-5C9E1884CF5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3">
              <a:extLst>
                <a:ext uri="{FF2B5EF4-FFF2-40B4-BE49-F238E27FC236}">
                  <a16:creationId xmlns:a16="http://schemas.microsoft.com/office/drawing/2014/main" id="{CB3F5E59-8BB7-830B-EB96-25D1C3D13B7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4">
              <a:extLst>
                <a:ext uri="{FF2B5EF4-FFF2-40B4-BE49-F238E27FC236}">
                  <a16:creationId xmlns:a16="http://schemas.microsoft.com/office/drawing/2014/main" id="{186A8A92-0C38-9477-0E31-FEB648A0158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5">
              <a:extLst>
                <a:ext uri="{FF2B5EF4-FFF2-40B4-BE49-F238E27FC236}">
                  <a16:creationId xmlns:a16="http://schemas.microsoft.com/office/drawing/2014/main" id="{0688E962-B2B6-569C-7165-8B3EA43D968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6">
              <a:extLst>
                <a:ext uri="{FF2B5EF4-FFF2-40B4-BE49-F238E27FC236}">
                  <a16:creationId xmlns:a16="http://schemas.microsoft.com/office/drawing/2014/main" id="{6CB283E2-90AF-CE19-8651-DEF497C809C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7">
              <a:extLst>
                <a:ext uri="{FF2B5EF4-FFF2-40B4-BE49-F238E27FC236}">
                  <a16:creationId xmlns:a16="http://schemas.microsoft.com/office/drawing/2014/main" id="{3F855955-2AE7-CF05-E3A1-A1CAACF25224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8">
              <a:extLst>
                <a:ext uri="{FF2B5EF4-FFF2-40B4-BE49-F238E27FC236}">
                  <a16:creationId xmlns:a16="http://schemas.microsoft.com/office/drawing/2014/main" id="{E3403C2E-69E8-6B90-111E-BD1C5496E275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9">
              <a:extLst>
                <a:ext uri="{FF2B5EF4-FFF2-40B4-BE49-F238E27FC236}">
                  <a16:creationId xmlns:a16="http://schemas.microsoft.com/office/drawing/2014/main" id="{5422E376-D464-3BDA-4B01-28139D7B4260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30">
              <a:extLst>
                <a:ext uri="{FF2B5EF4-FFF2-40B4-BE49-F238E27FC236}">
                  <a16:creationId xmlns:a16="http://schemas.microsoft.com/office/drawing/2014/main" id="{DE017363-A8A8-A401-3EA4-10C3B1621C9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1">
              <a:extLst>
                <a:ext uri="{FF2B5EF4-FFF2-40B4-BE49-F238E27FC236}">
                  <a16:creationId xmlns:a16="http://schemas.microsoft.com/office/drawing/2014/main" id="{22C29F91-11D5-A286-7B46-8CB30F933C74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2">
              <a:extLst>
                <a:ext uri="{FF2B5EF4-FFF2-40B4-BE49-F238E27FC236}">
                  <a16:creationId xmlns:a16="http://schemas.microsoft.com/office/drawing/2014/main" id="{F5C4763F-B3AC-7887-3A52-65480B4B0F3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3">
              <a:extLst>
                <a:ext uri="{FF2B5EF4-FFF2-40B4-BE49-F238E27FC236}">
                  <a16:creationId xmlns:a16="http://schemas.microsoft.com/office/drawing/2014/main" id="{0C653700-3A59-3B94-6EBF-AAE1BDA25330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4">
              <a:extLst>
                <a:ext uri="{FF2B5EF4-FFF2-40B4-BE49-F238E27FC236}">
                  <a16:creationId xmlns:a16="http://schemas.microsoft.com/office/drawing/2014/main" id="{114A6C5E-06E9-FA6C-0F69-FC7EC4B9EF41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5">
              <a:extLst>
                <a:ext uri="{FF2B5EF4-FFF2-40B4-BE49-F238E27FC236}">
                  <a16:creationId xmlns:a16="http://schemas.microsoft.com/office/drawing/2014/main" id="{935B4167-8760-F544-F1FF-5DC2A8398D0A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6">
              <a:extLst>
                <a:ext uri="{FF2B5EF4-FFF2-40B4-BE49-F238E27FC236}">
                  <a16:creationId xmlns:a16="http://schemas.microsoft.com/office/drawing/2014/main" id="{AF58AEAA-5F8A-B559-0163-908CB0E374E6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7">
              <a:extLst>
                <a:ext uri="{FF2B5EF4-FFF2-40B4-BE49-F238E27FC236}">
                  <a16:creationId xmlns:a16="http://schemas.microsoft.com/office/drawing/2014/main" id="{E3653AFB-B38D-CA07-9A80-3122F5157132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8">
              <a:extLst>
                <a:ext uri="{FF2B5EF4-FFF2-40B4-BE49-F238E27FC236}">
                  <a16:creationId xmlns:a16="http://schemas.microsoft.com/office/drawing/2014/main" id="{BDCE7E97-E04E-D522-04F9-F9EAB60008E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9">
              <a:extLst>
                <a:ext uri="{FF2B5EF4-FFF2-40B4-BE49-F238E27FC236}">
                  <a16:creationId xmlns:a16="http://schemas.microsoft.com/office/drawing/2014/main" id="{C431F666-C235-5048-A91E-D52E57B4CCB6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40">
              <a:extLst>
                <a:ext uri="{FF2B5EF4-FFF2-40B4-BE49-F238E27FC236}">
                  <a16:creationId xmlns:a16="http://schemas.microsoft.com/office/drawing/2014/main" id="{EFB939AD-CB71-09DA-2FF8-885E69853BFF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1">
              <a:extLst>
                <a:ext uri="{FF2B5EF4-FFF2-40B4-BE49-F238E27FC236}">
                  <a16:creationId xmlns:a16="http://schemas.microsoft.com/office/drawing/2014/main" id="{216A2774-857B-C2C7-30E6-B10B05FA50D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2">
              <a:extLst>
                <a:ext uri="{FF2B5EF4-FFF2-40B4-BE49-F238E27FC236}">
                  <a16:creationId xmlns:a16="http://schemas.microsoft.com/office/drawing/2014/main" id="{51EF8332-266F-1CF7-2E06-333CF04C116C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3">
              <a:extLst>
                <a:ext uri="{FF2B5EF4-FFF2-40B4-BE49-F238E27FC236}">
                  <a16:creationId xmlns:a16="http://schemas.microsoft.com/office/drawing/2014/main" id="{45731EBC-F7D1-CEDE-EE9F-C6B51B14406F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4">
              <a:extLst>
                <a:ext uri="{FF2B5EF4-FFF2-40B4-BE49-F238E27FC236}">
                  <a16:creationId xmlns:a16="http://schemas.microsoft.com/office/drawing/2014/main" id="{036834A9-9612-AB26-58CD-BFE266ECAF7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5">
              <a:extLst>
                <a:ext uri="{FF2B5EF4-FFF2-40B4-BE49-F238E27FC236}">
                  <a16:creationId xmlns:a16="http://schemas.microsoft.com/office/drawing/2014/main" id="{C5486B9E-A091-D028-D200-B9047BA7F4B1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6">
              <a:extLst>
                <a:ext uri="{FF2B5EF4-FFF2-40B4-BE49-F238E27FC236}">
                  <a16:creationId xmlns:a16="http://schemas.microsoft.com/office/drawing/2014/main" id="{ADCCABF2-D58C-ED92-F050-933006451673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7">
              <a:extLst>
                <a:ext uri="{FF2B5EF4-FFF2-40B4-BE49-F238E27FC236}">
                  <a16:creationId xmlns:a16="http://schemas.microsoft.com/office/drawing/2014/main" id="{3F7807EE-837E-62F2-AF70-24C5A51D45F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8">
              <a:extLst>
                <a:ext uri="{FF2B5EF4-FFF2-40B4-BE49-F238E27FC236}">
                  <a16:creationId xmlns:a16="http://schemas.microsoft.com/office/drawing/2014/main" id="{0D460A36-B7E9-20C1-F5E5-4F8BFF19DC40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9">
              <a:extLst>
                <a:ext uri="{FF2B5EF4-FFF2-40B4-BE49-F238E27FC236}">
                  <a16:creationId xmlns:a16="http://schemas.microsoft.com/office/drawing/2014/main" id="{89D53E50-0D04-84DF-B37F-89592ACF9901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50">
              <a:extLst>
                <a:ext uri="{FF2B5EF4-FFF2-40B4-BE49-F238E27FC236}">
                  <a16:creationId xmlns:a16="http://schemas.microsoft.com/office/drawing/2014/main" id="{A5921043-4F49-7715-B970-8D1408A8B235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1">
              <a:extLst>
                <a:ext uri="{FF2B5EF4-FFF2-40B4-BE49-F238E27FC236}">
                  <a16:creationId xmlns:a16="http://schemas.microsoft.com/office/drawing/2014/main" id="{B75F253D-4426-9A77-8EA3-4D786C166CF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2">
              <a:extLst>
                <a:ext uri="{FF2B5EF4-FFF2-40B4-BE49-F238E27FC236}">
                  <a16:creationId xmlns:a16="http://schemas.microsoft.com/office/drawing/2014/main" id="{E02DD5D1-7143-A6E2-ACEC-E1E44065E6D8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3">
              <a:extLst>
                <a:ext uri="{FF2B5EF4-FFF2-40B4-BE49-F238E27FC236}">
                  <a16:creationId xmlns:a16="http://schemas.microsoft.com/office/drawing/2014/main" id="{6BED32C7-FD5C-3B05-81B7-04E4AC700549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4">
              <a:extLst>
                <a:ext uri="{FF2B5EF4-FFF2-40B4-BE49-F238E27FC236}">
                  <a16:creationId xmlns:a16="http://schemas.microsoft.com/office/drawing/2014/main" id="{4D095376-580C-B306-CB10-6BC7189FED0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5">
              <a:extLst>
                <a:ext uri="{FF2B5EF4-FFF2-40B4-BE49-F238E27FC236}">
                  <a16:creationId xmlns:a16="http://schemas.microsoft.com/office/drawing/2014/main" id="{2737071C-848C-6CAC-C94D-AC1413D3CEFA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6453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8217A783-603C-EFA2-12E6-A4854C8173E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E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0D2D81F4-45DD-DF94-14C3-51D0E316650E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A32B5A25-6C6D-BF11-F37D-B78885B530F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5A407A8A-82E4-E9A7-A88E-00212BC90EBE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A6F1FDC2-33EC-74A2-FA57-335016824681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13B99DC-9B11-3283-B10C-DFD219BC96A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0FEDE55-31A7-E851-FE17-7E58C0E18BE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BBBDD98A-8C28-5665-37A7-8F6467265E8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DFB1519C-FD91-7C9F-5BDE-3E1725131E1A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E8EC78EC-C669-655A-9E9C-B18773FC21DF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A6B9F4D5-2AA3-2229-8148-5E3E9FC0219D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E58796D-1E62-D956-79D4-F14ABDE9F88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4E77AAD0-2201-6D79-0D9E-D03DA4E9135F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38508911-8CDC-4D87-7474-7393D08EE1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BFB23886-35B7-5EA0-2E64-7AA9EDA87DB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8F04BF27-70BC-5C5B-6380-A431037516A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EA3FEADF-8606-32A7-E398-2A56BB80B1E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0252B8F6-83BE-4420-2CC6-C779EBC3B91A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86C6101-C66D-5DD0-3F29-308CA406537F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1A076943-573D-0B68-A698-4CA43963999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BD157BD9-D561-1405-8695-0FFE623A011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6A2642E4-5CBD-FA6C-727D-AAC22E28493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1BA4A59-E7B6-05EC-EE0A-DF2FA00D1F3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AEB3320E-457B-C62A-0130-AF0CE51E633D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55F0F332-9C5C-767F-FD80-5713D006584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CFD16E15-0C71-B3E1-D235-1730799C68A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51A719A7-7DCE-1912-3E02-B4823155F4A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12186A68-11D8-D803-9619-BF70DF82429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ACD4EE54-8A10-E942-C245-19BF1D6082E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B0D1375-A56D-D266-D979-1FBF2AD62041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39FBE558-553E-F317-AA92-01DA0FD6CA2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52099435-7CB7-622D-68DE-79BC6345E8D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4805893D-764C-C854-F4E8-33D408742E46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E404C2C5-2782-F9B7-0199-BD26DD5A950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4993F563-CE97-5959-0B9D-784206B1EED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2C8CFF50-78CE-65E9-8F16-FBE8E8B613C9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BA0991C1-8A56-7258-45DC-98868C15F79F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B08FF130-2CD1-1190-EC9C-94070F1678A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63455F42-BBA5-74B7-EEE6-4BF446C29B0B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CA486766-6E2E-5F2B-607F-A43264AFCFEA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63BC6F8C-D07F-3F1C-57AD-3B279E4E982A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0EF37A76-C885-17F9-F985-42D748A1996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20733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D956F798-796D-D810-B3B3-F366BBE07636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346F5F07-10AB-6ADA-9D31-89E9DE13593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0262F69-1BB0-F556-AC90-63B807615E5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E20545FB-B2A1-2AD4-C70E-01B0278C225E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BB641576-4CCA-49FF-7F36-F983A8EAB84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385C8C19-4C23-147F-13C7-1BC295612619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F065B160-D6BD-399E-2EA6-03BFC9D07873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A9E5B50F-3B04-4B91-BCA8-58AEF1810830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1B52D569-53CF-164E-9070-908247C2C31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26E80710-F591-A15F-2ADE-00D52027D785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DACE4E6E-EA63-0BAD-7FD7-DDCBD64A154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61EEC144-7ACF-61FE-8208-A8EF69EB290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B2F3FFA5-64B8-481A-19FB-7800070A79FB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C4B69490-DBA0-E859-0C5C-FA762F845E6B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1327C462-9C53-1532-2515-FA962007909D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44A0ABC0-3710-F799-4746-AA3A8AB1B84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E4D945D5-3676-828E-96A3-E7EB127A4DBF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4E787A72-EDE2-A6DC-C43F-44C19ED65645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F5C2777D-E430-4C2E-7754-39BC612BB6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71E0590B-0F8C-3CEB-B1E4-476C52874FB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32200D28-D23B-4BB8-514A-EADA19D488E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7B7C0533-8F7B-D741-6EA8-B8C8BA963D7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6B2DB0CB-D3AB-40BA-4625-3683392D090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F9843B00-9F7A-3420-65E3-B1220A3F18F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EB0B62A3-A241-4416-A562-92EAE4BF818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320FE7F9-EB82-BB92-3C03-11AEA59719C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36BF2AA8-B34E-5337-22F2-B8DE110BEADA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D1DF8EF8-30FE-23F1-DB37-30BADB1F9CD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488B7D29-933B-354B-28C7-2569DE43E987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1726B9C2-E8C3-BB81-57E3-D06C68BE783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10BCF43-3F8D-2FE0-E04E-3D24B1DAB0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29A8E6D8-D6FB-3207-47B0-62D279B3BB0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CE5F1091-901A-2D82-9299-24A09E9723EA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B4DBBC90-C1E6-2AFA-1A1E-64C8718460B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698D42F4-EB26-4AAC-1045-1C336D6DD462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1F8D208F-560F-7345-E530-A9E1A1E6729B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97CD7BBF-804A-1890-4E46-F040E1F75A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7A82C354-89A4-A133-84BA-25D1C2CDFBF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F20B9D43-0400-BE7C-6C6C-83FFDA061F1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C9258FD9-F601-C38A-A5D9-160112222591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8C6830FA-51FD-32B6-40C0-C361F1D16DD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05128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6B1FCFD5-5574-BD9F-378B-9302DB887235}"/>
              </a:ext>
            </a:extLst>
          </p:cNvPr>
          <p:cNvGrpSpPr/>
          <p:nvPr userDrawn="1"/>
        </p:nvGrpSpPr>
        <p:grpSpPr>
          <a:xfrm>
            <a:off x="814277" y="750998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0695894F-DDC9-9A0C-C24C-B8D80821D00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3128F243-ABFD-5ACA-2BE7-F58638CB82E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F830BEB1-0EBE-B4B8-9C0C-9ADC207AFF6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0E8080B-5316-D188-A090-E870542F1430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8011F60-ECE3-4A72-2F49-3436313E181D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A9F088EF-1A40-0BB8-3DE2-C6DD05C8E57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18DC1A0E-3C61-7F14-F81E-63FC460A1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6E5CE5D5-64BD-ABA2-7470-FA71E3F1F54B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952EACF1-BD95-0B2D-50A3-8DF5506E4C13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89B113B-A7B4-70A9-E5D3-5AFD5972452D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031CA1EC-E294-A514-5AFB-968819F72200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6BCC56B0-ACE5-E3B0-0A61-18A3AAA5CE1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24D050B2-D065-E223-AC28-5CC69506988F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B99CA655-45FF-9EF3-8195-5CB2D0F5558F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231D335F-D791-AEA1-81D3-DD2A9FB4F54F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87A1B5ED-FDDC-CCF5-1FDC-C6E60FE661FD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02522E5-EF22-409B-A272-EEB0D919861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809A9314-A248-5D03-73A6-312C683C57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AA793621-AA5F-6694-02A2-04F286BE0970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7A45B7F7-E0D1-7F44-301B-69ED19D80A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48ECE3E-F6C1-2279-CDF7-86F018B33A2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301ABCD8-F1C8-BD05-FEF3-E7DD715A96A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1334F87A-855B-F722-5EE5-0980AD1A5CC9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3DF047D4-ED7D-9991-F864-2FE4DEE4ED6F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255C9729-78A8-3E8F-E796-9AE1816B4B4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5E6396E4-2242-51E2-0B60-560C27A4C3B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2A50FBBB-94BB-109F-0E82-924625D0B5EE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7C26A95-BC9C-0635-83F5-6B2FD6BD012C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81323944-9A1E-92AA-339B-43D5B1CC8716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24ACA85-BC09-0582-E0D5-74946A445F5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B47997FA-2B86-AE2F-48A2-56CA869FADD4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20EFD136-EA2D-70BB-81AB-5B00589EDF53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9F3D7C80-2FBB-F7DF-B9A4-33066FF9027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778EFB51-2EAE-18B8-5E36-3ADB94392FC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5E9F6013-46A5-FF7C-F070-738CAD0C257D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3565000A-C1CA-2A6E-DF98-89CC9CBD6244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2A077188-A2CC-015D-97E5-BF6D22D719E4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9029436D-9109-FEFA-C622-0220D9FF8A03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85308F62-4789-55ED-92DD-0882A4E86177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95049175-D6EC-8307-3FCD-1271EB6C254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41576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0" name="Group 5" descr="Oulu2026 European Capital of Culture logo.">
            <a:extLst>
              <a:ext uri="{FF2B5EF4-FFF2-40B4-BE49-F238E27FC236}">
                <a16:creationId xmlns:a16="http://schemas.microsoft.com/office/drawing/2014/main" id="{509B49FE-DF4A-3F4C-000E-F1B6B3723F9E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1" name="Free-form: Shape 16">
              <a:extLst>
                <a:ext uri="{FF2B5EF4-FFF2-40B4-BE49-F238E27FC236}">
                  <a16:creationId xmlns:a16="http://schemas.microsoft.com/office/drawing/2014/main" id="{4FE81693-4D60-0A34-2C8F-59F6F938333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7">
              <a:extLst>
                <a:ext uri="{FF2B5EF4-FFF2-40B4-BE49-F238E27FC236}">
                  <a16:creationId xmlns:a16="http://schemas.microsoft.com/office/drawing/2014/main" id="{B4EB729D-D32E-FAFB-9AEE-F53EE2EFCF4B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8">
              <a:extLst>
                <a:ext uri="{FF2B5EF4-FFF2-40B4-BE49-F238E27FC236}">
                  <a16:creationId xmlns:a16="http://schemas.microsoft.com/office/drawing/2014/main" id="{61B4BF35-B4A1-1275-96A2-3F635611C0F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9">
              <a:extLst>
                <a:ext uri="{FF2B5EF4-FFF2-40B4-BE49-F238E27FC236}">
                  <a16:creationId xmlns:a16="http://schemas.microsoft.com/office/drawing/2014/main" id="{0FB2C8C0-EBBC-AE1B-B655-C9268D06A10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0">
              <a:extLst>
                <a:ext uri="{FF2B5EF4-FFF2-40B4-BE49-F238E27FC236}">
                  <a16:creationId xmlns:a16="http://schemas.microsoft.com/office/drawing/2014/main" id="{65530738-2AAD-177F-DE2A-ACDC54552CF8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1">
              <a:extLst>
                <a:ext uri="{FF2B5EF4-FFF2-40B4-BE49-F238E27FC236}">
                  <a16:creationId xmlns:a16="http://schemas.microsoft.com/office/drawing/2014/main" id="{3DF99595-4B4D-09D5-A474-CBB28527C43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2">
              <a:extLst>
                <a:ext uri="{FF2B5EF4-FFF2-40B4-BE49-F238E27FC236}">
                  <a16:creationId xmlns:a16="http://schemas.microsoft.com/office/drawing/2014/main" id="{E4F8DB1C-0343-7072-48C4-938B55DDA07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3">
              <a:extLst>
                <a:ext uri="{FF2B5EF4-FFF2-40B4-BE49-F238E27FC236}">
                  <a16:creationId xmlns:a16="http://schemas.microsoft.com/office/drawing/2014/main" id="{7ECA1EB3-230A-3403-D6DD-C670A75C05B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4">
              <a:extLst>
                <a:ext uri="{FF2B5EF4-FFF2-40B4-BE49-F238E27FC236}">
                  <a16:creationId xmlns:a16="http://schemas.microsoft.com/office/drawing/2014/main" id="{BAECBC02-4E78-C21F-EB6F-7218BF681B67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5">
              <a:extLst>
                <a:ext uri="{FF2B5EF4-FFF2-40B4-BE49-F238E27FC236}">
                  <a16:creationId xmlns:a16="http://schemas.microsoft.com/office/drawing/2014/main" id="{B0C354AD-1F81-B873-DB21-97BC8B24540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6">
              <a:extLst>
                <a:ext uri="{FF2B5EF4-FFF2-40B4-BE49-F238E27FC236}">
                  <a16:creationId xmlns:a16="http://schemas.microsoft.com/office/drawing/2014/main" id="{0F361B7D-BE52-8752-6F86-F958C0D7C04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7">
              <a:extLst>
                <a:ext uri="{FF2B5EF4-FFF2-40B4-BE49-F238E27FC236}">
                  <a16:creationId xmlns:a16="http://schemas.microsoft.com/office/drawing/2014/main" id="{E9D4E2E0-FA62-30C1-761B-8B08AD34FB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8">
              <a:extLst>
                <a:ext uri="{FF2B5EF4-FFF2-40B4-BE49-F238E27FC236}">
                  <a16:creationId xmlns:a16="http://schemas.microsoft.com/office/drawing/2014/main" id="{5343FCB7-7E35-11CF-EADA-60F8524E876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9">
              <a:extLst>
                <a:ext uri="{FF2B5EF4-FFF2-40B4-BE49-F238E27FC236}">
                  <a16:creationId xmlns:a16="http://schemas.microsoft.com/office/drawing/2014/main" id="{630E968C-7940-25D9-7808-A6C7E75DEE0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0">
              <a:extLst>
                <a:ext uri="{FF2B5EF4-FFF2-40B4-BE49-F238E27FC236}">
                  <a16:creationId xmlns:a16="http://schemas.microsoft.com/office/drawing/2014/main" id="{08108D54-1EAC-E7A5-8FA1-BD12A212361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1">
              <a:extLst>
                <a:ext uri="{FF2B5EF4-FFF2-40B4-BE49-F238E27FC236}">
                  <a16:creationId xmlns:a16="http://schemas.microsoft.com/office/drawing/2014/main" id="{99291FCE-59CF-8D66-B1F2-EAD685E5B496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2">
              <a:extLst>
                <a:ext uri="{FF2B5EF4-FFF2-40B4-BE49-F238E27FC236}">
                  <a16:creationId xmlns:a16="http://schemas.microsoft.com/office/drawing/2014/main" id="{1FB3E62C-9FEA-ECDF-C790-98DF2C570E3A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3">
              <a:extLst>
                <a:ext uri="{FF2B5EF4-FFF2-40B4-BE49-F238E27FC236}">
                  <a16:creationId xmlns:a16="http://schemas.microsoft.com/office/drawing/2014/main" id="{1F2D32DC-5FA8-3EC5-AACB-A340453BE5CD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4">
              <a:extLst>
                <a:ext uri="{FF2B5EF4-FFF2-40B4-BE49-F238E27FC236}">
                  <a16:creationId xmlns:a16="http://schemas.microsoft.com/office/drawing/2014/main" id="{68F19E91-B33B-2069-FB6B-ABE6044EF39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5">
              <a:extLst>
                <a:ext uri="{FF2B5EF4-FFF2-40B4-BE49-F238E27FC236}">
                  <a16:creationId xmlns:a16="http://schemas.microsoft.com/office/drawing/2014/main" id="{416FE6CB-F83D-DCB8-C29B-5CAAFEAFF28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6">
              <a:extLst>
                <a:ext uri="{FF2B5EF4-FFF2-40B4-BE49-F238E27FC236}">
                  <a16:creationId xmlns:a16="http://schemas.microsoft.com/office/drawing/2014/main" id="{72708C8C-45B6-B6CF-0768-B7E98FBA950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7">
              <a:extLst>
                <a:ext uri="{FF2B5EF4-FFF2-40B4-BE49-F238E27FC236}">
                  <a16:creationId xmlns:a16="http://schemas.microsoft.com/office/drawing/2014/main" id="{833429D4-350D-40EA-581A-C6830A071A7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8">
              <a:extLst>
                <a:ext uri="{FF2B5EF4-FFF2-40B4-BE49-F238E27FC236}">
                  <a16:creationId xmlns:a16="http://schemas.microsoft.com/office/drawing/2014/main" id="{D63DE9C0-8D15-5B5F-36D6-1369E87AE7C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9">
              <a:extLst>
                <a:ext uri="{FF2B5EF4-FFF2-40B4-BE49-F238E27FC236}">
                  <a16:creationId xmlns:a16="http://schemas.microsoft.com/office/drawing/2014/main" id="{EF357560-E778-74F7-ACE6-E45C7130EC6E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0">
              <a:extLst>
                <a:ext uri="{FF2B5EF4-FFF2-40B4-BE49-F238E27FC236}">
                  <a16:creationId xmlns:a16="http://schemas.microsoft.com/office/drawing/2014/main" id="{68BC3081-64EA-84CA-426D-D0B7CD5BF063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1">
              <a:extLst>
                <a:ext uri="{FF2B5EF4-FFF2-40B4-BE49-F238E27FC236}">
                  <a16:creationId xmlns:a16="http://schemas.microsoft.com/office/drawing/2014/main" id="{3D265D91-DE8D-A4A9-D14C-92E85C3B4132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2">
              <a:extLst>
                <a:ext uri="{FF2B5EF4-FFF2-40B4-BE49-F238E27FC236}">
                  <a16:creationId xmlns:a16="http://schemas.microsoft.com/office/drawing/2014/main" id="{086CE1B1-C2D8-348A-85D3-5CB6B3BE312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3">
              <a:extLst>
                <a:ext uri="{FF2B5EF4-FFF2-40B4-BE49-F238E27FC236}">
                  <a16:creationId xmlns:a16="http://schemas.microsoft.com/office/drawing/2014/main" id="{88F13CB7-E206-2587-B801-5E13AA84E03A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4">
              <a:extLst>
                <a:ext uri="{FF2B5EF4-FFF2-40B4-BE49-F238E27FC236}">
                  <a16:creationId xmlns:a16="http://schemas.microsoft.com/office/drawing/2014/main" id="{ADB19E31-6764-5B2C-1880-51A2933AE4C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5">
              <a:extLst>
                <a:ext uri="{FF2B5EF4-FFF2-40B4-BE49-F238E27FC236}">
                  <a16:creationId xmlns:a16="http://schemas.microsoft.com/office/drawing/2014/main" id="{2DB3B665-ED30-54FC-4522-7DFE7ED8101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6">
              <a:extLst>
                <a:ext uri="{FF2B5EF4-FFF2-40B4-BE49-F238E27FC236}">
                  <a16:creationId xmlns:a16="http://schemas.microsoft.com/office/drawing/2014/main" id="{C499B6C9-5557-93C0-386F-158A7BEBCC9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7">
              <a:extLst>
                <a:ext uri="{FF2B5EF4-FFF2-40B4-BE49-F238E27FC236}">
                  <a16:creationId xmlns:a16="http://schemas.microsoft.com/office/drawing/2014/main" id="{979A1AEF-ECEE-F3DE-3D51-5976A49B0C8B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8">
              <a:extLst>
                <a:ext uri="{FF2B5EF4-FFF2-40B4-BE49-F238E27FC236}">
                  <a16:creationId xmlns:a16="http://schemas.microsoft.com/office/drawing/2014/main" id="{60B69D7D-4F8D-E938-FDB5-19C0E4872FB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9">
              <a:extLst>
                <a:ext uri="{FF2B5EF4-FFF2-40B4-BE49-F238E27FC236}">
                  <a16:creationId xmlns:a16="http://schemas.microsoft.com/office/drawing/2014/main" id="{4EAAA325-0DCB-FC6E-2055-54CB355C555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0">
              <a:extLst>
                <a:ext uri="{FF2B5EF4-FFF2-40B4-BE49-F238E27FC236}">
                  <a16:creationId xmlns:a16="http://schemas.microsoft.com/office/drawing/2014/main" id="{B2212DDE-7780-EA6B-7697-8A3EFAC7701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1">
              <a:extLst>
                <a:ext uri="{FF2B5EF4-FFF2-40B4-BE49-F238E27FC236}">
                  <a16:creationId xmlns:a16="http://schemas.microsoft.com/office/drawing/2014/main" id="{D54ECB71-5FC5-E736-7BD8-20D63E38A75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2">
              <a:extLst>
                <a:ext uri="{FF2B5EF4-FFF2-40B4-BE49-F238E27FC236}">
                  <a16:creationId xmlns:a16="http://schemas.microsoft.com/office/drawing/2014/main" id="{9C374C7B-A88D-ACDB-A7F9-D38016BF8DA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3">
              <a:extLst>
                <a:ext uri="{FF2B5EF4-FFF2-40B4-BE49-F238E27FC236}">
                  <a16:creationId xmlns:a16="http://schemas.microsoft.com/office/drawing/2014/main" id="{BB8F559B-DD53-3C5C-7911-2AECB98A529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4">
              <a:extLst>
                <a:ext uri="{FF2B5EF4-FFF2-40B4-BE49-F238E27FC236}">
                  <a16:creationId xmlns:a16="http://schemas.microsoft.com/office/drawing/2014/main" id="{4F4FE7DE-69C6-3C41-2136-112E1D8A19CB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5">
              <a:extLst>
                <a:ext uri="{FF2B5EF4-FFF2-40B4-BE49-F238E27FC236}">
                  <a16:creationId xmlns:a16="http://schemas.microsoft.com/office/drawing/2014/main" id="{0D8CE15A-93E0-7CAB-C124-59964EF72D00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524150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_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1" name="Group 5" descr="Oulu2026 European Capital of Culture logo.">
            <a:extLst>
              <a:ext uri="{FF2B5EF4-FFF2-40B4-BE49-F238E27FC236}">
                <a16:creationId xmlns:a16="http://schemas.microsoft.com/office/drawing/2014/main" id="{41C32A24-7064-D540-2BB4-2166F0095948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2" name="Free-form: Shape 16">
              <a:extLst>
                <a:ext uri="{FF2B5EF4-FFF2-40B4-BE49-F238E27FC236}">
                  <a16:creationId xmlns:a16="http://schemas.microsoft.com/office/drawing/2014/main" id="{5ACC3642-F1E7-0BE1-004F-C02C2241648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7">
              <a:extLst>
                <a:ext uri="{FF2B5EF4-FFF2-40B4-BE49-F238E27FC236}">
                  <a16:creationId xmlns:a16="http://schemas.microsoft.com/office/drawing/2014/main" id="{6EFE0D00-A9C5-8CE8-E1CF-BC6E0F804B76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8">
              <a:extLst>
                <a:ext uri="{FF2B5EF4-FFF2-40B4-BE49-F238E27FC236}">
                  <a16:creationId xmlns:a16="http://schemas.microsoft.com/office/drawing/2014/main" id="{419AE6E1-91D9-5518-F287-C197AB984C8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19">
              <a:extLst>
                <a:ext uri="{FF2B5EF4-FFF2-40B4-BE49-F238E27FC236}">
                  <a16:creationId xmlns:a16="http://schemas.microsoft.com/office/drawing/2014/main" id="{7D13D877-F954-2E80-353D-5428D172BAB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0">
              <a:extLst>
                <a:ext uri="{FF2B5EF4-FFF2-40B4-BE49-F238E27FC236}">
                  <a16:creationId xmlns:a16="http://schemas.microsoft.com/office/drawing/2014/main" id="{EA4047F0-730C-E70A-5E50-953FD95B0104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1">
              <a:extLst>
                <a:ext uri="{FF2B5EF4-FFF2-40B4-BE49-F238E27FC236}">
                  <a16:creationId xmlns:a16="http://schemas.microsoft.com/office/drawing/2014/main" id="{3B5D6AA4-218F-4965-63F4-294C548A021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2">
              <a:extLst>
                <a:ext uri="{FF2B5EF4-FFF2-40B4-BE49-F238E27FC236}">
                  <a16:creationId xmlns:a16="http://schemas.microsoft.com/office/drawing/2014/main" id="{30A273AD-ADE7-456E-0EB7-3827E82F5A46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3">
              <a:extLst>
                <a:ext uri="{FF2B5EF4-FFF2-40B4-BE49-F238E27FC236}">
                  <a16:creationId xmlns:a16="http://schemas.microsoft.com/office/drawing/2014/main" id="{B9560256-B9B0-E0D4-0895-5D99B40D1CF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4">
              <a:extLst>
                <a:ext uri="{FF2B5EF4-FFF2-40B4-BE49-F238E27FC236}">
                  <a16:creationId xmlns:a16="http://schemas.microsoft.com/office/drawing/2014/main" id="{5A9CC22A-B679-8213-9E93-DB34D947E32B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5">
              <a:extLst>
                <a:ext uri="{FF2B5EF4-FFF2-40B4-BE49-F238E27FC236}">
                  <a16:creationId xmlns:a16="http://schemas.microsoft.com/office/drawing/2014/main" id="{5CE43EFF-FBE3-1C2C-5CE0-23C5CFFB55E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6">
              <a:extLst>
                <a:ext uri="{FF2B5EF4-FFF2-40B4-BE49-F238E27FC236}">
                  <a16:creationId xmlns:a16="http://schemas.microsoft.com/office/drawing/2014/main" id="{07002A8C-DE62-6840-2C16-FF4C97046CA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7">
              <a:extLst>
                <a:ext uri="{FF2B5EF4-FFF2-40B4-BE49-F238E27FC236}">
                  <a16:creationId xmlns:a16="http://schemas.microsoft.com/office/drawing/2014/main" id="{8921D99B-A953-4B58-F6A1-03B33A3BE239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8">
              <a:extLst>
                <a:ext uri="{FF2B5EF4-FFF2-40B4-BE49-F238E27FC236}">
                  <a16:creationId xmlns:a16="http://schemas.microsoft.com/office/drawing/2014/main" id="{CF00051E-6959-5B76-839B-019FC86FBA4C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29">
              <a:extLst>
                <a:ext uri="{FF2B5EF4-FFF2-40B4-BE49-F238E27FC236}">
                  <a16:creationId xmlns:a16="http://schemas.microsoft.com/office/drawing/2014/main" id="{04E20E37-1D71-0B93-F23A-520F434E667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0">
              <a:extLst>
                <a:ext uri="{FF2B5EF4-FFF2-40B4-BE49-F238E27FC236}">
                  <a16:creationId xmlns:a16="http://schemas.microsoft.com/office/drawing/2014/main" id="{6F96D632-B98D-7E50-4896-0C45C9276501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1">
              <a:extLst>
                <a:ext uri="{FF2B5EF4-FFF2-40B4-BE49-F238E27FC236}">
                  <a16:creationId xmlns:a16="http://schemas.microsoft.com/office/drawing/2014/main" id="{6D155ABB-60B7-5CB2-B60E-A2780836168B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2">
              <a:extLst>
                <a:ext uri="{FF2B5EF4-FFF2-40B4-BE49-F238E27FC236}">
                  <a16:creationId xmlns:a16="http://schemas.microsoft.com/office/drawing/2014/main" id="{938B8B4F-5DED-B200-AB0A-8ADD1A982F87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3">
              <a:extLst>
                <a:ext uri="{FF2B5EF4-FFF2-40B4-BE49-F238E27FC236}">
                  <a16:creationId xmlns:a16="http://schemas.microsoft.com/office/drawing/2014/main" id="{9E297F3B-CB1F-646F-FA45-812A4B5084F4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4">
              <a:extLst>
                <a:ext uri="{FF2B5EF4-FFF2-40B4-BE49-F238E27FC236}">
                  <a16:creationId xmlns:a16="http://schemas.microsoft.com/office/drawing/2014/main" id="{29042B14-EB6C-DD2D-105A-B80C366EE3C8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5">
              <a:extLst>
                <a:ext uri="{FF2B5EF4-FFF2-40B4-BE49-F238E27FC236}">
                  <a16:creationId xmlns:a16="http://schemas.microsoft.com/office/drawing/2014/main" id="{415A7231-39F5-D978-FBAA-D4CC92A6F8C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6">
              <a:extLst>
                <a:ext uri="{FF2B5EF4-FFF2-40B4-BE49-F238E27FC236}">
                  <a16:creationId xmlns:a16="http://schemas.microsoft.com/office/drawing/2014/main" id="{D1582A26-8D5A-C496-0A55-DE1867E610FF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7">
              <a:extLst>
                <a:ext uri="{FF2B5EF4-FFF2-40B4-BE49-F238E27FC236}">
                  <a16:creationId xmlns:a16="http://schemas.microsoft.com/office/drawing/2014/main" id="{81BB623F-125B-CCFC-B6EE-A7F826D3206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8">
              <a:extLst>
                <a:ext uri="{FF2B5EF4-FFF2-40B4-BE49-F238E27FC236}">
                  <a16:creationId xmlns:a16="http://schemas.microsoft.com/office/drawing/2014/main" id="{D191E9B3-4538-76E4-4192-17C51E8D4827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39">
              <a:extLst>
                <a:ext uri="{FF2B5EF4-FFF2-40B4-BE49-F238E27FC236}">
                  <a16:creationId xmlns:a16="http://schemas.microsoft.com/office/drawing/2014/main" id="{080AC53B-1C76-15CB-A344-4B87937389E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0">
              <a:extLst>
                <a:ext uri="{FF2B5EF4-FFF2-40B4-BE49-F238E27FC236}">
                  <a16:creationId xmlns:a16="http://schemas.microsoft.com/office/drawing/2014/main" id="{24B71EA9-136B-515F-8BA2-397032FAD44D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1">
              <a:extLst>
                <a:ext uri="{FF2B5EF4-FFF2-40B4-BE49-F238E27FC236}">
                  <a16:creationId xmlns:a16="http://schemas.microsoft.com/office/drawing/2014/main" id="{7103EFC0-78D3-8AC3-4F3C-BDE66F94EB29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2">
              <a:extLst>
                <a:ext uri="{FF2B5EF4-FFF2-40B4-BE49-F238E27FC236}">
                  <a16:creationId xmlns:a16="http://schemas.microsoft.com/office/drawing/2014/main" id="{95F92EDE-5541-5A27-F0BB-E6C0D4F9FCB6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3">
              <a:extLst>
                <a:ext uri="{FF2B5EF4-FFF2-40B4-BE49-F238E27FC236}">
                  <a16:creationId xmlns:a16="http://schemas.microsoft.com/office/drawing/2014/main" id="{0851361B-185A-1247-853F-ACB421622844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4">
              <a:extLst>
                <a:ext uri="{FF2B5EF4-FFF2-40B4-BE49-F238E27FC236}">
                  <a16:creationId xmlns:a16="http://schemas.microsoft.com/office/drawing/2014/main" id="{353095A1-24CB-467B-D010-ACCC7F6FE06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5">
              <a:extLst>
                <a:ext uri="{FF2B5EF4-FFF2-40B4-BE49-F238E27FC236}">
                  <a16:creationId xmlns:a16="http://schemas.microsoft.com/office/drawing/2014/main" id="{A8FAE12A-3B6D-644B-09F6-CF78DB0E45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6">
              <a:extLst>
                <a:ext uri="{FF2B5EF4-FFF2-40B4-BE49-F238E27FC236}">
                  <a16:creationId xmlns:a16="http://schemas.microsoft.com/office/drawing/2014/main" id="{D7DC5842-5DE2-3BE5-9F64-764F7397074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7">
              <a:extLst>
                <a:ext uri="{FF2B5EF4-FFF2-40B4-BE49-F238E27FC236}">
                  <a16:creationId xmlns:a16="http://schemas.microsoft.com/office/drawing/2014/main" id="{277896C1-7BC7-9A60-6272-F376DF7DAF84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8">
              <a:extLst>
                <a:ext uri="{FF2B5EF4-FFF2-40B4-BE49-F238E27FC236}">
                  <a16:creationId xmlns:a16="http://schemas.microsoft.com/office/drawing/2014/main" id="{7B96B41A-CC35-D894-080A-9D3C2426CB9B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49">
              <a:extLst>
                <a:ext uri="{FF2B5EF4-FFF2-40B4-BE49-F238E27FC236}">
                  <a16:creationId xmlns:a16="http://schemas.microsoft.com/office/drawing/2014/main" id="{52A2187C-DD00-E2B8-BF55-6E8B24AE7EA3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0">
              <a:extLst>
                <a:ext uri="{FF2B5EF4-FFF2-40B4-BE49-F238E27FC236}">
                  <a16:creationId xmlns:a16="http://schemas.microsoft.com/office/drawing/2014/main" id="{37983B99-8A23-DC3F-9610-7E74F0ABF78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1">
              <a:extLst>
                <a:ext uri="{FF2B5EF4-FFF2-40B4-BE49-F238E27FC236}">
                  <a16:creationId xmlns:a16="http://schemas.microsoft.com/office/drawing/2014/main" id="{8A62CE9A-4D77-23AA-464A-7195EBFE4E3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2">
              <a:extLst>
                <a:ext uri="{FF2B5EF4-FFF2-40B4-BE49-F238E27FC236}">
                  <a16:creationId xmlns:a16="http://schemas.microsoft.com/office/drawing/2014/main" id="{A32ABC32-1AE0-C44D-11F7-67BB6856540C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3">
              <a:extLst>
                <a:ext uri="{FF2B5EF4-FFF2-40B4-BE49-F238E27FC236}">
                  <a16:creationId xmlns:a16="http://schemas.microsoft.com/office/drawing/2014/main" id="{787E503A-96F1-385C-8AF1-E4889845E345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4">
              <a:extLst>
                <a:ext uri="{FF2B5EF4-FFF2-40B4-BE49-F238E27FC236}">
                  <a16:creationId xmlns:a16="http://schemas.microsoft.com/office/drawing/2014/main" id="{EE830B2F-A939-319D-5D0A-7CE3F8E4AC8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-form: Shape 55">
              <a:extLst>
                <a:ext uri="{FF2B5EF4-FFF2-40B4-BE49-F238E27FC236}">
                  <a16:creationId xmlns:a16="http://schemas.microsoft.com/office/drawing/2014/main" id="{95E4C78B-9746-A02F-9BED-BCE69FAD649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39635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57CBC8FA-E848-647D-0071-63869332D35D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" name="Free-form: Shape 16">
              <a:extLst>
                <a:ext uri="{FF2B5EF4-FFF2-40B4-BE49-F238E27FC236}">
                  <a16:creationId xmlns:a16="http://schemas.microsoft.com/office/drawing/2014/main" id="{6E25B572-C0F4-4B79-778E-CFF18A54599B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2F4B9B3-5DDF-B195-3629-0CA62A3E3D48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5A66A4F8-BD1F-9F36-2E2B-BAE55E2B6D8A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460E173C-B233-33A5-3F63-04FDD4D4878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CE9537A2-EF39-AC45-1141-B5E854F7BABF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7837FBF6-AFDE-2A0B-29CB-F06CCE1A8FC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069E6307-B964-D5F8-25AA-BF98132CA62D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BA5A0F08-2599-5091-E6CE-0CEF4C6DD0D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448F6C01-56A1-39C9-DABE-1B34522F947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D204F4E2-835B-F719-1892-04E7DEC146C0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ADEC35C-B378-8640-6954-722B8B45F17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E1BF1B7A-8205-7EBF-A658-493A890BC2D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63F24D14-4833-4D57-CB0A-4B4E131A1F8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836932C1-28DC-3A45-F8D2-82D1E2B6906E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0">
              <a:extLst>
                <a:ext uri="{FF2B5EF4-FFF2-40B4-BE49-F238E27FC236}">
                  <a16:creationId xmlns:a16="http://schemas.microsoft.com/office/drawing/2014/main" id="{C96703BA-5460-BBB5-037F-F4A38E6E811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1">
              <a:extLst>
                <a:ext uri="{FF2B5EF4-FFF2-40B4-BE49-F238E27FC236}">
                  <a16:creationId xmlns:a16="http://schemas.microsoft.com/office/drawing/2014/main" id="{928DE7CC-B807-0DF8-439E-2C6317235EF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2">
              <a:extLst>
                <a:ext uri="{FF2B5EF4-FFF2-40B4-BE49-F238E27FC236}">
                  <a16:creationId xmlns:a16="http://schemas.microsoft.com/office/drawing/2014/main" id="{0F363720-1B7C-B75E-49BC-360B4E3E46E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3">
              <a:extLst>
                <a:ext uri="{FF2B5EF4-FFF2-40B4-BE49-F238E27FC236}">
                  <a16:creationId xmlns:a16="http://schemas.microsoft.com/office/drawing/2014/main" id="{ACEE9CC9-D4CF-13E5-3379-CC7E492A47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4">
              <a:extLst>
                <a:ext uri="{FF2B5EF4-FFF2-40B4-BE49-F238E27FC236}">
                  <a16:creationId xmlns:a16="http://schemas.microsoft.com/office/drawing/2014/main" id="{9F07A35F-A1C8-856A-66E7-9CBFE58690E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5">
              <a:extLst>
                <a:ext uri="{FF2B5EF4-FFF2-40B4-BE49-F238E27FC236}">
                  <a16:creationId xmlns:a16="http://schemas.microsoft.com/office/drawing/2014/main" id="{E05E68CA-0069-E7EF-BCA0-20B143F5F3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6">
              <a:extLst>
                <a:ext uri="{FF2B5EF4-FFF2-40B4-BE49-F238E27FC236}">
                  <a16:creationId xmlns:a16="http://schemas.microsoft.com/office/drawing/2014/main" id="{D209A8AE-079D-5AE0-1A89-66DED43BCCA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7">
              <a:extLst>
                <a:ext uri="{FF2B5EF4-FFF2-40B4-BE49-F238E27FC236}">
                  <a16:creationId xmlns:a16="http://schemas.microsoft.com/office/drawing/2014/main" id="{663824DF-D5A4-900C-A6E3-0D8E7900760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8">
              <a:extLst>
                <a:ext uri="{FF2B5EF4-FFF2-40B4-BE49-F238E27FC236}">
                  <a16:creationId xmlns:a16="http://schemas.microsoft.com/office/drawing/2014/main" id="{058E9F02-4DFE-C701-B935-58B7E8B52B0E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9">
              <a:extLst>
                <a:ext uri="{FF2B5EF4-FFF2-40B4-BE49-F238E27FC236}">
                  <a16:creationId xmlns:a16="http://schemas.microsoft.com/office/drawing/2014/main" id="{C8643D76-6565-50DB-BEF6-23DFF417695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0">
              <a:extLst>
                <a:ext uri="{FF2B5EF4-FFF2-40B4-BE49-F238E27FC236}">
                  <a16:creationId xmlns:a16="http://schemas.microsoft.com/office/drawing/2014/main" id="{239BE40B-4DE6-0BD9-6056-3D61CA80C410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1">
              <a:extLst>
                <a:ext uri="{FF2B5EF4-FFF2-40B4-BE49-F238E27FC236}">
                  <a16:creationId xmlns:a16="http://schemas.microsoft.com/office/drawing/2014/main" id="{659F2759-02B3-DC47-25FA-0C25D2D6BED5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2">
              <a:extLst>
                <a:ext uri="{FF2B5EF4-FFF2-40B4-BE49-F238E27FC236}">
                  <a16:creationId xmlns:a16="http://schemas.microsoft.com/office/drawing/2014/main" id="{B6E9B80B-0B68-79D9-ECD1-46C3C6C183A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3">
              <a:extLst>
                <a:ext uri="{FF2B5EF4-FFF2-40B4-BE49-F238E27FC236}">
                  <a16:creationId xmlns:a16="http://schemas.microsoft.com/office/drawing/2014/main" id="{49B355FB-55A9-546B-F36A-0C117430B6C5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4">
              <a:extLst>
                <a:ext uri="{FF2B5EF4-FFF2-40B4-BE49-F238E27FC236}">
                  <a16:creationId xmlns:a16="http://schemas.microsoft.com/office/drawing/2014/main" id="{6DF46A9D-5940-5634-9C1B-7AB7FCC3EE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5">
              <a:extLst>
                <a:ext uri="{FF2B5EF4-FFF2-40B4-BE49-F238E27FC236}">
                  <a16:creationId xmlns:a16="http://schemas.microsoft.com/office/drawing/2014/main" id="{05C38984-3D1D-12F4-031D-70619AD253D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6">
              <a:extLst>
                <a:ext uri="{FF2B5EF4-FFF2-40B4-BE49-F238E27FC236}">
                  <a16:creationId xmlns:a16="http://schemas.microsoft.com/office/drawing/2014/main" id="{A58DEB2D-F17E-8FC0-A74D-5F98D356AFB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7">
              <a:extLst>
                <a:ext uri="{FF2B5EF4-FFF2-40B4-BE49-F238E27FC236}">
                  <a16:creationId xmlns:a16="http://schemas.microsoft.com/office/drawing/2014/main" id="{14229E1B-7BD1-9E70-38B7-11C0EB7B750C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8">
              <a:extLst>
                <a:ext uri="{FF2B5EF4-FFF2-40B4-BE49-F238E27FC236}">
                  <a16:creationId xmlns:a16="http://schemas.microsoft.com/office/drawing/2014/main" id="{F2700A96-C82B-4C7D-1B70-6326E0EC93E3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9">
              <a:extLst>
                <a:ext uri="{FF2B5EF4-FFF2-40B4-BE49-F238E27FC236}">
                  <a16:creationId xmlns:a16="http://schemas.microsoft.com/office/drawing/2014/main" id="{103B4D3C-ECDB-7F06-2CCB-68B8F3E0448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0">
              <a:extLst>
                <a:ext uri="{FF2B5EF4-FFF2-40B4-BE49-F238E27FC236}">
                  <a16:creationId xmlns:a16="http://schemas.microsoft.com/office/drawing/2014/main" id="{17ABD2FB-59E5-32F7-0C0F-2BD3C8AF7759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1">
              <a:extLst>
                <a:ext uri="{FF2B5EF4-FFF2-40B4-BE49-F238E27FC236}">
                  <a16:creationId xmlns:a16="http://schemas.microsoft.com/office/drawing/2014/main" id="{6F941AB7-D99F-561E-9C15-E820A3FA57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2">
              <a:extLst>
                <a:ext uri="{FF2B5EF4-FFF2-40B4-BE49-F238E27FC236}">
                  <a16:creationId xmlns:a16="http://schemas.microsoft.com/office/drawing/2014/main" id="{C8963AD4-0DBF-78AC-BD7E-A43D848EFD46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3">
              <a:extLst>
                <a:ext uri="{FF2B5EF4-FFF2-40B4-BE49-F238E27FC236}">
                  <a16:creationId xmlns:a16="http://schemas.microsoft.com/office/drawing/2014/main" id="{89BEF436-967B-DC28-8604-812570383EB1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4">
              <a:extLst>
                <a:ext uri="{FF2B5EF4-FFF2-40B4-BE49-F238E27FC236}">
                  <a16:creationId xmlns:a16="http://schemas.microsoft.com/office/drawing/2014/main" id="{D84D9415-4538-6A65-1A1C-20A767797C86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5">
              <a:extLst>
                <a:ext uri="{FF2B5EF4-FFF2-40B4-BE49-F238E27FC236}">
                  <a16:creationId xmlns:a16="http://schemas.microsoft.com/office/drawing/2014/main" id="{38952ED0-EF25-1AAB-8249-EDEB70E71B3E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18070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musiikki, soitin, saksofoni&#10;&#10;Kuvaus luotu automaattisesti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79015"/>
            <a:ext cx="8211671" cy="23090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Oulu2026 European Capital of Culture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44203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4802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BFB89A33-ADFB-D068-DBB4-8FB2A055C4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459" y="600917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730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134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7DFC5ECB-9B1E-3EFD-7309-88B4847EADA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421BD50D-8215-41F2-9C51-64F531809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366" y="500305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79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345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9595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404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pean Capital of Culture 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112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03119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55302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3032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11495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14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54ED4667-7888-B8FA-DA33-B080487371F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712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pean Capital of Culture 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7335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0674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2831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00433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5748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474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34CC8F36-DFFD-CA1B-B8D6-135B9783CC7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Kuva 12" descr="Oulu2026 Euroopan kulttuuripääkaupunki -logo.">
            <a:extLst>
              <a:ext uri="{FF2B5EF4-FFF2-40B4-BE49-F238E27FC236}">
                <a16:creationId xmlns:a16="http://schemas.microsoft.com/office/drawing/2014/main" id="{FB988EA6-9D6C-62BC-6507-396CCBD3B8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  <a:effectLst>
            <a:outerShdw blurRad="88900" dist="25400" dir="5400000" algn="t" rotWithShape="0">
              <a:prstClr val="black">
                <a:alpha val="8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94611"/>
            <a:ext cx="8211671" cy="36512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Oulu2026 Euroopan kulttuuripääkaupunki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644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715" r:id="rId8"/>
    <p:sldLayoutId id="2147483662" r:id="rId9"/>
    <p:sldLayoutId id="2147483663" r:id="rId10"/>
    <p:sldLayoutId id="2147483650" r:id="rId11"/>
    <p:sldLayoutId id="2147483651" r:id="rId12"/>
    <p:sldLayoutId id="2147483664" r:id="rId13"/>
    <p:sldLayoutId id="2147483665" r:id="rId14"/>
    <p:sldLayoutId id="2147483666" r:id="rId15"/>
    <p:sldLayoutId id="2147483667" r:id="rId16"/>
    <p:sldLayoutId id="2147483670" r:id="rId17"/>
    <p:sldLayoutId id="2147483668" r:id="rId18"/>
    <p:sldLayoutId id="2147483669" r:id="rId19"/>
    <p:sldLayoutId id="2147483677" r:id="rId20"/>
    <p:sldLayoutId id="2147483673" r:id="rId21"/>
    <p:sldLayoutId id="2147483675" r:id="rId22"/>
    <p:sldLayoutId id="2147483674" r:id="rId23"/>
    <p:sldLayoutId id="2147483676" r:id="rId24"/>
    <p:sldLayoutId id="2147483678" r:id="rId25"/>
    <p:sldLayoutId id="2147483679" r:id="rId26"/>
    <p:sldLayoutId id="2147483680" r:id="rId27"/>
    <p:sldLayoutId id="2147483681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78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714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62E5C-0C98-EAED-FC85-498F8D86D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9D8FEE-3F59-CFD8-4728-7967EC5FA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105" y="517964"/>
            <a:ext cx="11490753" cy="420058"/>
          </a:xfrm>
        </p:spPr>
        <p:txBody>
          <a:bodyPr>
            <a:noAutofit/>
          </a:bodyPr>
          <a:lstStyle/>
          <a:p>
            <a:pPr algn="ctr"/>
            <a:r>
              <a:rPr lang="fi-FI" sz="2800" dirty="0"/>
              <a:t>Kiimingin alueellinen hyvinvointiviikko 16 (13.-17.4.2026) </a:t>
            </a:r>
            <a:br>
              <a:rPr lang="fi-FI" sz="2800" dirty="0"/>
            </a:br>
            <a:r>
              <a:rPr lang="fi-FI" sz="2800" dirty="0"/>
              <a:t>– </a:t>
            </a:r>
            <a:r>
              <a:rPr lang="fi-FI" sz="2000" dirty="0"/>
              <a:t>teemana KIIMINKI – HYVINVOIVA KULTTUURIPROVINSSI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888B6F8-BCDE-16D7-7EC5-1216FE145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0276" y="5697017"/>
            <a:ext cx="1100105" cy="267747"/>
          </a:xfrm>
        </p:spPr>
        <p:txBody>
          <a:bodyPr>
            <a:normAutofit fontScale="92500"/>
          </a:bodyPr>
          <a:lstStyle/>
          <a:p>
            <a:r>
              <a:rPr lang="fi-FI" sz="1100" dirty="0"/>
              <a:t>Yhteistyössä: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4C4F4AF-FD38-975B-3810-CDDDF9009D2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B18C0114-FCEA-790B-4603-7170F7457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1051-6BE7-2544-A2F5-5E5EC31FF23C}" type="datetime1">
              <a:rPr lang="fi-FI" smtClean="0"/>
              <a:t>7.4.2026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625B3B78-A185-9BEB-3FF5-5CE4BB288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47" y="6226869"/>
            <a:ext cx="1924050" cy="59944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Kuva 14" descr="Kuva, joka sisältää kohteen teksti, Fontti, muotoilu, typografia&#10;&#10;Tekoälyn generoima sisältö voi olla virheellistä.">
            <a:extLst>
              <a:ext uri="{FF2B5EF4-FFF2-40B4-BE49-F238E27FC236}">
                <a16:creationId xmlns:a16="http://schemas.microsoft.com/office/drawing/2014/main" id="{1BEB74CB-B9D9-B22C-BDEC-412D75045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666" y="6090061"/>
            <a:ext cx="2305888" cy="736248"/>
          </a:xfrm>
          <a:prstGeom prst="rect">
            <a:avLst/>
          </a:prstGeom>
        </p:spPr>
      </p:pic>
      <p:pic>
        <p:nvPicPr>
          <p:cNvPr id="20" name="Kuva 19" descr="Kuva, joka sisältää kohteen teksti, Fontti, Grafiikka, logo&#10;&#10;Tekoälyn generoima sisältö voi olla virheellistä.">
            <a:extLst>
              <a:ext uri="{FF2B5EF4-FFF2-40B4-BE49-F238E27FC236}">
                <a16:creationId xmlns:a16="http://schemas.microsoft.com/office/drawing/2014/main" id="{CCC38E28-5222-4532-13CF-4E1089357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4944" y="6013949"/>
            <a:ext cx="1687141" cy="813226"/>
          </a:xfrm>
          <a:prstGeom prst="rect">
            <a:avLst/>
          </a:prstGeom>
        </p:spPr>
      </p:pic>
      <p:pic>
        <p:nvPicPr>
          <p:cNvPr id="25" name="Kuva 24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6162EB3A-35C2-5876-4FEB-03EBBE4966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3609" y="5753243"/>
            <a:ext cx="1012391" cy="1079289"/>
          </a:xfrm>
          <a:prstGeom prst="rect">
            <a:avLst/>
          </a:prstGeom>
        </p:spPr>
      </p:pic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175BADF8-E752-7579-6997-04374DB98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164985"/>
              </p:ext>
            </p:extLst>
          </p:nvPr>
        </p:nvGraphicFramePr>
        <p:xfrm>
          <a:off x="143437" y="1310689"/>
          <a:ext cx="11905126" cy="4373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6739">
                  <a:extLst>
                    <a:ext uri="{9D8B030D-6E8A-4147-A177-3AD203B41FA5}">
                      <a16:colId xmlns:a16="http://schemas.microsoft.com/office/drawing/2014/main" val="135914775"/>
                    </a:ext>
                  </a:extLst>
                </a:gridCol>
                <a:gridCol w="2424369">
                  <a:extLst>
                    <a:ext uri="{9D8B030D-6E8A-4147-A177-3AD203B41FA5}">
                      <a16:colId xmlns:a16="http://schemas.microsoft.com/office/drawing/2014/main" val="1254605253"/>
                    </a:ext>
                  </a:extLst>
                </a:gridCol>
                <a:gridCol w="2367212">
                  <a:extLst>
                    <a:ext uri="{9D8B030D-6E8A-4147-A177-3AD203B41FA5}">
                      <a16:colId xmlns:a16="http://schemas.microsoft.com/office/drawing/2014/main" val="3025390645"/>
                    </a:ext>
                  </a:extLst>
                </a:gridCol>
                <a:gridCol w="2369594">
                  <a:extLst>
                    <a:ext uri="{9D8B030D-6E8A-4147-A177-3AD203B41FA5}">
                      <a16:colId xmlns:a16="http://schemas.microsoft.com/office/drawing/2014/main" val="1259946069"/>
                    </a:ext>
                  </a:extLst>
                </a:gridCol>
                <a:gridCol w="2367212">
                  <a:extLst>
                    <a:ext uri="{9D8B030D-6E8A-4147-A177-3AD203B41FA5}">
                      <a16:colId xmlns:a16="http://schemas.microsoft.com/office/drawing/2014/main" val="2603887259"/>
                    </a:ext>
                  </a:extLst>
                </a:gridCol>
              </a:tblGrid>
              <a:tr h="126940">
                <a:tc>
                  <a:txBody>
                    <a:bodyPr/>
                    <a:lstStyle/>
                    <a:p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</a:t>
                      </a:r>
                      <a:endParaRPr lang="fi-FI" sz="9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r>
                        <a:rPr lang="fi-FI" sz="900" b="0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</a:t>
                      </a:r>
                      <a:endParaRPr lang="fi-FI" sz="900" b="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extLst>
                  <a:ext uri="{0D108BD9-81ED-4DB2-BD59-A6C34878D82A}">
                    <a16:rowId xmlns:a16="http://schemas.microsoft.com/office/drawing/2014/main" val="3142518002"/>
                  </a:ext>
                </a:extLst>
              </a:tr>
              <a:tr h="34273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Liikuntapalvelujen etäjumppatuokioita kiiminkiläisille klo </a:t>
                      </a:r>
                      <a:r>
                        <a:rPr lang="fi-FI" sz="900" b="0" kern="1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klo</a:t>
                      </a: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9.00-10.00 (</a:t>
                      </a:r>
                      <a:r>
                        <a:rPr lang="fi-FI" sz="9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https://www.ouka.fi/liikuntaryhmat/etajumpat)</a:t>
                      </a:r>
                    </a:p>
                    <a:p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Nuorisopalvelujen </a:t>
                      </a:r>
                      <a:r>
                        <a:rPr lang="fi-FI" sz="9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junior action -vuoro 1-6. </a:t>
                      </a:r>
                      <a:r>
                        <a:rPr lang="fi-FI" sz="900" b="0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lk:ille</a:t>
                      </a:r>
                      <a:r>
                        <a:rPr lang="fi-FI" sz="9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klo 16.00-17.00 lukion li-salissa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Harrastamisen Aarrearkku: </a:t>
                      </a:r>
                      <a:r>
                        <a:rPr lang="fi-FI" sz="9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 16.00-18.00 Kiiminkijoella sporttikerho 3-5. </a:t>
                      </a:r>
                      <a:r>
                        <a:rPr lang="fi-FI" sz="900" b="0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lk:ille</a:t>
                      </a:r>
                      <a:r>
                        <a:rPr lang="fi-FI" sz="9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avoimet ovet</a:t>
                      </a:r>
                    </a:p>
                    <a:p>
                      <a:endParaRPr lang="fi-FI" sz="9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ISS-ruokapalvelujen kanssa yhteistyössä koulujen ja päiväkotien toiveruokaviikko, oppilaiden äänestystulosten perusteella</a:t>
                      </a:r>
                    </a:p>
                    <a:p>
                      <a:endParaRPr lang="fi-FI" sz="9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Kiiminkijoen, Vekara-Ahon ja Honkimaan päiväkotien lukutempaukset viikon aikana</a:t>
                      </a: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Kirjastolla satutuokio päiväkotilaisille </a:t>
                      </a:r>
                    </a:p>
                    <a:p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Metsämansikan päiväkodin lapset ulkoilevat yhdessä Mainiokodin asukkaiden kanssa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Nuorisopalvelujen Mielen hyvinvointia kulttuurista -työpajoja </a:t>
                      </a:r>
                      <a:r>
                        <a:rPr lang="fi-FI" sz="9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Kiiminkipuíston</a:t>
                      </a:r>
                      <a:r>
                        <a:rPr lang="fi-FI" sz="9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koululaisille koulupäivän aikana</a:t>
                      </a:r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Kirjaston väen lukuhetki klo 14.30 Sykkeen nuorille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Liikuntalajien ja lainattavien liikuntavälineiden esittelyä kirjastolla klo 14.00-16.00 yhteistyössä Liikuntapalvelujen kanssa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Kirjastolla koko perheen elokuva ”Ihmeperhe” (K7) Sykesalissa klo 17.30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Kirjastolla lukupiiri klo 17.30, luettavana kirjana Helga West: Puhu nukke</a:t>
                      </a:r>
                    </a:p>
                    <a:p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Harrastamisen aarrearkku: 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 15.50-17.20 </a:t>
                      </a:r>
                      <a:r>
                        <a:rPr lang="fi-FI" sz="9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Come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on </a:t>
                      </a:r>
                      <a:r>
                        <a:rPr lang="fi-FI" sz="9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fit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-kuntosali, tutustumiskerta 7. </a:t>
                      </a:r>
                      <a:r>
                        <a:rPr lang="fi-FI" sz="9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lk:ille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 klo 15-16.30 kokkikerho Kiiminkipuiston 6-9. </a:t>
                      </a:r>
                      <a:r>
                        <a:rPr lang="fi-FI" sz="9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lk:t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avoimet ovet</a:t>
                      </a: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Srk:n 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perhekerho Kirkkopirtillä klo 9.30-11.00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Liikuntapalvelujen etäjumppatuokioita kiiminkiläisille klo </a:t>
                      </a:r>
                      <a:r>
                        <a:rPr lang="fi-FI" sz="9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klo</a:t>
                      </a:r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9.00-10.00 (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https://www.ouka.fi/liikuntaryhmat/etajumpat)</a:t>
                      </a:r>
                    </a:p>
                    <a:p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Mansikkamaan päiväkodin lapset ulkoilevat yhdessä </a:t>
                      </a:r>
                      <a:r>
                        <a:rPr lang="fi-FI" sz="9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Jaarankartanon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asukkaiden kanssa</a:t>
                      </a:r>
                    </a:p>
                    <a:p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Kiiminki Seura: Valehtelijoiden klubi Kiiminkipuiston koulun käsityö-, kuvataide- ja kotitaloustunneilla</a:t>
                      </a:r>
                    </a:p>
                    <a:p>
                      <a:endParaRPr lang="fi-FI" sz="9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Liikuntapalvelujen ulkokuntosaliopastus Kiiminkipuiston ulkokuntosalilla klo 15.00-16.00</a:t>
                      </a:r>
                    </a:p>
                    <a:p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Srk:n kahvikonsertti ”Soiva ilta” srk-keskuksessa klo 19.00-20.00, työntekijät lavalla</a:t>
                      </a:r>
                    </a:p>
                    <a:p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Harrastamisen Aarrearkku: kässäillään yhdessä Kiiminkijoella, 5.-luokkalaiset klo 14.30-16.00 </a:t>
                      </a:r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Yli 65-vuotiaille suunnattu lajikokeilu klo 13.00-14.00 Parkour </a:t>
                      </a:r>
                      <a:r>
                        <a:rPr lang="fi-FI" sz="9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Koitelissa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Koitelinkoskentie 443, Kiiminki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Liikuntapalvelujen etäjumppatuokioita kiiminkiläisille klo </a:t>
                      </a:r>
                      <a:r>
                        <a:rPr lang="fi-FI" sz="9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klo</a:t>
                      </a:r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9.00-10.00 (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https://www.ouka.fi/liikuntaryhmat/etajumpat)</a:t>
                      </a:r>
                    </a:p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Ahomansikan päiväkodin lapset ulkoilevat yhdessä Senioritalon päivätoiminnan asiakkaiden kanssa</a:t>
                      </a:r>
                    </a:p>
                    <a:p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Nuorisopalvelujen päivädisko 1.-6. </a:t>
                      </a:r>
                      <a:r>
                        <a:rPr lang="fi-FI" sz="9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lk:n</a:t>
                      </a:r>
                      <a:r>
                        <a:rPr lang="fi-FI" sz="9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oppilaille Sykkeellä klo 14.00-16.00</a:t>
                      </a:r>
                    </a:p>
                    <a:p>
                      <a:endParaRPr lang="fi-FI" sz="9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Liikuntapalvelujen Action kuntosalivuoro 13-19 vuotiaille klo 16.00-17.00 Kimmokkeella </a:t>
                      </a:r>
                    </a:p>
                    <a:p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tc>
                  <a:txBody>
                    <a:bodyPr/>
                    <a:lstStyle/>
                    <a:p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Nuorisopalvelujen elokuvanäytökset Sykesalissa klo 12.30 ja 14.15 1.-6. lk:ien oppilaille </a:t>
                      </a:r>
                    </a:p>
                    <a:p>
                      <a:endParaRPr lang="fi-FI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Kiiminkijoella </a:t>
                      </a:r>
                      <a:r>
                        <a:rPr lang="fi-FI" sz="9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Talent</a:t>
                      </a:r>
                      <a:r>
                        <a:rPr lang="fi-FI" sz="9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 Show oppilaille, lähialueen eskareita kutsuttu yleisöksi.</a:t>
                      </a:r>
                    </a:p>
                  </a:txBody>
                  <a:tcPr marL="68227" marR="68227" marT="0" marB="0"/>
                </a:tc>
                <a:extLst>
                  <a:ext uri="{0D108BD9-81ED-4DB2-BD59-A6C34878D82A}">
                    <a16:rowId xmlns:a16="http://schemas.microsoft.com/office/drawing/2014/main" val="1028170202"/>
                  </a:ext>
                </a:extLst>
              </a:tr>
              <a:tr h="533187">
                <a:tc gridSpan="5">
                  <a:txBody>
                    <a:bodyPr/>
                    <a:lstStyle/>
                    <a:p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Lisäksi alueen kouluissa ja päiväkodeissa on omia teemaan liittyviä ohjelmia yhteistyökumppaneiden kanssa viikon aikana.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Kirjastossa sanataidetyöpajoja alueen 4. ja 6. luokan oppilaille ke-pe. </a:t>
                      </a:r>
                      <a:r>
                        <a:rPr lang="fi-FI" sz="900" b="0" kern="1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Pohteen</a:t>
                      </a: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 kanssa yhteistyössä </a:t>
                      </a:r>
                      <a:r>
                        <a:rPr lang="fi-FI" sz="900" b="0" kern="1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smoothiebaari</a:t>
                      </a: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entury Gothic" panose="020B0502020202020204" pitchFamily="34" charset="0"/>
                          <a:cs typeface="Arial" panose="020B0604020202020204" pitchFamily="34" charset="0"/>
                        </a:rPr>
                        <a:t> alueen koululaisille viikon aikana.</a:t>
                      </a:r>
                      <a:endParaRPr lang="fi-FI" sz="9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900" b="0" kern="1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Pohteen</a:t>
                      </a:r>
                      <a:r>
                        <a:rPr lang="fi-FI" sz="9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opiskeluhuolto haastaa Kiiminkipuiston koululaiset unipäiväkirjan täyttämiseen viikon aikana. Palkinto luvassa!</a:t>
                      </a:r>
                      <a:endParaRPr lang="fi-FI" sz="9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27" marR="68227" marT="0" marB="0"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202748"/>
                  </a:ext>
                </a:extLst>
              </a:tr>
            </a:tbl>
          </a:graphicData>
        </a:graphic>
      </p:graphicFrame>
      <p:pic>
        <p:nvPicPr>
          <p:cNvPr id="9" name="Kuva 8">
            <a:extLst>
              <a:ext uri="{FF2B5EF4-FFF2-40B4-BE49-F238E27FC236}">
                <a16:creationId xmlns:a16="http://schemas.microsoft.com/office/drawing/2014/main" id="{83FEF763-F7C0-C0ED-AFE8-ABC0A42100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6250" y="6118636"/>
            <a:ext cx="762000" cy="71437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665D1B1-FF52-1304-0912-A5618937EC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0305" y="5202210"/>
            <a:ext cx="871419" cy="162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63496"/>
      </p:ext>
    </p:extLst>
  </p:cSld>
  <p:clrMapOvr>
    <a:masterClrMapping/>
  </p:clrMapOvr>
</p:sld>
</file>

<file path=ppt/theme/theme1.xml><?xml version="1.0" encoding="utf-8"?>
<a:theme xmlns:a="http://schemas.openxmlformats.org/drawingml/2006/main" name="Oulu_Oulu2026_suomi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D8A34427-E57C-4B37-82F4-187EBD337BCC}"/>
    </a:ext>
  </a:extLst>
</a:theme>
</file>

<file path=ppt/theme/theme2.xml><?xml version="1.0" encoding="utf-8"?>
<a:theme xmlns:a="http://schemas.openxmlformats.org/drawingml/2006/main" name="Oulu_oulu2026_English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AF318CD2-18E9-46C6-BFF7-1B89921E8A0F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8" ma:contentTypeDescription="Luo uusi asiakirja." ma:contentTypeScope="" ma:versionID="89ad5fa2780cc456f556aca547047ab3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535ba2f9fdb3a8fc380db347e7e55354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02D9DB-B6FD-423F-8505-CCE70C589B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832A49-0153-4CD5-861F-B9B13E5F88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8ca7-215c-40d4-94f6-58d2ff8dbf28"/>
    <ds:schemaRef ds:uri="cf6341be-266b-45e3-b168-4e56d7494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BF1C6B-6A1B-4E90-AF0C-002E8CBB854D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Oulu_pptpohja_Oulu2026</Template>
  <TotalTime>172</TotalTime>
  <Words>403</Words>
  <Application>Microsoft Office PowerPoint</Application>
  <PresentationFormat>Laajakuva</PresentationFormat>
  <Paragraphs>63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Calibri</vt:lpstr>
      <vt:lpstr>Segoe UI</vt:lpstr>
      <vt:lpstr>Oulu_Oulu2026_suomi</vt:lpstr>
      <vt:lpstr>Oulu_oulu2026_English</vt:lpstr>
      <vt:lpstr>Kiimingin alueellinen hyvinvointiviikko 16 (13.-17.4.2026)  – teemana KIIMINKI – HYVINVOIVA KULTTUURIPROVINSSI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Haataja Hannu</dc:creator>
  <cp:lastModifiedBy>Molin Tomi</cp:lastModifiedBy>
  <cp:revision>5</cp:revision>
  <dcterms:created xsi:type="dcterms:W3CDTF">2025-03-17T08:04:57Z</dcterms:created>
  <dcterms:modified xsi:type="dcterms:W3CDTF">2026-04-07T07:49:58Z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0x010100FC3DA2A38C33704FB6FBA27B272A146A</vt:lpwstr>
  </property>
</Properties>
</file>