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7" r:id="rId5"/>
    <p:sldId id="280" r:id="rId6"/>
    <p:sldId id="270" r:id="rId7"/>
    <p:sldId id="281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270"/>
    <a:srgbClr val="A85BF0"/>
    <a:srgbClr val="41C0F0"/>
    <a:srgbClr val="41C0CC"/>
    <a:srgbClr val="003366"/>
    <a:srgbClr val="E40571"/>
    <a:srgbClr val="FDFDFD"/>
    <a:srgbClr val="FFFFFF"/>
    <a:srgbClr val="FEFEFE"/>
    <a:srgbClr val="E40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A80DC6-5029-4904-BE0D-D78F5A53492F}" v="1" dt="2026-04-21T09:09:45.188"/>
    <p1510:client id="{FA3EC1D4-8ACC-1793-8349-79BA9E7A886A}" v="45" dt="2026-04-21T09:07:03.1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6327"/>
  </p:normalViewPr>
  <p:slideViewPr>
    <p:cSldViewPr snapToGrid="0" snapToObjects="1" showGuides="1">
      <p:cViewPr varScale="1">
        <p:scale>
          <a:sx n="159" d="100"/>
          <a:sy n="159" d="100"/>
        </p:scale>
        <p:origin x="2562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8" d="100"/>
          <a:sy n="98" d="100"/>
        </p:scale>
        <p:origin x="19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357B9940-5FBD-4721-BC3C-5042CDA94A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53A868F-7CD4-4A57-8F66-C3BD4FB55F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3F14D5-3BF7-4525-A940-C90E82E2FD86}" type="datetimeFigureOut">
              <a:rPr lang="fi-FI" smtClean="0"/>
              <a:t>22.4.2026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68A1576-5F9E-4762-99A0-BEAA73A2746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3A1CF41-5E95-4287-BCFE-FBA37EC9D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C8EF5-0874-4E97-BA44-586DFD0D0E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1911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0CF99-8546-9944-AF26-18CD4D3E6F2D}" type="datetimeFigureOut">
              <a:rPr lang="fi-FI" smtClean="0"/>
              <a:t>22.4.2026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DCCD3-B33E-814F-B15D-D5F1A828D8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8645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2060447"/>
            <a:ext cx="7424928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3852672"/>
            <a:ext cx="7424928" cy="963168"/>
          </a:xfrm>
        </p:spPr>
        <p:txBody>
          <a:bodyPr>
            <a:normAutofit/>
          </a:bodyPr>
          <a:lstStyle>
            <a:lvl1pPr marL="0" indent="0" algn="l">
              <a:buNone/>
              <a:defRPr sz="20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7" name="Kuva 6" descr="Oulun kaupungin tunnus">
            <a:extLst>
              <a:ext uri="{FF2B5EF4-FFF2-40B4-BE49-F238E27FC236}">
                <a16:creationId xmlns:a16="http://schemas.microsoft.com/office/drawing/2014/main" id="{151B56D5-D3B8-6045-BD57-499AABEFE4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275" y="3677750"/>
            <a:ext cx="1620838" cy="24881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719877" y="669257"/>
            <a:ext cx="685800" cy="647700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A65FCE-704F-AB46-B1CC-26149EDD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8702" y="5171493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50F1FA-A526-AD47-B913-1582A2FE5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8550"/>
            <a:ext cx="411480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782E2F2E-422B-8C4C-95AE-E6809763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3847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670560"/>
            <a:ext cx="9791700" cy="75692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458720" y="2491740"/>
            <a:ext cx="7274559" cy="29747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 spc="8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35F6A20-8671-AD40-8457-2CE8C1B8BAF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556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952641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Kaavion paikkamerkki 3">
            <a:extLst>
              <a:ext uri="{FF2B5EF4-FFF2-40B4-BE49-F238E27FC236}">
                <a16:creationId xmlns:a16="http://schemas.microsoft.com/office/drawing/2014/main" id="{97940F9C-2370-E647-9ECF-715AC0BBED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19863" y="2049463"/>
            <a:ext cx="4862011" cy="3436937"/>
          </a:xfrm>
        </p:spPr>
        <p:txBody>
          <a:bodyPr/>
          <a:lstStyle/>
          <a:p>
            <a:r>
              <a:rPr lang="fi-FI"/>
              <a:t>Lisää kaavio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D6AC51E6-218F-644F-B6CA-3A8B67254A9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454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656664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6557961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000" y="690001"/>
            <a:ext cx="3242277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499689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BC1A696-93A4-3C45-9568-001E94B43F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68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690001"/>
            <a:ext cx="4872496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4560530-3C97-3648-B802-FA6ADBDCCD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5306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4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0977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35CF5E1-EF66-7246-9319-270AEC519C8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576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063256"/>
            <a:ext cx="53120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7782" y="0"/>
            <a:ext cx="5694218" cy="6857999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865548"/>
            <a:ext cx="3345929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5BE33DF-E468-604B-A3A9-F10DB2CB9A6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0868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5845" y="1063256"/>
            <a:ext cx="5757882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23013" y="2491740"/>
            <a:ext cx="653152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3220113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00600" y="5865548"/>
            <a:ext cx="4978831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DBBD776-2310-424F-B591-B6F4AAF9D85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209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120805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4" y="690001"/>
            <a:ext cx="4871442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18A5ED0-761D-244A-8BBE-74685562CE2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5414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451" y="1063256"/>
            <a:ext cx="3313084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50136" y="2491740"/>
            <a:ext cx="3304398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933" y="690001"/>
            <a:ext cx="6479301" cy="5489125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24658" y="5865548"/>
            <a:ext cx="1727765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A4D973E-C65F-0145-BECD-6839D369354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5514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58" y="1063256"/>
            <a:ext cx="4935677" cy="999460"/>
          </a:xfrm>
        </p:spPr>
        <p:txBody>
          <a:bodyPr anchor="t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31797" y="2491740"/>
            <a:ext cx="4922737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37B727AD-104A-3D4D-8D18-6C6A370FA9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703376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40179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4563" y="5865548"/>
            <a:ext cx="3344868" cy="38285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C49262B-14F4-8D4E-B60E-0EEA0836C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6030B3-D797-064F-94DF-9C20B759EF6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8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33B9154-78EC-1542-8A9D-A142372061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6824" y="3435377"/>
            <a:ext cx="10560423" cy="274164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3072" y="4069977"/>
            <a:ext cx="7371140" cy="80682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43072" y="4894730"/>
            <a:ext cx="5951728" cy="731370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4201668-D23C-1141-8324-66983C326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9ABC8B77-9402-DC46-B3AB-FFABE1E9CF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20315" y="5244727"/>
            <a:ext cx="2743200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142C8A4A-1E37-7F44-B520-0B9B2FB3B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3330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371601"/>
            <a:ext cx="1219200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27F4EAD-9B67-8546-9AE0-38D0552839D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988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10584180" cy="41148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AD1027A-87BF-1747-9F3A-4BE1456C6E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07895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281940"/>
            <a:ext cx="9791700" cy="75692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1371601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1371601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84E62F0-D362-F34C-910C-36AADA6D898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21305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3633536"/>
            <a:ext cx="10633321" cy="581659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E4A72597-9596-554A-8472-9CCBE6E59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4653" y="4549141"/>
            <a:ext cx="4982762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9ECB48CF-48CE-A74B-9D2D-2AE4129A3E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0100" y="697833"/>
            <a:ext cx="4896365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3900F4F0-A16D-7440-B3F8-B6AB5CC8CD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31797" y="4549141"/>
            <a:ext cx="4922737" cy="9372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BCB0A600-B46D-A848-BA27-4823281321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12010" y="697833"/>
            <a:ext cx="4869081" cy="2748454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8AFD1671-4F7D-B844-ACCE-D1DCA8C42E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09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6D663794-173F-1945-9939-99D1AB46A8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2863" y="699247"/>
            <a:ext cx="4902284" cy="552225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1496" y="1290918"/>
            <a:ext cx="3354204" cy="1020482"/>
          </a:xfrm>
        </p:spPr>
        <p:txBody>
          <a:bodyPr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29425" y="2563905"/>
            <a:ext cx="3265304" cy="1344707"/>
          </a:xfrm>
        </p:spPr>
        <p:txBody>
          <a:bodyPr>
            <a:normAutofit/>
          </a:bodyPr>
          <a:lstStyle>
            <a:lvl1pPr marL="0" indent="0" algn="l">
              <a:buNone/>
              <a:defRPr sz="1800" b="1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9" name="Kuva 8" descr="Oulun kaupungin tunnus">
            <a:extLst>
              <a:ext uri="{FF2B5EF4-FFF2-40B4-BE49-F238E27FC236}">
                <a16:creationId xmlns:a16="http://schemas.microsoft.com/office/drawing/2014/main" id="{847B4E10-1EEF-AA41-B10E-C0677346D0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320" y="4104813"/>
            <a:ext cx="898798" cy="1379718"/>
          </a:xfrm>
          <a:prstGeom prst="rect">
            <a:avLst/>
          </a:prstGeom>
        </p:spPr>
      </p:pic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A9414E8-5AD8-8144-8B54-32B155E0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53047" y="5208868"/>
            <a:ext cx="2290987" cy="365125"/>
          </a:xfrm>
        </p:spPr>
        <p:txBody>
          <a:bodyPr/>
          <a:lstStyle>
            <a:lvl1pPr algn="r">
              <a:defRPr sz="1400" b="1"/>
            </a:lvl1pPr>
          </a:lstStyle>
          <a:p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15963053-D18F-1F48-8421-D46F941D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AE8C5CCC-9D39-4442-8DE6-B5FACAA6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307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>
            <a:extLst>
              <a:ext uri="{FF2B5EF4-FFF2-40B4-BE49-F238E27FC236}">
                <a16:creationId xmlns:a16="http://schemas.microsoft.com/office/drawing/2014/main" id="{52BB320E-AE24-5544-8176-D98037CBB6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035" y="1290918"/>
            <a:ext cx="8211671" cy="112955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D95F51E2-F3FE-0342-BE9F-F5E1058A4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/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531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C644F0B-803E-6D48-A06A-BC0EE7988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6" y="2060447"/>
            <a:ext cx="9932894" cy="144951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68D0D81-8714-384B-B95E-D37C3C5E32A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5106" y="3852672"/>
            <a:ext cx="9932894" cy="963168"/>
          </a:xfrm>
        </p:spPr>
        <p:txBody>
          <a:bodyPr>
            <a:normAutofit/>
          </a:bodyPr>
          <a:lstStyle>
            <a:lvl1pPr marL="0" indent="0" algn="l">
              <a:buNone/>
              <a:defRPr sz="1600" spc="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NAPSAUTT.</a:t>
            </a:r>
          </a:p>
        </p:txBody>
      </p:sp>
      <p:pic>
        <p:nvPicPr>
          <p:cNvPr id="11" name="Kuva 10" descr="Oulun kaupungin tunnus">
            <a:extLst>
              <a:ext uri="{FF2B5EF4-FFF2-40B4-BE49-F238E27FC236}">
                <a16:creationId xmlns:a16="http://schemas.microsoft.com/office/drawing/2014/main" id="{A9479630-7DE6-4C4B-9AAB-CA44D496E3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ED4078-C745-6B4D-9F2B-041B10D65B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AA21C816-39A0-A74A-8F2A-2CE8F947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8760C89-6817-3A49-8E64-DA29B5A79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27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8B4BE5-33C4-7740-90A5-CB0EE6BC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B77511-3DF1-B246-9F30-F66AE595E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8050F2C-300C-484D-86D0-75504628B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BF014A-7030-514A-AD23-EB2DFC61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D7C5B36-3BF9-4A48-B14B-E5330E0A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B7270A1-F7B8-8F47-A43A-0767FDA0F3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54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BC2442-37AE-5C40-BCED-03A8BF0F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7689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D3DAFCB-F2FD-B748-8F31-AA990DAE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155111"/>
            <a:ext cx="10515600" cy="3949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788AD55-A39B-3A46-9037-D338B8A1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F4FAD0AA-26E5-284B-AB58-73CB27A5F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F621261-E8DF-144D-B79D-0C92CCD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804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982694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B1B380D-DC23-B745-B3E8-6110D503E82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6722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3681DF-5A98-8E4E-95BD-D66672DCE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3" y="1129553"/>
            <a:ext cx="9791700" cy="927847"/>
          </a:xfrm>
        </p:spPr>
        <p:txBody>
          <a:bodyPr anchor="b"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FA74886E-152E-114E-83A1-63C4F61D05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7239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212025FF-3F8D-B24A-B526-188D2E11D6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7898" y="2491740"/>
            <a:ext cx="4941432" cy="29747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pic>
        <p:nvPicPr>
          <p:cNvPr id="8" name="Kuva 7" descr="Oulun kaupungin tunnus">
            <a:extLst>
              <a:ext uri="{FF2B5EF4-FFF2-40B4-BE49-F238E27FC236}">
                <a16:creationId xmlns:a16="http://schemas.microsoft.com/office/drawing/2014/main" id="{31D37D4A-7098-6645-82FE-EAD98D4F6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568" y="5751093"/>
            <a:ext cx="1248611" cy="624306"/>
          </a:xfrm>
          <a:prstGeom prst="rect">
            <a:avLst/>
          </a:prstGeom>
        </p:spPr>
      </p:pic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A372267E-0489-C941-A217-340563AD37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8289" y="5934820"/>
            <a:ext cx="8104187" cy="322263"/>
          </a:xfrm>
        </p:spPr>
        <p:txBody>
          <a:bodyPr anchor="b">
            <a:normAutofit/>
          </a:bodyPr>
          <a:lstStyle>
            <a:lvl1pPr marL="0" indent="0">
              <a:buNone/>
              <a:defRPr sz="1200" spc="50" baseline="0"/>
            </a:lvl1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C5097AA4-095E-3842-B73A-FC4D625BC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740563" y="669257"/>
            <a:ext cx="644428" cy="647700"/>
          </a:xfrm>
          <a:prstGeom prst="rect">
            <a:avLst/>
          </a:prstGeom>
        </p:spPr>
      </p:pic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70CE01D4-2497-5E46-86C3-6E13587426D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99500" y="61785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711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18DAED1-DD14-BF4A-B88C-E1C96F943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58CEF64-9781-D945-9720-99CE85F39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101579-0DA9-4049-AC13-EF6FA335B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5F9E72-400B-824D-91AE-6E5C40C7F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1DABDF-68E5-1744-9D23-F69A2F2C7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69C2F4FE-713B-884F-B5BF-63AA24B8D1F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187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1" r:id="rId7"/>
    <p:sldLayoutId id="2147483664" r:id="rId8"/>
    <p:sldLayoutId id="2147483665" r:id="rId9"/>
    <p:sldLayoutId id="2147483666" r:id="rId10"/>
    <p:sldLayoutId id="2147483667" r:id="rId11"/>
    <p:sldLayoutId id="2147483670" r:id="rId12"/>
    <p:sldLayoutId id="2147483668" r:id="rId13"/>
    <p:sldLayoutId id="2147483669" r:id="rId14"/>
    <p:sldLayoutId id="2147483677" r:id="rId15"/>
    <p:sldLayoutId id="2147483673" r:id="rId16"/>
    <p:sldLayoutId id="2147483675" r:id="rId17"/>
    <p:sldLayoutId id="2147483674" r:id="rId18"/>
    <p:sldLayoutId id="2147483676" r:id="rId19"/>
    <p:sldLayoutId id="2147483678" r:id="rId20"/>
    <p:sldLayoutId id="2147483679" r:id="rId21"/>
    <p:sldLayoutId id="2147483680" r:id="rId22"/>
    <p:sldLayoutId id="2147483681" r:id="rId2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37781-D5E9-5D2A-EBD4-7ED465B5A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7BD3C1-64C6-0D2E-B43C-F231E288FB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1308" y="1888337"/>
            <a:ext cx="7672063" cy="1449515"/>
          </a:xfrm>
        </p:spPr>
        <p:txBody>
          <a:bodyPr>
            <a:normAutofit fontScale="90000"/>
          </a:bodyPr>
          <a:lstStyle/>
          <a:p>
            <a:r>
              <a:rPr lang="fi-FI" sz="5300" dirty="0"/>
              <a:t>Harrastamisen</a:t>
            </a:r>
            <a:r>
              <a:rPr lang="fi-FI" dirty="0"/>
              <a:t> </a:t>
            </a:r>
            <a:r>
              <a:rPr lang="fi-FI" sz="5300" dirty="0"/>
              <a:t>aarrearkku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D1293A0-B10E-B962-2778-19DB7F4E4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1308" y="3498200"/>
            <a:ext cx="6971847" cy="110763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2800" dirty="0"/>
              <a:t>Maksuttomia harrastuksia peruskoululaisille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8005412D-D2D0-496D-2C91-7D7076BD1A8C}"/>
              </a:ext>
            </a:extLst>
          </p:cNvPr>
          <p:cNvSpPr/>
          <p:nvPr/>
        </p:nvSpPr>
        <p:spPr>
          <a:xfrm>
            <a:off x="9220200" y="4222182"/>
            <a:ext cx="3581400" cy="32263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Kuva 4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74B248B-573E-D8D0-8FAF-A30184B2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428" y="4677646"/>
            <a:ext cx="2025414" cy="2011571"/>
          </a:xfrm>
          <a:prstGeom prst="rect">
            <a:avLst/>
          </a:prstGeom>
        </p:spPr>
      </p:pic>
      <p:sp>
        <p:nvSpPr>
          <p:cNvPr id="7" name="Ellipsi 8">
            <a:extLst>
              <a:ext uri="{FF2B5EF4-FFF2-40B4-BE49-F238E27FC236}">
                <a16:creationId xmlns:a16="http://schemas.microsoft.com/office/drawing/2014/main" id="{F79752A8-8FDD-5347-A4AE-0BB52CCE8380}"/>
              </a:ext>
            </a:extLst>
          </p:cNvPr>
          <p:cNvSpPr/>
          <p:nvPr/>
        </p:nvSpPr>
        <p:spPr>
          <a:xfrm>
            <a:off x="-547816" y="-950949"/>
            <a:ext cx="6377348" cy="4631646"/>
          </a:xfrm>
          <a:custGeom>
            <a:avLst/>
            <a:gdLst>
              <a:gd name="csX0" fmla="*/ 0 w 5043998"/>
              <a:gd name="csY0" fmla="*/ 1826073 h 3652145"/>
              <a:gd name="csX1" fmla="*/ 2521999 w 5043998"/>
              <a:gd name="csY1" fmla="*/ 0 h 3652145"/>
              <a:gd name="csX2" fmla="*/ 5043998 w 5043998"/>
              <a:gd name="csY2" fmla="*/ 1826073 h 3652145"/>
              <a:gd name="csX3" fmla="*/ 2521999 w 5043998"/>
              <a:gd name="csY3" fmla="*/ 3652146 h 3652145"/>
              <a:gd name="csX4" fmla="*/ 0 w 5043998"/>
              <a:gd name="csY4" fmla="*/ 1826073 h 3652145"/>
              <a:gd name="csX0" fmla="*/ 16205 w 5060203"/>
              <a:gd name="csY0" fmla="*/ 1826073 h 3490372"/>
              <a:gd name="csX1" fmla="*/ 2538204 w 5060203"/>
              <a:gd name="csY1" fmla="*/ 0 h 3490372"/>
              <a:gd name="csX2" fmla="*/ 5060203 w 5060203"/>
              <a:gd name="csY2" fmla="*/ 1826073 h 3490372"/>
              <a:gd name="csX3" fmla="*/ 1822589 w 5060203"/>
              <a:gd name="csY3" fmla="*/ 3490372 h 3490372"/>
              <a:gd name="csX4" fmla="*/ 16205 w 5060203"/>
              <a:gd name="csY4" fmla="*/ 1826073 h 3490372"/>
              <a:gd name="csX0" fmla="*/ 37953 w 5081951"/>
              <a:gd name="csY0" fmla="*/ 1826073 h 3920974"/>
              <a:gd name="csX1" fmla="*/ 2559952 w 5081951"/>
              <a:gd name="csY1" fmla="*/ 0 h 3920974"/>
              <a:gd name="csX2" fmla="*/ 5081951 w 5081951"/>
              <a:gd name="csY2" fmla="*/ 1826073 h 3920974"/>
              <a:gd name="csX3" fmla="*/ 1844337 w 5081951"/>
              <a:gd name="csY3" fmla="*/ 3490372 h 3920974"/>
              <a:gd name="csX4" fmla="*/ 37953 w 5081951"/>
              <a:gd name="csY4" fmla="*/ 1826073 h 3920974"/>
              <a:gd name="csX0" fmla="*/ 37953 w 5081951"/>
              <a:gd name="csY0" fmla="*/ 1826073 h 3920974"/>
              <a:gd name="csX1" fmla="*/ 2559952 w 5081951"/>
              <a:gd name="csY1" fmla="*/ 0 h 3920974"/>
              <a:gd name="csX2" fmla="*/ 5081951 w 5081951"/>
              <a:gd name="csY2" fmla="*/ 1826073 h 3920974"/>
              <a:gd name="csX3" fmla="*/ 1844337 w 5081951"/>
              <a:gd name="csY3" fmla="*/ 3490372 h 3920974"/>
              <a:gd name="csX4" fmla="*/ 37953 w 5081951"/>
              <a:gd name="csY4" fmla="*/ 1826073 h 3920974"/>
              <a:gd name="csX0" fmla="*/ 37953 w 5179736"/>
              <a:gd name="csY0" fmla="*/ 1826073 h 3920974"/>
              <a:gd name="csX1" fmla="*/ 2559952 w 5179736"/>
              <a:gd name="csY1" fmla="*/ 0 h 3920974"/>
              <a:gd name="csX2" fmla="*/ 5081951 w 5179736"/>
              <a:gd name="csY2" fmla="*/ 1826073 h 3920974"/>
              <a:gd name="csX3" fmla="*/ 1844337 w 5179736"/>
              <a:gd name="csY3" fmla="*/ 3490372 h 3920974"/>
              <a:gd name="csX4" fmla="*/ 37953 w 5179736"/>
              <a:gd name="csY4" fmla="*/ 1826073 h 3920974"/>
              <a:gd name="csX0" fmla="*/ 4369 w 5064151"/>
              <a:gd name="csY0" fmla="*/ 1826073 h 3382635"/>
              <a:gd name="csX1" fmla="*/ 2526368 w 5064151"/>
              <a:gd name="csY1" fmla="*/ 0 h 3382635"/>
              <a:gd name="csX2" fmla="*/ 5048367 w 5064151"/>
              <a:gd name="csY2" fmla="*/ 1826073 h 3382635"/>
              <a:gd name="csX3" fmla="*/ 3046405 w 5064151"/>
              <a:gd name="csY3" fmla="*/ 2879965 h 3382635"/>
              <a:gd name="csX4" fmla="*/ 4369 w 5064151"/>
              <a:gd name="csY4" fmla="*/ 1826073 h 3382635"/>
              <a:gd name="csX0" fmla="*/ 4369 w 5052445"/>
              <a:gd name="csY0" fmla="*/ 1826073 h 3100084"/>
              <a:gd name="csX1" fmla="*/ 2526368 w 5052445"/>
              <a:gd name="csY1" fmla="*/ 0 h 3100084"/>
              <a:gd name="csX2" fmla="*/ 5048367 w 5052445"/>
              <a:gd name="csY2" fmla="*/ 1826073 h 3100084"/>
              <a:gd name="csX3" fmla="*/ 3046405 w 5052445"/>
              <a:gd name="csY3" fmla="*/ 2879965 h 3100084"/>
              <a:gd name="csX4" fmla="*/ 4369 w 5052445"/>
              <a:gd name="csY4" fmla="*/ 1826073 h 3100084"/>
              <a:gd name="csX0" fmla="*/ 25612 w 5073286"/>
              <a:gd name="csY0" fmla="*/ 1826073 h 2886383"/>
              <a:gd name="csX1" fmla="*/ 2547611 w 5073286"/>
              <a:gd name="csY1" fmla="*/ 0 h 2886383"/>
              <a:gd name="csX2" fmla="*/ 5069610 w 5073286"/>
              <a:gd name="csY2" fmla="*/ 1826073 h 2886383"/>
              <a:gd name="csX3" fmla="*/ 3067648 w 5073286"/>
              <a:gd name="csY3" fmla="*/ 2879965 h 2886383"/>
              <a:gd name="csX4" fmla="*/ 1349937 w 5073286"/>
              <a:gd name="csY4" fmla="*/ 2247932 h 2886383"/>
              <a:gd name="csX5" fmla="*/ 25612 w 5073286"/>
              <a:gd name="csY5" fmla="*/ 1826073 h 2886383"/>
              <a:gd name="csX0" fmla="*/ 51384 w 5099191"/>
              <a:gd name="csY0" fmla="*/ 1826073 h 3985727"/>
              <a:gd name="csX1" fmla="*/ 2573383 w 5099191"/>
              <a:gd name="csY1" fmla="*/ 0 h 3985727"/>
              <a:gd name="csX2" fmla="*/ 5095382 w 5099191"/>
              <a:gd name="csY2" fmla="*/ 1826073 h 3985727"/>
              <a:gd name="csX3" fmla="*/ 3093420 w 5099191"/>
              <a:gd name="csY3" fmla="*/ 2879965 h 3985727"/>
              <a:gd name="csX4" fmla="*/ 1048909 w 5099191"/>
              <a:gd name="csY4" fmla="*/ 3963301 h 3985727"/>
              <a:gd name="csX5" fmla="*/ 51384 w 5099191"/>
              <a:gd name="csY5" fmla="*/ 1826073 h 3985727"/>
              <a:gd name="csX0" fmla="*/ 51384 w 5099191"/>
              <a:gd name="csY0" fmla="*/ 1826073 h 4071513"/>
              <a:gd name="csX1" fmla="*/ 2573383 w 5099191"/>
              <a:gd name="csY1" fmla="*/ 0 h 4071513"/>
              <a:gd name="csX2" fmla="*/ 5095382 w 5099191"/>
              <a:gd name="csY2" fmla="*/ 1826073 h 4071513"/>
              <a:gd name="csX3" fmla="*/ 3093420 w 5099191"/>
              <a:gd name="csY3" fmla="*/ 2879965 h 4071513"/>
              <a:gd name="csX4" fmla="*/ 1048909 w 5099191"/>
              <a:gd name="csY4" fmla="*/ 3963301 h 4071513"/>
              <a:gd name="csX5" fmla="*/ 51384 w 5099191"/>
              <a:gd name="csY5" fmla="*/ 1826073 h 4071513"/>
              <a:gd name="csX0" fmla="*/ 114286 w 5162093"/>
              <a:gd name="csY0" fmla="*/ 1826073 h 4071513"/>
              <a:gd name="csX1" fmla="*/ 2636285 w 5162093"/>
              <a:gd name="csY1" fmla="*/ 0 h 4071513"/>
              <a:gd name="csX2" fmla="*/ 5158284 w 5162093"/>
              <a:gd name="csY2" fmla="*/ 1826073 h 4071513"/>
              <a:gd name="csX3" fmla="*/ 3156322 w 5162093"/>
              <a:gd name="csY3" fmla="*/ 2879965 h 4071513"/>
              <a:gd name="csX4" fmla="*/ 1111811 w 5162093"/>
              <a:gd name="csY4" fmla="*/ 3963301 h 4071513"/>
              <a:gd name="csX5" fmla="*/ 114286 w 5162093"/>
              <a:gd name="csY5" fmla="*/ 1826073 h 4071513"/>
              <a:gd name="csX0" fmla="*/ 114286 w 5162192"/>
              <a:gd name="csY0" fmla="*/ 1826073 h 4048908"/>
              <a:gd name="csX1" fmla="*/ 2636285 w 5162192"/>
              <a:gd name="csY1" fmla="*/ 0 h 4048908"/>
              <a:gd name="csX2" fmla="*/ 5158284 w 5162192"/>
              <a:gd name="csY2" fmla="*/ 1826073 h 4048908"/>
              <a:gd name="csX3" fmla="*/ 3156322 w 5162192"/>
              <a:gd name="csY3" fmla="*/ 2879965 h 4048908"/>
              <a:gd name="csX4" fmla="*/ 1111811 w 5162192"/>
              <a:gd name="csY4" fmla="*/ 3963301 h 4048908"/>
              <a:gd name="csX5" fmla="*/ 114286 w 5162192"/>
              <a:gd name="csY5" fmla="*/ 1826073 h 4048908"/>
              <a:gd name="csX0" fmla="*/ 114286 w 5220736"/>
              <a:gd name="csY0" fmla="*/ 1826073 h 4048908"/>
              <a:gd name="csX1" fmla="*/ 2636285 w 5220736"/>
              <a:gd name="csY1" fmla="*/ 0 h 4048908"/>
              <a:gd name="csX2" fmla="*/ 5158284 w 5220736"/>
              <a:gd name="csY2" fmla="*/ 1826073 h 4048908"/>
              <a:gd name="csX3" fmla="*/ 3156322 w 5220736"/>
              <a:gd name="csY3" fmla="*/ 2879965 h 4048908"/>
              <a:gd name="csX4" fmla="*/ 1111811 w 5220736"/>
              <a:gd name="csY4" fmla="*/ 3963301 h 4048908"/>
              <a:gd name="csX5" fmla="*/ 114286 w 5220736"/>
              <a:gd name="csY5" fmla="*/ 1826073 h 4048908"/>
              <a:gd name="csX0" fmla="*/ 114286 w 5434497"/>
              <a:gd name="csY0" fmla="*/ 1826643 h 4073515"/>
              <a:gd name="csX1" fmla="*/ 2636285 w 5434497"/>
              <a:gd name="csY1" fmla="*/ 570 h 4073515"/>
              <a:gd name="csX2" fmla="*/ 5378183 w 5434497"/>
              <a:gd name="csY2" fmla="*/ 1695693 h 4073515"/>
              <a:gd name="csX3" fmla="*/ 3156322 w 5434497"/>
              <a:gd name="csY3" fmla="*/ 2880535 h 4073515"/>
              <a:gd name="csX4" fmla="*/ 1111811 w 5434497"/>
              <a:gd name="csY4" fmla="*/ 3963871 h 4073515"/>
              <a:gd name="csX5" fmla="*/ 114286 w 5434497"/>
              <a:gd name="csY5" fmla="*/ 1826643 h 4073515"/>
              <a:gd name="csX0" fmla="*/ 93588 w 5365240"/>
              <a:gd name="csY0" fmla="*/ 2016706 h 4263578"/>
              <a:gd name="csX1" fmla="*/ 2329758 w 5365240"/>
              <a:gd name="csY1" fmla="*/ 253 h 4263578"/>
              <a:gd name="csX2" fmla="*/ 5357485 w 5365240"/>
              <a:gd name="csY2" fmla="*/ 1885756 h 4263578"/>
              <a:gd name="csX3" fmla="*/ 3135624 w 5365240"/>
              <a:gd name="csY3" fmla="*/ 3070598 h 4263578"/>
              <a:gd name="csX4" fmla="*/ 1091113 w 5365240"/>
              <a:gd name="csY4" fmla="*/ 4153934 h 4263578"/>
              <a:gd name="csX5" fmla="*/ 93588 w 5365240"/>
              <a:gd name="csY5" fmla="*/ 2016706 h 4263578"/>
              <a:gd name="csX0" fmla="*/ 93588 w 5376751"/>
              <a:gd name="csY0" fmla="*/ 2016923 h 4263795"/>
              <a:gd name="csX1" fmla="*/ 2329758 w 5376751"/>
              <a:gd name="csY1" fmla="*/ 470 h 4263795"/>
              <a:gd name="csX2" fmla="*/ 5357485 w 5376751"/>
              <a:gd name="csY2" fmla="*/ 1885973 h 4263795"/>
              <a:gd name="csX3" fmla="*/ 3135624 w 5376751"/>
              <a:gd name="csY3" fmla="*/ 3070815 h 4263795"/>
              <a:gd name="csX4" fmla="*/ 1091113 w 5376751"/>
              <a:gd name="csY4" fmla="*/ 4154151 h 4263795"/>
              <a:gd name="csX5" fmla="*/ 93588 w 5376751"/>
              <a:gd name="csY5" fmla="*/ 2016923 h 4263795"/>
              <a:gd name="csX0" fmla="*/ 93588 w 6054845"/>
              <a:gd name="csY0" fmla="*/ 2017036 h 4264062"/>
              <a:gd name="csX1" fmla="*/ 2329758 w 6054845"/>
              <a:gd name="csY1" fmla="*/ 583 h 4264062"/>
              <a:gd name="csX2" fmla="*/ 6039030 w 6054845"/>
              <a:gd name="csY2" fmla="*/ 1872174 h 4264062"/>
              <a:gd name="csX3" fmla="*/ 3135624 w 6054845"/>
              <a:gd name="csY3" fmla="*/ 3070928 h 4264062"/>
              <a:gd name="csX4" fmla="*/ 1091113 w 6054845"/>
              <a:gd name="csY4" fmla="*/ 4154264 h 4264062"/>
              <a:gd name="csX5" fmla="*/ 93588 w 6054845"/>
              <a:gd name="csY5" fmla="*/ 2017036 h 4264062"/>
              <a:gd name="csX0" fmla="*/ 93588 w 6051499"/>
              <a:gd name="csY0" fmla="*/ 2016757 h 4249797"/>
              <a:gd name="csX1" fmla="*/ 2329758 w 6051499"/>
              <a:gd name="csY1" fmla="*/ 304 h 4249797"/>
              <a:gd name="csX2" fmla="*/ 6039030 w 6051499"/>
              <a:gd name="csY2" fmla="*/ 1871895 h 4249797"/>
              <a:gd name="csX3" fmla="*/ 3448243 w 6051499"/>
              <a:gd name="csY3" fmla="*/ 2845290 h 4249797"/>
              <a:gd name="csX4" fmla="*/ 1091113 w 6051499"/>
              <a:gd name="csY4" fmla="*/ 4153985 h 4249797"/>
              <a:gd name="csX5" fmla="*/ 93588 w 6051499"/>
              <a:gd name="csY5" fmla="*/ 2016757 h 4249797"/>
              <a:gd name="csX0" fmla="*/ 93588 w 6060070"/>
              <a:gd name="csY0" fmla="*/ 2017130 h 4250170"/>
              <a:gd name="csX1" fmla="*/ 2329758 w 6060070"/>
              <a:gd name="csY1" fmla="*/ 677 h 4250170"/>
              <a:gd name="csX2" fmla="*/ 6039030 w 6060070"/>
              <a:gd name="csY2" fmla="*/ 1872268 h 4250170"/>
              <a:gd name="csX3" fmla="*/ 3448243 w 6060070"/>
              <a:gd name="csY3" fmla="*/ 2845663 h 4250170"/>
              <a:gd name="csX4" fmla="*/ 1091113 w 6060070"/>
              <a:gd name="csY4" fmla="*/ 4154358 h 4250170"/>
              <a:gd name="csX5" fmla="*/ 93588 w 6060070"/>
              <a:gd name="csY5" fmla="*/ 2017130 h 4250170"/>
              <a:gd name="csX0" fmla="*/ 93588 w 6060070"/>
              <a:gd name="csY0" fmla="*/ 2017130 h 4263078"/>
              <a:gd name="csX1" fmla="*/ 2329758 w 6060070"/>
              <a:gd name="csY1" fmla="*/ 677 h 4263078"/>
              <a:gd name="csX2" fmla="*/ 6039030 w 6060070"/>
              <a:gd name="csY2" fmla="*/ 1872268 h 4263078"/>
              <a:gd name="csX3" fmla="*/ 3448243 w 6060070"/>
              <a:gd name="csY3" fmla="*/ 2845663 h 4263078"/>
              <a:gd name="csX4" fmla="*/ 1091113 w 6060070"/>
              <a:gd name="csY4" fmla="*/ 4154358 h 4263078"/>
              <a:gd name="csX5" fmla="*/ 93588 w 6060070"/>
              <a:gd name="csY5" fmla="*/ 2017130 h 4263078"/>
              <a:gd name="csX0" fmla="*/ 20076 w 6009638"/>
              <a:gd name="csY0" fmla="*/ 1809268 h 4055216"/>
              <a:gd name="csX1" fmla="*/ 1219683 w 6009638"/>
              <a:gd name="csY1" fmla="*/ 346 h 4055216"/>
              <a:gd name="csX2" fmla="*/ 5965518 w 6009638"/>
              <a:gd name="csY2" fmla="*/ 1664406 h 4055216"/>
              <a:gd name="csX3" fmla="*/ 3374731 w 6009638"/>
              <a:gd name="csY3" fmla="*/ 2637801 h 4055216"/>
              <a:gd name="csX4" fmla="*/ 1017601 w 6009638"/>
              <a:gd name="csY4" fmla="*/ 3946496 h 4055216"/>
              <a:gd name="csX5" fmla="*/ 20076 w 6009638"/>
              <a:gd name="csY5" fmla="*/ 1809268 h 4055216"/>
              <a:gd name="csX0" fmla="*/ 20076 w 5968642"/>
              <a:gd name="csY0" fmla="*/ 1809994 h 4055942"/>
              <a:gd name="csX1" fmla="*/ 1219683 w 5968642"/>
              <a:gd name="csY1" fmla="*/ 1072 h 4055942"/>
              <a:gd name="csX2" fmla="*/ 5965518 w 5968642"/>
              <a:gd name="csY2" fmla="*/ 1665132 h 4055942"/>
              <a:gd name="csX3" fmla="*/ 3374731 w 5968642"/>
              <a:gd name="csY3" fmla="*/ 2638527 h 4055942"/>
              <a:gd name="csX4" fmla="*/ 1017601 w 5968642"/>
              <a:gd name="csY4" fmla="*/ 3947222 h 4055942"/>
              <a:gd name="csX5" fmla="*/ 20076 w 5968642"/>
              <a:gd name="csY5" fmla="*/ 1809994 h 4055942"/>
              <a:gd name="csX0" fmla="*/ 207027 w 5634460"/>
              <a:gd name="csY0" fmla="*/ 2110515 h 4062737"/>
              <a:gd name="csX1" fmla="*/ 885568 w 5634460"/>
              <a:gd name="csY1" fmla="*/ 7867 h 4062737"/>
              <a:gd name="csX2" fmla="*/ 5631403 w 5634460"/>
              <a:gd name="csY2" fmla="*/ 1671927 h 4062737"/>
              <a:gd name="csX3" fmla="*/ 3040616 w 5634460"/>
              <a:gd name="csY3" fmla="*/ 2645322 h 4062737"/>
              <a:gd name="csX4" fmla="*/ 683486 w 5634460"/>
              <a:gd name="csY4" fmla="*/ 3954017 h 4062737"/>
              <a:gd name="csX5" fmla="*/ 207027 w 5634460"/>
              <a:gd name="csY5" fmla="*/ 2110515 h 4062737"/>
              <a:gd name="csX0" fmla="*/ 281514 w 5708947"/>
              <a:gd name="csY0" fmla="*/ 2110515 h 4062737"/>
              <a:gd name="csX1" fmla="*/ 960055 w 5708947"/>
              <a:gd name="csY1" fmla="*/ 7867 h 4062737"/>
              <a:gd name="csX2" fmla="*/ 5705890 w 5708947"/>
              <a:gd name="csY2" fmla="*/ 1671927 h 4062737"/>
              <a:gd name="csX3" fmla="*/ 3115103 w 5708947"/>
              <a:gd name="csY3" fmla="*/ 2645322 h 4062737"/>
              <a:gd name="csX4" fmla="*/ 757973 w 5708947"/>
              <a:gd name="csY4" fmla="*/ 3954017 h 4062737"/>
              <a:gd name="csX5" fmla="*/ 281514 w 5708947"/>
              <a:gd name="csY5" fmla="*/ 2110515 h 4062737"/>
              <a:gd name="csX0" fmla="*/ 221286 w 5681568"/>
              <a:gd name="csY0" fmla="*/ 1787160 h 3739382"/>
              <a:gd name="csX1" fmla="*/ 1142239 w 5681568"/>
              <a:gd name="csY1" fmla="*/ 3694 h 3739382"/>
              <a:gd name="csX2" fmla="*/ 5645662 w 5681568"/>
              <a:gd name="csY2" fmla="*/ 1348572 h 3739382"/>
              <a:gd name="csX3" fmla="*/ 3054875 w 5681568"/>
              <a:gd name="csY3" fmla="*/ 2321967 h 3739382"/>
              <a:gd name="csX4" fmla="*/ 697745 w 5681568"/>
              <a:gd name="csY4" fmla="*/ 3630662 h 3739382"/>
              <a:gd name="csX5" fmla="*/ 221286 w 5681568"/>
              <a:gd name="csY5" fmla="*/ 1787160 h 3739382"/>
              <a:gd name="csX0" fmla="*/ 205945 w 5675096"/>
              <a:gd name="csY0" fmla="*/ 2101626 h 4053848"/>
              <a:gd name="csX1" fmla="*/ 865900 w 5675096"/>
              <a:gd name="csY1" fmla="*/ 2974 h 4053848"/>
              <a:gd name="csX2" fmla="*/ 5630321 w 5675096"/>
              <a:gd name="csY2" fmla="*/ 1663038 h 4053848"/>
              <a:gd name="csX3" fmla="*/ 3039534 w 5675096"/>
              <a:gd name="csY3" fmla="*/ 2636433 h 4053848"/>
              <a:gd name="csX4" fmla="*/ 682404 w 5675096"/>
              <a:gd name="csY4" fmla="*/ 3945128 h 4053848"/>
              <a:gd name="csX5" fmla="*/ 205945 w 5675096"/>
              <a:gd name="csY5" fmla="*/ 2101626 h 4053848"/>
              <a:gd name="csX0" fmla="*/ 205945 w 5675096"/>
              <a:gd name="csY0" fmla="*/ 2118988 h 4071210"/>
              <a:gd name="csX1" fmla="*/ 865900 w 5675096"/>
              <a:gd name="csY1" fmla="*/ 20336 h 4071210"/>
              <a:gd name="csX2" fmla="*/ 5630321 w 5675096"/>
              <a:gd name="csY2" fmla="*/ 1680400 h 4071210"/>
              <a:gd name="csX3" fmla="*/ 3039534 w 5675096"/>
              <a:gd name="csY3" fmla="*/ 2653795 h 4071210"/>
              <a:gd name="csX4" fmla="*/ 682404 w 5675096"/>
              <a:gd name="csY4" fmla="*/ 3962490 h 4071210"/>
              <a:gd name="csX5" fmla="*/ 205945 w 5675096"/>
              <a:gd name="csY5" fmla="*/ 2118988 h 4071210"/>
              <a:gd name="csX0" fmla="*/ 205945 w 5638748"/>
              <a:gd name="csY0" fmla="*/ 2139402 h 4091624"/>
              <a:gd name="csX1" fmla="*/ 865900 w 5638748"/>
              <a:gd name="csY1" fmla="*/ 40750 h 4091624"/>
              <a:gd name="csX2" fmla="*/ 5630321 w 5638748"/>
              <a:gd name="csY2" fmla="*/ 1700814 h 4091624"/>
              <a:gd name="csX3" fmla="*/ 3039534 w 5638748"/>
              <a:gd name="csY3" fmla="*/ 2674209 h 4091624"/>
              <a:gd name="csX4" fmla="*/ 682404 w 5638748"/>
              <a:gd name="csY4" fmla="*/ 3982904 h 4091624"/>
              <a:gd name="csX5" fmla="*/ 205945 w 5638748"/>
              <a:gd name="csY5" fmla="*/ 2139402 h 4091624"/>
              <a:gd name="csX0" fmla="*/ 205945 w 5696331"/>
              <a:gd name="csY0" fmla="*/ 2124347 h 4065880"/>
              <a:gd name="csX1" fmla="*/ 865900 w 5696331"/>
              <a:gd name="csY1" fmla="*/ 25695 h 4065880"/>
              <a:gd name="csX2" fmla="*/ 5686889 w 5696331"/>
              <a:gd name="csY2" fmla="*/ 1432448 h 4065880"/>
              <a:gd name="csX3" fmla="*/ 3039534 w 5696331"/>
              <a:gd name="csY3" fmla="*/ 2659154 h 4065880"/>
              <a:gd name="csX4" fmla="*/ 682404 w 5696331"/>
              <a:gd name="csY4" fmla="*/ 3967849 h 4065880"/>
              <a:gd name="csX5" fmla="*/ 205945 w 5696331"/>
              <a:gd name="csY5" fmla="*/ 2124347 h 406588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696331" h="4065880">
                <a:moveTo>
                  <a:pt x="205945" y="2124347"/>
                </a:moveTo>
                <a:cubicBezTo>
                  <a:pt x="236528" y="1467321"/>
                  <a:pt x="-47591" y="141011"/>
                  <a:pt x="865900" y="25695"/>
                </a:cubicBezTo>
                <a:cubicBezTo>
                  <a:pt x="1779391" y="-89621"/>
                  <a:pt x="5919680" y="149813"/>
                  <a:pt x="5686889" y="1432448"/>
                </a:cubicBezTo>
                <a:cubicBezTo>
                  <a:pt x="5454098" y="2715083"/>
                  <a:pt x="3873615" y="2236587"/>
                  <a:pt x="3039534" y="2659154"/>
                </a:cubicBezTo>
                <a:cubicBezTo>
                  <a:pt x="2205453" y="3081721"/>
                  <a:pt x="1812175" y="4438953"/>
                  <a:pt x="682404" y="3967849"/>
                </a:cubicBezTo>
                <a:cubicBezTo>
                  <a:pt x="-465962" y="3531335"/>
                  <a:pt x="175362" y="2781373"/>
                  <a:pt x="205945" y="2124347"/>
                </a:cubicBezTo>
                <a:close/>
              </a:path>
            </a:pathLst>
          </a:custGeom>
          <a:blipFill>
            <a:blip r:embed="rId3"/>
            <a:srcRect/>
            <a:stretch>
              <a:fillRect l="-366" t="-19921" r="366" b="-34787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4747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12847-B14D-9EE5-E61E-F209CE193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6CCFFD-BEAC-706B-A617-4C1A8A466C5E}"/>
              </a:ext>
            </a:extLst>
          </p:cNvPr>
          <p:cNvSpPr/>
          <p:nvPr/>
        </p:nvSpPr>
        <p:spPr>
          <a:xfrm>
            <a:off x="0" y="-1911"/>
            <a:ext cx="12513468" cy="6855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E9B1A9-F8E3-707D-9066-7DBE49D34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107" y="2111309"/>
            <a:ext cx="2929801" cy="1314097"/>
          </a:xfrm>
        </p:spPr>
        <p:txBody>
          <a:bodyPr>
            <a:normAutofit/>
          </a:bodyPr>
          <a:lstStyle/>
          <a:p>
            <a:r>
              <a:rPr lang="fi-FI" sz="2400" dirty="0">
                <a:latin typeface="Barlow-Regular"/>
              </a:rPr>
              <a:t>Mitä?</a:t>
            </a:r>
            <a:br>
              <a:rPr lang="fi-FI" sz="2000" b="0" dirty="0">
                <a:latin typeface="Barlow-Regular"/>
              </a:rPr>
            </a:br>
            <a:r>
              <a:rPr lang="fi-FI" sz="2000" b="0" dirty="0">
                <a:latin typeface="Barlow-Regular"/>
              </a:rPr>
              <a:t>Harrastuksia 1.-9.-luokkalaisille koulupäivän yhteydessä.</a:t>
            </a:r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E3D020A5-3DC2-49E4-45E9-A6DF4243C9EC}"/>
              </a:ext>
            </a:extLst>
          </p:cNvPr>
          <p:cNvSpPr txBox="1">
            <a:spLocks/>
          </p:cNvSpPr>
          <p:nvPr/>
        </p:nvSpPr>
        <p:spPr>
          <a:xfrm>
            <a:off x="735106" y="354104"/>
            <a:ext cx="5875244" cy="14495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solidFill>
                  <a:srgbClr val="E40571"/>
                </a:solidFill>
              </a:rPr>
              <a:t>Harrastamisen aarrearkku</a:t>
            </a:r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5032BA00-229C-0D9C-382A-C790C0FAA4F1}"/>
              </a:ext>
            </a:extLst>
          </p:cNvPr>
          <p:cNvSpPr txBox="1">
            <a:spLocks/>
          </p:cNvSpPr>
          <p:nvPr/>
        </p:nvSpPr>
        <p:spPr>
          <a:xfrm>
            <a:off x="735106" y="3747612"/>
            <a:ext cx="3008219" cy="12815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500" dirty="0">
                <a:latin typeface="Barlow-Regular"/>
              </a:rPr>
              <a:t>Missä?</a:t>
            </a:r>
          </a:p>
          <a:p>
            <a:pPr>
              <a:lnSpc>
                <a:spcPct val="100000"/>
              </a:lnSpc>
            </a:pPr>
            <a:r>
              <a:rPr lang="fi-FI" sz="2000" b="0" dirty="0">
                <a:latin typeface="Barlow-Regular"/>
              </a:rPr>
              <a:t>Harrastukset järjestetään pääsääntöisesti oppilaan omalla koululla.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D2FC67A-29B1-7DCC-E40B-D02CF712899C}"/>
              </a:ext>
            </a:extLst>
          </p:cNvPr>
          <p:cNvSpPr txBox="1">
            <a:spLocks/>
          </p:cNvSpPr>
          <p:nvPr/>
        </p:nvSpPr>
        <p:spPr>
          <a:xfrm>
            <a:off x="4203132" y="2111310"/>
            <a:ext cx="2816794" cy="13176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400" dirty="0">
                <a:latin typeface="Barlow-Regular"/>
              </a:rPr>
              <a:t>Milloin?</a:t>
            </a:r>
            <a:br>
              <a:rPr lang="fi-FI" sz="2000" b="0" dirty="0">
                <a:latin typeface="Barlow-Regular"/>
              </a:rPr>
            </a:br>
            <a:r>
              <a:rPr lang="fi-FI" sz="2000" b="0" dirty="0">
                <a:latin typeface="Barlow-Regular"/>
              </a:rPr>
              <a:t>Ryhmät alkavat syyskuussa ja kestävät toukokuulle.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278B8910-16C9-632E-855E-08E09A754AE4}"/>
              </a:ext>
            </a:extLst>
          </p:cNvPr>
          <p:cNvSpPr txBox="1">
            <a:spLocks/>
          </p:cNvSpPr>
          <p:nvPr/>
        </p:nvSpPr>
        <p:spPr>
          <a:xfrm>
            <a:off x="4203133" y="3747612"/>
            <a:ext cx="3008218" cy="15292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400" dirty="0">
                <a:latin typeface="Barlow-Regular"/>
              </a:rPr>
              <a:t>Mitä maksaa?</a:t>
            </a:r>
            <a:br>
              <a:rPr lang="fi-FI" sz="2000" b="0" dirty="0">
                <a:latin typeface="Barlow-Regular"/>
              </a:rPr>
            </a:br>
            <a:r>
              <a:rPr lang="fi-FI" sz="2000" b="0" dirty="0">
                <a:latin typeface="Barlow-Regular"/>
              </a:rPr>
              <a:t>Maksuton. Harrastamisen aarrearkun ryhmät ovat aina maksuttomia.</a:t>
            </a:r>
          </a:p>
        </p:txBody>
      </p:sp>
      <p:pic>
        <p:nvPicPr>
          <p:cNvPr id="7" name="Kuva 8">
            <a:extLst>
              <a:ext uri="{FF2B5EF4-FFF2-40B4-BE49-F238E27FC236}">
                <a16:creationId xmlns:a16="http://schemas.microsoft.com/office/drawing/2014/main" id="{E9C563EB-CF3E-D380-69E1-AEDFA0EE1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32" y="5166217"/>
            <a:ext cx="1277219" cy="13819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AEFC3-91C4-5B68-4F12-8B803C0E536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396" r="5783"/>
          <a:stretch>
            <a:fillRect/>
          </a:stretch>
        </p:blipFill>
        <p:spPr>
          <a:xfrm>
            <a:off x="7587956" y="0"/>
            <a:ext cx="4925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16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76FE82-D925-204E-C811-C612A115D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uorakulmio 23">
            <a:extLst>
              <a:ext uri="{FF2B5EF4-FFF2-40B4-BE49-F238E27FC236}">
                <a16:creationId xmlns:a16="http://schemas.microsoft.com/office/drawing/2014/main" id="{C3E81067-8073-2058-282C-8E54144F55C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accent1"/>
              </a:solidFill>
            </a:endParaRPr>
          </a:p>
        </p:txBody>
      </p:sp>
      <p:sp>
        <p:nvSpPr>
          <p:cNvPr id="30" name="Suorakulmio: Pyöristetyt kulmat 29">
            <a:extLst>
              <a:ext uri="{FF2B5EF4-FFF2-40B4-BE49-F238E27FC236}">
                <a16:creationId xmlns:a16="http://schemas.microsoft.com/office/drawing/2014/main" id="{353D29FD-2C66-ECAE-0E20-1DDE10D3A6C2}"/>
              </a:ext>
            </a:extLst>
          </p:cNvPr>
          <p:cNvSpPr/>
          <p:nvPr/>
        </p:nvSpPr>
        <p:spPr>
          <a:xfrm>
            <a:off x="376136" y="2094402"/>
            <a:ext cx="5992766" cy="578731"/>
          </a:xfrm>
          <a:prstGeom prst="roundRect">
            <a:avLst>
              <a:gd name="adj" fmla="val 45906"/>
            </a:avLst>
          </a:prstGeom>
          <a:solidFill>
            <a:srgbClr val="A85B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5" name="Ryhmä 24">
            <a:extLst>
              <a:ext uri="{FF2B5EF4-FFF2-40B4-BE49-F238E27FC236}">
                <a16:creationId xmlns:a16="http://schemas.microsoft.com/office/drawing/2014/main" id="{B756C18C-EFC6-B9AE-1FC6-0C02D1A70C72}"/>
              </a:ext>
            </a:extLst>
          </p:cNvPr>
          <p:cNvGrpSpPr/>
          <p:nvPr/>
        </p:nvGrpSpPr>
        <p:grpSpPr>
          <a:xfrm>
            <a:off x="0" y="2937731"/>
            <a:ext cx="7506542" cy="3705388"/>
            <a:chOff x="17870" y="2846048"/>
            <a:chExt cx="7506542" cy="3705388"/>
          </a:xfrm>
        </p:grpSpPr>
        <p:sp>
          <p:nvSpPr>
            <p:cNvPr id="16" name="Otsikko 1">
              <a:extLst>
                <a:ext uri="{FF2B5EF4-FFF2-40B4-BE49-F238E27FC236}">
                  <a16:creationId xmlns:a16="http://schemas.microsoft.com/office/drawing/2014/main" id="{8F24FB1D-657F-B239-094B-6C32AC9C870A}"/>
                </a:ext>
              </a:extLst>
            </p:cNvPr>
            <p:cNvSpPr txBox="1">
              <a:spLocks/>
            </p:cNvSpPr>
            <p:nvPr/>
          </p:nvSpPr>
          <p:spPr>
            <a:xfrm>
              <a:off x="646990" y="2846048"/>
              <a:ext cx="3388237" cy="247279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Aamupuuhailua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Eläinkerho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Erityinen taidepaja 1.–3.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 (erityisryhmä)</a:t>
              </a: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Jalkapallo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Kuvataide 1.–3.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Lautapeli- ja puuhailukerho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Liikkapuuhailua</a:t>
              </a: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 1.–3.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 (erityisryhmä)</a:t>
              </a: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Liikuntaseikkailu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Luova taidepaja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</p:txBody>
        </p:sp>
        <p:sp>
          <p:nvSpPr>
            <p:cNvPr id="18" name="Otsikko 1">
              <a:extLst>
                <a:ext uri="{FF2B5EF4-FFF2-40B4-BE49-F238E27FC236}">
                  <a16:creationId xmlns:a16="http://schemas.microsoft.com/office/drawing/2014/main" id="{FEA92BB3-E6ED-A00F-5C3A-6B44D27807B6}"/>
                </a:ext>
              </a:extLst>
            </p:cNvPr>
            <p:cNvSpPr txBox="1">
              <a:spLocks/>
            </p:cNvSpPr>
            <p:nvPr/>
          </p:nvSpPr>
          <p:spPr>
            <a:xfrm>
              <a:off x="4136175" y="2846048"/>
              <a:ext cx="3388237" cy="2472792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Musapaja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Palloilu 1.–­2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Pikkutaiteilijat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Pingiskerho 1.–6.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Pokemon</a:t>
              </a: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 Go 1.–6.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Sporttikerho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Taidekaruselli 1.–5.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Tanssi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Temppuilu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  <a:p>
              <a:pPr lvl="0">
                <a:lnSpc>
                  <a:spcPct val="120000"/>
                </a:lnSpc>
              </a:pPr>
              <a:r>
                <a:rPr lang="fi-FI" sz="1400" b="0" dirty="0">
                  <a:solidFill>
                    <a:srgbClr val="A85BF0"/>
                  </a:solidFill>
                  <a:latin typeface="Barlow-Regular"/>
                </a:rPr>
                <a:t>Ulkoleikit ja pelit 1.–2. </a:t>
              </a:r>
              <a:r>
                <a:rPr lang="fi-FI" sz="1400" b="0" dirty="0" err="1">
                  <a:solidFill>
                    <a:srgbClr val="A85BF0"/>
                  </a:solidFill>
                  <a:latin typeface="Barlow-Regular"/>
                </a:rPr>
                <a:t>lk</a:t>
              </a:r>
              <a:endParaRPr lang="fi-FI" sz="1400" b="0" dirty="0">
                <a:solidFill>
                  <a:srgbClr val="A85BF0"/>
                </a:solidFill>
                <a:latin typeface="Barlow-Regular"/>
              </a:endParaRPr>
            </a:p>
          </p:txBody>
        </p:sp>
        <p:sp>
          <p:nvSpPr>
            <p:cNvPr id="6" name="Suorakulmio 5">
              <a:extLst>
                <a:ext uri="{FF2B5EF4-FFF2-40B4-BE49-F238E27FC236}">
                  <a16:creationId xmlns:a16="http://schemas.microsoft.com/office/drawing/2014/main" id="{A9B596A7-9A92-ED9D-62CC-14A63265702D}"/>
                </a:ext>
              </a:extLst>
            </p:cNvPr>
            <p:cNvSpPr/>
            <p:nvPr/>
          </p:nvSpPr>
          <p:spPr>
            <a:xfrm>
              <a:off x="17870" y="4740891"/>
              <a:ext cx="6602819" cy="18105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3" name="Suorakulmio: Pyöristetyt kulmat 22">
            <a:extLst>
              <a:ext uri="{FF2B5EF4-FFF2-40B4-BE49-F238E27FC236}">
                <a16:creationId xmlns:a16="http://schemas.microsoft.com/office/drawing/2014/main" id="{91233453-8078-3ECE-A536-A08FADEE4189}"/>
              </a:ext>
            </a:extLst>
          </p:cNvPr>
          <p:cNvSpPr/>
          <p:nvPr/>
        </p:nvSpPr>
        <p:spPr>
          <a:xfrm>
            <a:off x="675565" y="5785695"/>
            <a:ext cx="4013393" cy="443465"/>
          </a:xfrm>
          <a:prstGeom prst="roundRect">
            <a:avLst>
              <a:gd name="adj" fmla="val 0"/>
            </a:avLst>
          </a:prstGeom>
          <a:noFill/>
          <a:ln w="12700">
            <a:solidFill>
              <a:srgbClr val="003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1EC37E4-BE80-5B6B-ACFF-B08514533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65" y="5838679"/>
            <a:ext cx="4013393" cy="343832"/>
          </a:xfrm>
        </p:spPr>
        <p:txBody>
          <a:bodyPr anchor="ctr">
            <a:normAutofit/>
          </a:bodyPr>
          <a:lstStyle/>
          <a:p>
            <a:pPr algn="ctr"/>
            <a:r>
              <a:rPr lang="fi-FI" sz="1600" b="0" dirty="0">
                <a:solidFill>
                  <a:srgbClr val="003366"/>
                </a:solidFill>
                <a:latin typeface="Barlow-Regular"/>
              </a:rPr>
              <a:t>Tulevista kerhoista tiedotetaan Wilmassa</a:t>
            </a:r>
            <a:endParaRPr lang="fi-FI" sz="1400" b="0" dirty="0">
              <a:solidFill>
                <a:srgbClr val="003366"/>
              </a:solidFill>
              <a:latin typeface="Barlow-Regular"/>
            </a:endParaRP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79567038-28B7-BA46-3EC8-C0E44821B16A}"/>
              </a:ext>
            </a:extLst>
          </p:cNvPr>
          <p:cNvSpPr txBox="1">
            <a:spLocks/>
          </p:cNvSpPr>
          <p:nvPr/>
        </p:nvSpPr>
        <p:spPr>
          <a:xfrm>
            <a:off x="629119" y="499621"/>
            <a:ext cx="5531598" cy="134093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dirty="0">
                <a:latin typeface="+mn-lt"/>
              </a:rPr>
              <a:t>Tutustu ryhmiin ja ilmoittaudu verkossa</a:t>
            </a:r>
          </a:p>
        </p:txBody>
      </p:sp>
      <p:pic>
        <p:nvPicPr>
          <p:cNvPr id="20" name="Kuva 19">
            <a:extLst>
              <a:ext uri="{FF2B5EF4-FFF2-40B4-BE49-F238E27FC236}">
                <a16:creationId xmlns:a16="http://schemas.microsoft.com/office/drawing/2014/main" id="{2C755119-3FE5-45F2-D184-7C391FB5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2060" y="3086100"/>
            <a:ext cx="5485942" cy="3878317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9730F58F-5958-753C-FB2E-52936A5DC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815" y="1096646"/>
            <a:ext cx="2185185" cy="3884772"/>
          </a:xfrm>
          <a:prstGeom prst="rect">
            <a:avLst/>
          </a:prstGeom>
        </p:spPr>
      </p:pic>
      <p:sp>
        <p:nvSpPr>
          <p:cNvPr id="26" name="Otsikko 1">
            <a:extLst>
              <a:ext uri="{FF2B5EF4-FFF2-40B4-BE49-F238E27FC236}">
                <a16:creationId xmlns:a16="http://schemas.microsoft.com/office/drawing/2014/main" id="{90BC8B3C-DFC1-1F66-50C0-39852E822628}"/>
              </a:ext>
            </a:extLst>
          </p:cNvPr>
          <p:cNvSpPr txBox="1">
            <a:spLocks/>
          </p:cNvSpPr>
          <p:nvPr/>
        </p:nvSpPr>
        <p:spPr>
          <a:xfrm>
            <a:off x="511042" y="2158067"/>
            <a:ext cx="5741017" cy="515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i-FI" sz="2000" dirty="0">
                <a:solidFill>
                  <a:schemeClr val="bg1"/>
                </a:solidFill>
                <a:latin typeface="Barlow-Regular"/>
              </a:rPr>
              <a:t>uusi.kuntapalvelut.fi/harrastamisenaarrearkku</a:t>
            </a:r>
          </a:p>
        </p:txBody>
      </p:sp>
      <p:pic>
        <p:nvPicPr>
          <p:cNvPr id="27" name="Kuva 26">
            <a:extLst>
              <a:ext uri="{FF2B5EF4-FFF2-40B4-BE49-F238E27FC236}">
                <a16:creationId xmlns:a16="http://schemas.microsoft.com/office/drawing/2014/main" id="{46EBFB1F-4E6C-0BD7-4D51-24E42CEBA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8850" y="766192"/>
            <a:ext cx="2164268" cy="2170364"/>
          </a:xfrm>
          <a:prstGeom prst="rect">
            <a:avLst/>
          </a:prstGeom>
        </p:spPr>
      </p:pic>
      <p:sp>
        <p:nvSpPr>
          <p:cNvPr id="31" name="Freeform: Shape 458">
            <a:extLst>
              <a:ext uri="{FF2B5EF4-FFF2-40B4-BE49-F238E27FC236}">
                <a16:creationId xmlns:a16="http://schemas.microsoft.com/office/drawing/2014/main" id="{1486410B-8B93-BA1B-ACC7-08624BE7BD0C}"/>
              </a:ext>
            </a:extLst>
          </p:cNvPr>
          <p:cNvSpPr/>
          <p:nvPr/>
        </p:nvSpPr>
        <p:spPr>
          <a:xfrm>
            <a:off x="5992008" y="2599718"/>
            <a:ext cx="192335" cy="299208"/>
          </a:xfrm>
          <a:custGeom>
            <a:avLst/>
            <a:gdLst/>
            <a:ahLst/>
            <a:cxnLst/>
            <a:rect l="l" t="t" r="r" b="b"/>
            <a:pathLst>
              <a:path w="146946" h="228597">
                <a:moveTo>
                  <a:pt x="8163" y="1"/>
                </a:moveTo>
                <a:cubicBezTo>
                  <a:pt x="9255" y="-1"/>
                  <a:pt x="10291" y="196"/>
                  <a:pt x="11272" y="592"/>
                </a:cubicBezTo>
                <a:cubicBezTo>
                  <a:pt x="12252" y="988"/>
                  <a:pt x="13130" y="1600"/>
                  <a:pt x="13903" y="2426"/>
                </a:cubicBezTo>
                <a:lnTo>
                  <a:pt x="144517" y="133045"/>
                </a:lnTo>
                <a:cubicBezTo>
                  <a:pt x="145732" y="134233"/>
                  <a:pt x="146491" y="135620"/>
                  <a:pt x="146797" y="137207"/>
                </a:cubicBezTo>
                <a:cubicBezTo>
                  <a:pt x="147103" y="138793"/>
                  <a:pt x="146938" y="140340"/>
                  <a:pt x="146303" y="141846"/>
                </a:cubicBezTo>
                <a:cubicBezTo>
                  <a:pt x="145639" y="143398"/>
                  <a:pt x="144639" y="144631"/>
                  <a:pt x="143305" y="145546"/>
                </a:cubicBezTo>
                <a:cubicBezTo>
                  <a:pt x="141971" y="146460"/>
                  <a:pt x="140462" y="146927"/>
                  <a:pt x="138777" y="146949"/>
                </a:cubicBezTo>
                <a:lnTo>
                  <a:pt x="90052" y="146949"/>
                </a:lnTo>
                <a:lnTo>
                  <a:pt x="115690" y="207666"/>
                </a:lnTo>
                <a:cubicBezTo>
                  <a:pt x="116546" y="209842"/>
                  <a:pt x="116557" y="211931"/>
                  <a:pt x="115722" y="213932"/>
                </a:cubicBezTo>
                <a:cubicBezTo>
                  <a:pt x="114888" y="215933"/>
                  <a:pt x="113431" y="217416"/>
                  <a:pt x="111353" y="218381"/>
                </a:cubicBezTo>
                <a:lnTo>
                  <a:pt x="88776" y="227948"/>
                </a:lnTo>
                <a:cubicBezTo>
                  <a:pt x="86600" y="228803"/>
                  <a:pt x="84511" y="228814"/>
                  <a:pt x="82510" y="227979"/>
                </a:cubicBezTo>
                <a:cubicBezTo>
                  <a:pt x="80509" y="227145"/>
                  <a:pt x="79026" y="225689"/>
                  <a:pt x="78062" y="223611"/>
                </a:cubicBezTo>
                <a:lnTo>
                  <a:pt x="53699" y="165955"/>
                </a:lnTo>
                <a:lnTo>
                  <a:pt x="13903" y="205752"/>
                </a:lnTo>
                <a:cubicBezTo>
                  <a:pt x="13130" y="206523"/>
                  <a:pt x="12252" y="207118"/>
                  <a:pt x="11272" y="207538"/>
                </a:cubicBezTo>
                <a:cubicBezTo>
                  <a:pt x="10291" y="207958"/>
                  <a:pt x="9255" y="208171"/>
                  <a:pt x="8163" y="208176"/>
                </a:cubicBezTo>
                <a:cubicBezTo>
                  <a:pt x="7644" y="208174"/>
                  <a:pt x="7118" y="208115"/>
                  <a:pt x="6584" y="208001"/>
                </a:cubicBezTo>
                <a:cubicBezTo>
                  <a:pt x="6050" y="207887"/>
                  <a:pt x="5556" y="207732"/>
                  <a:pt x="5101" y="207538"/>
                </a:cubicBezTo>
                <a:cubicBezTo>
                  <a:pt x="3549" y="206874"/>
                  <a:pt x="2316" y="205875"/>
                  <a:pt x="1402" y="204541"/>
                </a:cubicBezTo>
                <a:cubicBezTo>
                  <a:pt x="488" y="203207"/>
                  <a:pt x="20" y="201697"/>
                  <a:pt x="0" y="200013"/>
                </a:cubicBezTo>
                <a:lnTo>
                  <a:pt x="0" y="8166"/>
                </a:lnTo>
                <a:cubicBezTo>
                  <a:pt x="20" y="6482"/>
                  <a:pt x="488" y="4972"/>
                  <a:pt x="1402" y="3638"/>
                </a:cubicBezTo>
                <a:cubicBezTo>
                  <a:pt x="2316" y="2304"/>
                  <a:pt x="3549" y="1305"/>
                  <a:pt x="5101" y="641"/>
                </a:cubicBezTo>
                <a:cubicBezTo>
                  <a:pt x="5556" y="446"/>
                  <a:pt x="6050" y="292"/>
                  <a:pt x="6584" y="177"/>
                </a:cubicBezTo>
                <a:cubicBezTo>
                  <a:pt x="7118" y="63"/>
                  <a:pt x="7644" y="4"/>
                  <a:pt x="8163" y="1"/>
                </a:cubicBezTo>
                <a:close/>
              </a:path>
            </a:pathLst>
          </a:custGeom>
          <a:solidFill>
            <a:srgbClr val="FDFDFD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 sz="1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Otsikko 1">
            <a:extLst>
              <a:ext uri="{FF2B5EF4-FFF2-40B4-BE49-F238E27FC236}">
                <a16:creationId xmlns:a16="http://schemas.microsoft.com/office/drawing/2014/main" id="{7108E164-44EC-4B6A-B8ED-82D7665D0870}"/>
              </a:ext>
            </a:extLst>
          </p:cNvPr>
          <p:cNvSpPr txBox="1">
            <a:spLocks/>
          </p:cNvSpPr>
          <p:nvPr/>
        </p:nvSpPr>
        <p:spPr>
          <a:xfrm>
            <a:off x="5911357" y="284740"/>
            <a:ext cx="4918567" cy="398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sz="1800" dirty="0">
                <a:solidFill>
                  <a:srgbClr val="003366"/>
                </a:solidFill>
                <a:latin typeface="Barlow-Regular"/>
              </a:rPr>
              <a:t>Uusi tarjonta nähtävillä elo-syyskuun aikana</a:t>
            </a:r>
            <a:endParaRPr lang="fi-FI" sz="1600" dirty="0">
              <a:solidFill>
                <a:srgbClr val="003366"/>
              </a:solidFill>
              <a:latin typeface="Barlow-Regular"/>
            </a:endParaRPr>
          </a:p>
        </p:txBody>
      </p:sp>
    </p:spTree>
    <p:extLst>
      <p:ext uri="{BB962C8B-B14F-4D97-AF65-F5344CB8AC3E}">
        <p14:creationId xmlns:p14="http://schemas.microsoft.com/office/powerpoint/2010/main" val="98474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D7F2F-E78B-1A33-E2B9-CDF31E9AF0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9C055771-D409-BAC9-06FB-71F53F32A0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1"/>
              </a:solidFill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CA0F33F6-E9FD-2589-A394-145596C2F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9723" y="2657183"/>
            <a:ext cx="2184071" cy="2371240"/>
          </a:xfrm>
          <a:prstGeom prst="rect">
            <a:avLst/>
          </a:prstGeom>
        </p:spPr>
      </p:pic>
      <p:sp>
        <p:nvSpPr>
          <p:cNvPr id="27" name="Otsikko 1">
            <a:extLst>
              <a:ext uri="{FF2B5EF4-FFF2-40B4-BE49-F238E27FC236}">
                <a16:creationId xmlns:a16="http://schemas.microsoft.com/office/drawing/2014/main" id="{E606C04D-8352-C844-7B05-EFE5FC4D08A9}"/>
              </a:ext>
            </a:extLst>
          </p:cNvPr>
          <p:cNvSpPr txBox="1">
            <a:spLocks/>
          </p:cNvSpPr>
          <p:nvPr/>
        </p:nvSpPr>
        <p:spPr>
          <a:xfrm>
            <a:off x="8471507" y="441771"/>
            <a:ext cx="2934044" cy="10559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fi-FI" sz="3000" dirty="0"/>
              <a:t>Meidät löytää myös somesta!</a:t>
            </a:r>
          </a:p>
        </p:txBody>
      </p:sp>
      <p:grpSp>
        <p:nvGrpSpPr>
          <p:cNvPr id="29" name="Ryhmä 28">
            <a:extLst>
              <a:ext uri="{FF2B5EF4-FFF2-40B4-BE49-F238E27FC236}">
                <a16:creationId xmlns:a16="http://schemas.microsoft.com/office/drawing/2014/main" id="{B255DDC5-7AAA-FCF0-33C7-5931B2566AC5}"/>
              </a:ext>
            </a:extLst>
          </p:cNvPr>
          <p:cNvGrpSpPr/>
          <p:nvPr/>
        </p:nvGrpSpPr>
        <p:grpSpPr>
          <a:xfrm>
            <a:off x="8471507" y="1707249"/>
            <a:ext cx="3128177" cy="949934"/>
            <a:chOff x="9711418" y="85218"/>
            <a:chExt cx="2772867" cy="842037"/>
          </a:xfrm>
        </p:grpSpPr>
        <p:grpSp>
          <p:nvGrpSpPr>
            <p:cNvPr id="31" name="Ryhmä 30">
              <a:extLst>
                <a:ext uri="{FF2B5EF4-FFF2-40B4-BE49-F238E27FC236}">
                  <a16:creationId xmlns:a16="http://schemas.microsoft.com/office/drawing/2014/main" id="{2AA367B2-51DF-7E2B-F68A-9F649891C3D4}"/>
                </a:ext>
              </a:extLst>
            </p:cNvPr>
            <p:cNvGrpSpPr/>
            <p:nvPr/>
          </p:nvGrpSpPr>
          <p:grpSpPr>
            <a:xfrm>
              <a:off x="9711418" y="85218"/>
              <a:ext cx="2772867" cy="338472"/>
              <a:chOff x="10160074" y="283286"/>
              <a:chExt cx="2772867" cy="338472"/>
            </a:xfrm>
          </p:grpSpPr>
          <p:sp>
            <p:nvSpPr>
              <p:cNvPr id="36" name="Freeform: Shape 563">
                <a:extLst>
                  <a:ext uri="{FF2B5EF4-FFF2-40B4-BE49-F238E27FC236}">
                    <a16:creationId xmlns:a16="http://schemas.microsoft.com/office/drawing/2014/main" id="{09AEC331-FA91-7825-272C-543D2AF5A7C8}"/>
                  </a:ext>
                </a:extLst>
              </p:cNvPr>
              <p:cNvSpPr/>
              <p:nvPr/>
            </p:nvSpPr>
            <p:spPr>
              <a:xfrm>
                <a:off x="10160074" y="283286"/>
                <a:ext cx="338448" cy="338472"/>
              </a:xfrm>
              <a:custGeom>
                <a:avLst/>
                <a:gdLst/>
                <a:ahLst/>
                <a:cxnLst/>
                <a:rect l="l" t="t" r="r" b="b"/>
                <a:pathLst>
                  <a:path w="195962" h="195976">
                    <a:moveTo>
                      <a:pt x="97989" y="65323"/>
                    </a:moveTo>
                    <a:cubicBezTo>
                      <a:pt x="91921" y="65393"/>
                      <a:pt x="86433" y="66884"/>
                      <a:pt x="81524" y="69794"/>
                    </a:cubicBezTo>
                    <a:cubicBezTo>
                      <a:pt x="76615" y="72704"/>
                      <a:pt x="72705" y="76614"/>
                      <a:pt x="69794" y="81524"/>
                    </a:cubicBezTo>
                    <a:cubicBezTo>
                      <a:pt x="66884" y="86433"/>
                      <a:pt x="65394" y="91921"/>
                      <a:pt x="65324" y="97988"/>
                    </a:cubicBezTo>
                    <a:cubicBezTo>
                      <a:pt x="65394" y="104056"/>
                      <a:pt x="66884" y="109544"/>
                      <a:pt x="69794" y="114453"/>
                    </a:cubicBezTo>
                    <a:cubicBezTo>
                      <a:pt x="72705" y="119363"/>
                      <a:pt x="76615" y="123273"/>
                      <a:pt x="81524" y="126183"/>
                    </a:cubicBezTo>
                    <a:cubicBezTo>
                      <a:pt x="86433" y="129093"/>
                      <a:pt x="91921" y="130583"/>
                      <a:pt x="97989" y="130654"/>
                    </a:cubicBezTo>
                    <a:cubicBezTo>
                      <a:pt x="104056" y="130583"/>
                      <a:pt x="109544" y="129093"/>
                      <a:pt x="114454" y="126183"/>
                    </a:cubicBezTo>
                    <a:cubicBezTo>
                      <a:pt x="119363" y="123273"/>
                      <a:pt x="123273" y="119363"/>
                      <a:pt x="126183" y="114453"/>
                    </a:cubicBezTo>
                    <a:cubicBezTo>
                      <a:pt x="129094" y="109544"/>
                      <a:pt x="130584" y="104056"/>
                      <a:pt x="130654" y="97988"/>
                    </a:cubicBezTo>
                    <a:lnTo>
                      <a:pt x="130652" y="97989"/>
                    </a:lnTo>
                    <a:cubicBezTo>
                      <a:pt x="130582" y="91922"/>
                      <a:pt x="129092" y="86434"/>
                      <a:pt x="126181" y="81525"/>
                    </a:cubicBezTo>
                    <a:cubicBezTo>
                      <a:pt x="123271" y="76616"/>
                      <a:pt x="119361" y="72706"/>
                      <a:pt x="114452" y="69795"/>
                    </a:cubicBezTo>
                    <a:cubicBezTo>
                      <a:pt x="109543" y="66885"/>
                      <a:pt x="104055" y="65394"/>
                      <a:pt x="97989" y="65323"/>
                    </a:cubicBezTo>
                    <a:close/>
                    <a:moveTo>
                      <a:pt x="97988" y="47726"/>
                    </a:moveTo>
                    <a:cubicBezTo>
                      <a:pt x="107365" y="47831"/>
                      <a:pt x="115830" y="50114"/>
                      <a:pt x="123382" y="54576"/>
                    </a:cubicBezTo>
                    <a:cubicBezTo>
                      <a:pt x="130933" y="59037"/>
                      <a:pt x="136940" y="65044"/>
                      <a:pt x="141401" y="72596"/>
                    </a:cubicBezTo>
                    <a:cubicBezTo>
                      <a:pt x="145863" y="80147"/>
                      <a:pt x="148146" y="88612"/>
                      <a:pt x="148251" y="97989"/>
                    </a:cubicBezTo>
                    <a:cubicBezTo>
                      <a:pt x="148146" y="107367"/>
                      <a:pt x="145863" y="115830"/>
                      <a:pt x="141401" y="123380"/>
                    </a:cubicBezTo>
                    <a:cubicBezTo>
                      <a:pt x="136940" y="130930"/>
                      <a:pt x="130933" y="136935"/>
                      <a:pt x="123382" y="141395"/>
                    </a:cubicBezTo>
                    <a:cubicBezTo>
                      <a:pt x="115830" y="145854"/>
                      <a:pt x="107365" y="148137"/>
                      <a:pt x="97988" y="148242"/>
                    </a:cubicBezTo>
                    <a:cubicBezTo>
                      <a:pt x="88611" y="148137"/>
                      <a:pt x="80147" y="145854"/>
                      <a:pt x="72597" y="141395"/>
                    </a:cubicBezTo>
                    <a:cubicBezTo>
                      <a:pt x="65047" y="136935"/>
                      <a:pt x="59042" y="130930"/>
                      <a:pt x="54583" y="123380"/>
                    </a:cubicBezTo>
                    <a:cubicBezTo>
                      <a:pt x="50123" y="115830"/>
                      <a:pt x="47841" y="107367"/>
                      <a:pt x="47735" y="97989"/>
                    </a:cubicBezTo>
                    <a:cubicBezTo>
                      <a:pt x="47841" y="88612"/>
                      <a:pt x="50123" y="80147"/>
                      <a:pt x="54583" y="72596"/>
                    </a:cubicBezTo>
                    <a:cubicBezTo>
                      <a:pt x="59042" y="65044"/>
                      <a:pt x="65047" y="59037"/>
                      <a:pt x="72597" y="54576"/>
                    </a:cubicBezTo>
                    <a:cubicBezTo>
                      <a:pt x="80147" y="50114"/>
                      <a:pt x="88611" y="47831"/>
                      <a:pt x="97988" y="47726"/>
                    </a:cubicBezTo>
                    <a:close/>
                    <a:moveTo>
                      <a:pt x="150291" y="33958"/>
                    </a:moveTo>
                    <a:cubicBezTo>
                      <a:pt x="153624" y="34040"/>
                      <a:pt x="156392" y="35182"/>
                      <a:pt x="158593" y="37384"/>
                    </a:cubicBezTo>
                    <a:cubicBezTo>
                      <a:pt x="160795" y="39586"/>
                      <a:pt x="161937" y="42353"/>
                      <a:pt x="162019" y="45686"/>
                    </a:cubicBezTo>
                    <a:cubicBezTo>
                      <a:pt x="161937" y="49019"/>
                      <a:pt x="160795" y="51786"/>
                      <a:pt x="158593" y="53988"/>
                    </a:cubicBezTo>
                    <a:cubicBezTo>
                      <a:pt x="156392" y="56190"/>
                      <a:pt x="153624" y="57332"/>
                      <a:pt x="150291" y="57414"/>
                    </a:cubicBezTo>
                    <a:cubicBezTo>
                      <a:pt x="146958" y="57332"/>
                      <a:pt x="144191" y="56190"/>
                      <a:pt x="141989" y="53988"/>
                    </a:cubicBezTo>
                    <a:cubicBezTo>
                      <a:pt x="139787" y="51786"/>
                      <a:pt x="138645" y="49019"/>
                      <a:pt x="138563" y="45686"/>
                    </a:cubicBezTo>
                    <a:cubicBezTo>
                      <a:pt x="138645" y="42353"/>
                      <a:pt x="139787" y="39586"/>
                      <a:pt x="141989" y="37384"/>
                    </a:cubicBezTo>
                    <a:cubicBezTo>
                      <a:pt x="144191" y="35182"/>
                      <a:pt x="146958" y="34040"/>
                      <a:pt x="150291" y="33958"/>
                    </a:cubicBezTo>
                    <a:close/>
                    <a:moveTo>
                      <a:pt x="79519" y="17505"/>
                    </a:moveTo>
                    <a:cubicBezTo>
                      <a:pt x="72180" y="17478"/>
                      <a:pt x="64919" y="17736"/>
                      <a:pt x="57736" y="18276"/>
                    </a:cubicBezTo>
                    <a:cubicBezTo>
                      <a:pt x="50553" y="18817"/>
                      <a:pt x="44710" y="19916"/>
                      <a:pt x="40205" y="21572"/>
                    </a:cubicBezTo>
                    <a:cubicBezTo>
                      <a:pt x="37998" y="22447"/>
                      <a:pt x="35998" y="23474"/>
                      <a:pt x="34206" y="24652"/>
                    </a:cubicBezTo>
                    <a:cubicBezTo>
                      <a:pt x="32414" y="25831"/>
                      <a:pt x="30670" y="27273"/>
                      <a:pt x="28973" y="28978"/>
                    </a:cubicBezTo>
                    <a:cubicBezTo>
                      <a:pt x="27269" y="30675"/>
                      <a:pt x="25827" y="32419"/>
                      <a:pt x="24650" y="34211"/>
                    </a:cubicBezTo>
                    <a:cubicBezTo>
                      <a:pt x="23472" y="36002"/>
                      <a:pt x="22445" y="38000"/>
                      <a:pt x="21570" y="40204"/>
                    </a:cubicBezTo>
                    <a:cubicBezTo>
                      <a:pt x="19915" y="44707"/>
                      <a:pt x="18817" y="50549"/>
                      <a:pt x="18276" y="57732"/>
                    </a:cubicBezTo>
                    <a:cubicBezTo>
                      <a:pt x="17736" y="64916"/>
                      <a:pt x="17479" y="72177"/>
                      <a:pt x="17505" y="79518"/>
                    </a:cubicBezTo>
                    <a:cubicBezTo>
                      <a:pt x="17532" y="86858"/>
                      <a:pt x="17568" y="93016"/>
                      <a:pt x="17614" y="97989"/>
                    </a:cubicBezTo>
                    <a:cubicBezTo>
                      <a:pt x="17568" y="102963"/>
                      <a:pt x="17532" y="109119"/>
                      <a:pt x="17505" y="116458"/>
                    </a:cubicBezTo>
                    <a:cubicBezTo>
                      <a:pt x="17479" y="123798"/>
                      <a:pt x="17736" y="131058"/>
                      <a:pt x="18276" y="138241"/>
                    </a:cubicBezTo>
                    <a:cubicBezTo>
                      <a:pt x="18817" y="145424"/>
                      <a:pt x="19915" y="151268"/>
                      <a:pt x="21570" y="155772"/>
                    </a:cubicBezTo>
                    <a:cubicBezTo>
                      <a:pt x="22445" y="157979"/>
                      <a:pt x="23472" y="159979"/>
                      <a:pt x="24650" y="161771"/>
                    </a:cubicBezTo>
                    <a:cubicBezTo>
                      <a:pt x="25827" y="163563"/>
                      <a:pt x="27269" y="165308"/>
                      <a:pt x="28973" y="167004"/>
                    </a:cubicBezTo>
                    <a:cubicBezTo>
                      <a:pt x="30670" y="168708"/>
                      <a:pt x="32414" y="170150"/>
                      <a:pt x="34206" y="171328"/>
                    </a:cubicBezTo>
                    <a:cubicBezTo>
                      <a:pt x="35998" y="172506"/>
                      <a:pt x="37998" y="173532"/>
                      <a:pt x="40205" y="174407"/>
                    </a:cubicBezTo>
                    <a:cubicBezTo>
                      <a:pt x="44710" y="176062"/>
                      <a:pt x="50553" y="177160"/>
                      <a:pt x="57736" y="177701"/>
                    </a:cubicBezTo>
                    <a:cubicBezTo>
                      <a:pt x="64919" y="178241"/>
                      <a:pt x="72180" y="178498"/>
                      <a:pt x="79519" y="178472"/>
                    </a:cubicBezTo>
                    <a:cubicBezTo>
                      <a:pt x="86858" y="178445"/>
                      <a:pt x="93014" y="178409"/>
                      <a:pt x="97988" y="178364"/>
                    </a:cubicBezTo>
                    <a:cubicBezTo>
                      <a:pt x="102962" y="178409"/>
                      <a:pt x="109119" y="178445"/>
                      <a:pt x="116459" y="178472"/>
                    </a:cubicBezTo>
                    <a:cubicBezTo>
                      <a:pt x="123800" y="178498"/>
                      <a:pt x="131062" y="178241"/>
                      <a:pt x="138245" y="177701"/>
                    </a:cubicBezTo>
                    <a:cubicBezTo>
                      <a:pt x="145428" y="177160"/>
                      <a:pt x="151271" y="176062"/>
                      <a:pt x="155773" y="174407"/>
                    </a:cubicBezTo>
                    <a:cubicBezTo>
                      <a:pt x="157977" y="173532"/>
                      <a:pt x="159975" y="172506"/>
                      <a:pt x="161766" y="171328"/>
                    </a:cubicBezTo>
                    <a:cubicBezTo>
                      <a:pt x="163558" y="170150"/>
                      <a:pt x="165302" y="168708"/>
                      <a:pt x="166999" y="167004"/>
                    </a:cubicBezTo>
                    <a:cubicBezTo>
                      <a:pt x="168705" y="165308"/>
                      <a:pt x="170146" y="163563"/>
                      <a:pt x="171325" y="161771"/>
                    </a:cubicBezTo>
                    <a:cubicBezTo>
                      <a:pt x="172503" y="159979"/>
                      <a:pt x="173530" y="157979"/>
                      <a:pt x="174406" y="155772"/>
                    </a:cubicBezTo>
                    <a:cubicBezTo>
                      <a:pt x="176062" y="151268"/>
                      <a:pt x="177160" y="145424"/>
                      <a:pt x="177701" y="138241"/>
                    </a:cubicBezTo>
                    <a:cubicBezTo>
                      <a:pt x="178242" y="131058"/>
                      <a:pt x="178499" y="123798"/>
                      <a:pt x="178472" y="116458"/>
                    </a:cubicBezTo>
                    <a:cubicBezTo>
                      <a:pt x="178446" y="109119"/>
                      <a:pt x="178409" y="102963"/>
                      <a:pt x="178364" y="97989"/>
                    </a:cubicBezTo>
                    <a:cubicBezTo>
                      <a:pt x="178409" y="93016"/>
                      <a:pt x="178446" y="86858"/>
                      <a:pt x="178472" y="79518"/>
                    </a:cubicBezTo>
                    <a:cubicBezTo>
                      <a:pt x="178499" y="72177"/>
                      <a:pt x="178242" y="64916"/>
                      <a:pt x="177701" y="57732"/>
                    </a:cubicBezTo>
                    <a:cubicBezTo>
                      <a:pt x="177160" y="50549"/>
                      <a:pt x="176062" y="44707"/>
                      <a:pt x="174406" y="40204"/>
                    </a:cubicBezTo>
                    <a:cubicBezTo>
                      <a:pt x="173530" y="38000"/>
                      <a:pt x="172503" y="36002"/>
                      <a:pt x="171325" y="34211"/>
                    </a:cubicBezTo>
                    <a:cubicBezTo>
                      <a:pt x="170146" y="32419"/>
                      <a:pt x="168705" y="30675"/>
                      <a:pt x="166999" y="28978"/>
                    </a:cubicBezTo>
                    <a:cubicBezTo>
                      <a:pt x="165302" y="27273"/>
                      <a:pt x="163558" y="25831"/>
                      <a:pt x="161766" y="24652"/>
                    </a:cubicBezTo>
                    <a:cubicBezTo>
                      <a:pt x="159975" y="23474"/>
                      <a:pt x="157977" y="22447"/>
                      <a:pt x="155773" y="21572"/>
                    </a:cubicBezTo>
                    <a:cubicBezTo>
                      <a:pt x="151271" y="19916"/>
                      <a:pt x="145428" y="18817"/>
                      <a:pt x="138245" y="18276"/>
                    </a:cubicBezTo>
                    <a:cubicBezTo>
                      <a:pt x="131062" y="17736"/>
                      <a:pt x="123800" y="17478"/>
                      <a:pt x="116459" y="17505"/>
                    </a:cubicBezTo>
                    <a:cubicBezTo>
                      <a:pt x="109119" y="17531"/>
                      <a:pt x="102962" y="17568"/>
                      <a:pt x="97988" y="17613"/>
                    </a:cubicBezTo>
                    <a:cubicBezTo>
                      <a:pt x="93014" y="17568"/>
                      <a:pt x="86858" y="17531"/>
                      <a:pt x="79519" y="17505"/>
                    </a:cubicBezTo>
                    <a:close/>
                    <a:moveTo>
                      <a:pt x="97988" y="10"/>
                    </a:moveTo>
                    <a:cubicBezTo>
                      <a:pt x="104745" y="-11"/>
                      <a:pt x="111486" y="2"/>
                      <a:pt x="118211" y="49"/>
                    </a:cubicBezTo>
                    <a:cubicBezTo>
                      <a:pt x="124937" y="96"/>
                      <a:pt x="131678" y="300"/>
                      <a:pt x="138435" y="662"/>
                    </a:cubicBezTo>
                    <a:cubicBezTo>
                      <a:pt x="146289" y="938"/>
                      <a:pt x="153658" y="2234"/>
                      <a:pt x="160544" y="4549"/>
                    </a:cubicBezTo>
                    <a:cubicBezTo>
                      <a:pt x="167430" y="6865"/>
                      <a:pt x="173753" y="10837"/>
                      <a:pt x="179511" y="16466"/>
                    </a:cubicBezTo>
                    <a:cubicBezTo>
                      <a:pt x="185140" y="22225"/>
                      <a:pt x="189112" y="28547"/>
                      <a:pt x="191428" y="35433"/>
                    </a:cubicBezTo>
                    <a:cubicBezTo>
                      <a:pt x="193743" y="42319"/>
                      <a:pt x="195039" y="49688"/>
                      <a:pt x="195315" y="57542"/>
                    </a:cubicBezTo>
                    <a:cubicBezTo>
                      <a:pt x="195676" y="64299"/>
                      <a:pt x="195878" y="71040"/>
                      <a:pt x="195920" y="77766"/>
                    </a:cubicBezTo>
                    <a:cubicBezTo>
                      <a:pt x="195963" y="84491"/>
                      <a:pt x="195973" y="91232"/>
                      <a:pt x="195952" y="97989"/>
                    </a:cubicBezTo>
                    <a:cubicBezTo>
                      <a:pt x="195973" y="104747"/>
                      <a:pt x="195963" y="111488"/>
                      <a:pt x="195920" y="118212"/>
                    </a:cubicBezTo>
                    <a:cubicBezTo>
                      <a:pt x="195878" y="124936"/>
                      <a:pt x="195676" y="131675"/>
                      <a:pt x="195315" y="138428"/>
                    </a:cubicBezTo>
                    <a:cubicBezTo>
                      <a:pt x="195039" y="146284"/>
                      <a:pt x="193743" y="153656"/>
                      <a:pt x="191428" y="160544"/>
                    </a:cubicBezTo>
                    <a:cubicBezTo>
                      <a:pt x="189112" y="167432"/>
                      <a:pt x="185140" y="173754"/>
                      <a:pt x="179511" y="179511"/>
                    </a:cubicBezTo>
                    <a:cubicBezTo>
                      <a:pt x="173753" y="185140"/>
                      <a:pt x="167430" y="189112"/>
                      <a:pt x="160544" y="191427"/>
                    </a:cubicBezTo>
                    <a:cubicBezTo>
                      <a:pt x="153658" y="193743"/>
                      <a:pt x="146289" y="195038"/>
                      <a:pt x="138435" y="195315"/>
                    </a:cubicBezTo>
                    <a:cubicBezTo>
                      <a:pt x="131678" y="195676"/>
                      <a:pt x="124937" y="195881"/>
                      <a:pt x="118211" y="195928"/>
                    </a:cubicBezTo>
                    <a:cubicBezTo>
                      <a:pt x="111486" y="195975"/>
                      <a:pt x="104745" y="195988"/>
                      <a:pt x="97988" y="195967"/>
                    </a:cubicBezTo>
                    <a:cubicBezTo>
                      <a:pt x="91230" y="195988"/>
                      <a:pt x="84490" y="195975"/>
                      <a:pt x="77765" y="195928"/>
                    </a:cubicBezTo>
                    <a:cubicBezTo>
                      <a:pt x="71041" y="195881"/>
                      <a:pt x="64302" y="195676"/>
                      <a:pt x="57549" y="195315"/>
                    </a:cubicBezTo>
                    <a:cubicBezTo>
                      <a:pt x="49693" y="195038"/>
                      <a:pt x="42321" y="193743"/>
                      <a:pt x="35433" y="191427"/>
                    </a:cubicBezTo>
                    <a:cubicBezTo>
                      <a:pt x="28545" y="189112"/>
                      <a:pt x="22223" y="185140"/>
                      <a:pt x="16467" y="179511"/>
                    </a:cubicBezTo>
                    <a:cubicBezTo>
                      <a:pt x="10838" y="173754"/>
                      <a:pt x="6865" y="167432"/>
                      <a:pt x="4550" y="160544"/>
                    </a:cubicBezTo>
                    <a:cubicBezTo>
                      <a:pt x="2235" y="153656"/>
                      <a:pt x="939" y="146284"/>
                      <a:pt x="663" y="138428"/>
                    </a:cubicBezTo>
                    <a:cubicBezTo>
                      <a:pt x="301" y="131675"/>
                      <a:pt x="96" y="124936"/>
                      <a:pt x="49" y="118212"/>
                    </a:cubicBezTo>
                    <a:cubicBezTo>
                      <a:pt x="2" y="111488"/>
                      <a:pt x="-11" y="104747"/>
                      <a:pt x="10" y="97989"/>
                    </a:cubicBezTo>
                    <a:cubicBezTo>
                      <a:pt x="-11" y="91232"/>
                      <a:pt x="2" y="84491"/>
                      <a:pt x="49" y="77766"/>
                    </a:cubicBezTo>
                    <a:cubicBezTo>
                      <a:pt x="96" y="71040"/>
                      <a:pt x="301" y="64299"/>
                      <a:pt x="663" y="57542"/>
                    </a:cubicBezTo>
                    <a:cubicBezTo>
                      <a:pt x="939" y="49688"/>
                      <a:pt x="2235" y="42319"/>
                      <a:pt x="4550" y="35433"/>
                    </a:cubicBezTo>
                    <a:cubicBezTo>
                      <a:pt x="6865" y="28547"/>
                      <a:pt x="10838" y="22225"/>
                      <a:pt x="16467" y="16466"/>
                    </a:cubicBezTo>
                    <a:cubicBezTo>
                      <a:pt x="22223" y="10837"/>
                      <a:pt x="28545" y="6865"/>
                      <a:pt x="35433" y="4549"/>
                    </a:cubicBezTo>
                    <a:cubicBezTo>
                      <a:pt x="42321" y="2234"/>
                      <a:pt x="49693" y="938"/>
                      <a:pt x="57549" y="662"/>
                    </a:cubicBezTo>
                    <a:cubicBezTo>
                      <a:pt x="64302" y="300"/>
                      <a:pt x="71041" y="96"/>
                      <a:pt x="77765" y="49"/>
                    </a:cubicBezTo>
                    <a:cubicBezTo>
                      <a:pt x="84490" y="2"/>
                      <a:pt x="91230" y="-11"/>
                      <a:pt x="97988" y="1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800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7" name="Otsikko 1">
                <a:extLst>
                  <a:ext uri="{FF2B5EF4-FFF2-40B4-BE49-F238E27FC236}">
                    <a16:creationId xmlns:a16="http://schemas.microsoft.com/office/drawing/2014/main" id="{A8792461-155C-8A05-048F-195516A10D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974" y="286380"/>
                <a:ext cx="2348967" cy="33537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fi-FI" sz="1600" dirty="0">
                    <a:latin typeface="Barlow-Regular"/>
                  </a:rPr>
                  <a:t>Harrastamisenaarrearkku</a:t>
                </a:r>
              </a:p>
            </p:txBody>
          </p:sp>
        </p:grpSp>
        <p:grpSp>
          <p:nvGrpSpPr>
            <p:cNvPr id="32" name="Ryhmä 31">
              <a:extLst>
                <a:ext uri="{FF2B5EF4-FFF2-40B4-BE49-F238E27FC236}">
                  <a16:creationId xmlns:a16="http://schemas.microsoft.com/office/drawing/2014/main" id="{A8DA6ABF-D692-73B7-D095-C488C8AD6FFB}"/>
                </a:ext>
              </a:extLst>
            </p:cNvPr>
            <p:cNvGrpSpPr/>
            <p:nvPr/>
          </p:nvGrpSpPr>
          <p:grpSpPr>
            <a:xfrm>
              <a:off x="9711418" y="575484"/>
              <a:ext cx="2772865" cy="351771"/>
              <a:chOff x="10160074" y="773551"/>
              <a:chExt cx="2772865" cy="351771"/>
            </a:xfrm>
          </p:grpSpPr>
          <p:sp>
            <p:nvSpPr>
              <p:cNvPr id="34" name="Freeform: Shape 74">
                <a:extLst>
                  <a:ext uri="{FF2B5EF4-FFF2-40B4-BE49-F238E27FC236}">
                    <a16:creationId xmlns:a16="http://schemas.microsoft.com/office/drawing/2014/main" id="{4CD7C26B-2B1F-80D5-ED84-3C8428482C98}"/>
                  </a:ext>
                </a:extLst>
              </p:cNvPr>
              <p:cNvSpPr/>
              <p:nvPr/>
            </p:nvSpPr>
            <p:spPr>
              <a:xfrm>
                <a:off x="10160074" y="776414"/>
                <a:ext cx="339298" cy="348908"/>
              </a:xfrm>
              <a:custGeom>
                <a:avLst/>
                <a:gdLst/>
                <a:ahLst/>
                <a:cxnLst/>
                <a:rect l="l" t="t" r="r" b="b"/>
                <a:pathLst>
                  <a:path w="195927" h="195927">
                    <a:moveTo>
                      <a:pt x="36739" y="0"/>
                    </a:moveTo>
                    <a:lnTo>
                      <a:pt x="159204" y="0"/>
                    </a:lnTo>
                    <a:cubicBezTo>
                      <a:pt x="166040" y="78"/>
                      <a:pt x="172218" y="1749"/>
                      <a:pt x="177736" y="5015"/>
                    </a:cubicBezTo>
                    <a:cubicBezTo>
                      <a:pt x="183254" y="8281"/>
                      <a:pt x="187646" y="12673"/>
                      <a:pt x="190912" y="18192"/>
                    </a:cubicBezTo>
                    <a:cubicBezTo>
                      <a:pt x="194177" y="23711"/>
                      <a:pt x="195849" y="29889"/>
                      <a:pt x="195927" y="36727"/>
                    </a:cubicBezTo>
                    <a:lnTo>
                      <a:pt x="195927" y="159187"/>
                    </a:lnTo>
                    <a:cubicBezTo>
                      <a:pt x="195849" y="166027"/>
                      <a:pt x="194177" y="172206"/>
                      <a:pt x="190912" y="177727"/>
                    </a:cubicBezTo>
                    <a:cubicBezTo>
                      <a:pt x="187646" y="183248"/>
                      <a:pt x="183254" y="187642"/>
                      <a:pt x="177736" y="190909"/>
                    </a:cubicBezTo>
                    <a:cubicBezTo>
                      <a:pt x="172218" y="194176"/>
                      <a:pt x="166040" y="195849"/>
                      <a:pt x="159204" y="195927"/>
                    </a:cubicBezTo>
                    <a:lnTo>
                      <a:pt x="135221" y="195927"/>
                    </a:lnTo>
                    <a:lnTo>
                      <a:pt x="135221" y="120024"/>
                    </a:lnTo>
                    <a:lnTo>
                      <a:pt x="160607" y="120024"/>
                    </a:lnTo>
                    <a:lnTo>
                      <a:pt x="164434" y="90429"/>
                    </a:lnTo>
                    <a:lnTo>
                      <a:pt x="135221" y="90429"/>
                    </a:lnTo>
                    <a:lnTo>
                      <a:pt x="135221" y="71558"/>
                    </a:lnTo>
                    <a:cubicBezTo>
                      <a:pt x="135059" y="67226"/>
                      <a:pt x="135957" y="63778"/>
                      <a:pt x="137916" y="61214"/>
                    </a:cubicBezTo>
                    <a:cubicBezTo>
                      <a:pt x="139874" y="58651"/>
                      <a:pt x="143866" y="57339"/>
                      <a:pt x="149891" y="57277"/>
                    </a:cubicBezTo>
                    <a:lnTo>
                      <a:pt x="165454" y="57150"/>
                    </a:lnTo>
                    <a:lnTo>
                      <a:pt x="165454" y="30728"/>
                    </a:lnTo>
                    <a:cubicBezTo>
                      <a:pt x="164006" y="30513"/>
                      <a:pt x="161226" y="30273"/>
                      <a:pt x="157115" y="30010"/>
                    </a:cubicBezTo>
                    <a:cubicBezTo>
                      <a:pt x="153003" y="29747"/>
                      <a:pt x="148214" y="29603"/>
                      <a:pt x="142747" y="29579"/>
                    </a:cubicBezTo>
                    <a:cubicBezTo>
                      <a:pt x="131280" y="29628"/>
                      <a:pt x="122100" y="32978"/>
                      <a:pt x="115209" y="39630"/>
                    </a:cubicBezTo>
                    <a:cubicBezTo>
                      <a:pt x="108318" y="46282"/>
                      <a:pt x="104783" y="55947"/>
                      <a:pt x="104605" y="68626"/>
                    </a:cubicBezTo>
                    <a:lnTo>
                      <a:pt x="104605" y="90429"/>
                    </a:lnTo>
                    <a:lnTo>
                      <a:pt x="79091" y="90429"/>
                    </a:lnTo>
                    <a:lnTo>
                      <a:pt x="79091" y="120024"/>
                    </a:lnTo>
                    <a:lnTo>
                      <a:pt x="104605" y="120024"/>
                    </a:lnTo>
                    <a:lnTo>
                      <a:pt x="104605" y="195927"/>
                    </a:lnTo>
                    <a:lnTo>
                      <a:pt x="36739" y="195927"/>
                    </a:lnTo>
                    <a:cubicBezTo>
                      <a:pt x="29900" y="195849"/>
                      <a:pt x="23720" y="194176"/>
                      <a:pt x="18200" y="190909"/>
                    </a:cubicBezTo>
                    <a:cubicBezTo>
                      <a:pt x="12679" y="187642"/>
                      <a:pt x="8285" y="183248"/>
                      <a:pt x="5018" y="177727"/>
                    </a:cubicBezTo>
                    <a:cubicBezTo>
                      <a:pt x="1750" y="172206"/>
                      <a:pt x="78" y="166027"/>
                      <a:pt x="0" y="159187"/>
                    </a:cubicBezTo>
                    <a:lnTo>
                      <a:pt x="0" y="36727"/>
                    </a:lnTo>
                    <a:cubicBezTo>
                      <a:pt x="78" y="29889"/>
                      <a:pt x="1750" y="23711"/>
                      <a:pt x="5018" y="18192"/>
                    </a:cubicBezTo>
                    <a:cubicBezTo>
                      <a:pt x="8285" y="12673"/>
                      <a:pt x="12679" y="8281"/>
                      <a:pt x="18200" y="5015"/>
                    </a:cubicBezTo>
                    <a:cubicBezTo>
                      <a:pt x="23720" y="1749"/>
                      <a:pt x="29900" y="78"/>
                      <a:pt x="3673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r-TR" sz="180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  <p:sp>
            <p:nvSpPr>
              <p:cNvPr id="35" name="Otsikko 1">
                <a:extLst>
                  <a:ext uri="{FF2B5EF4-FFF2-40B4-BE49-F238E27FC236}">
                    <a16:creationId xmlns:a16="http://schemas.microsoft.com/office/drawing/2014/main" id="{7E01DBD8-2743-4B8D-3BC0-1B4CB66487F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583972" y="773551"/>
                <a:ext cx="2348967" cy="35177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000" b="1" kern="1200">
                    <a:solidFill>
                      <a:schemeClr val="tx1"/>
                    </a:solidFill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fi-FI" sz="1600" dirty="0">
                    <a:latin typeface="Barlow-Regular"/>
                  </a:rPr>
                  <a:t>Harrastamisen Aarrearkku</a:t>
                </a:r>
              </a:p>
            </p:txBody>
          </p:sp>
        </p:grpSp>
      </p:grpSp>
      <p:pic>
        <p:nvPicPr>
          <p:cNvPr id="40" name="Kuva 39">
            <a:extLst>
              <a:ext uri="{FF2B5EF4-FFF2-40B4-BE49-F238E27FC236}">
                <a16:creationId xmlns:a16="http://schemas.microsoft.com/office/drawing/2014/main" id="{7E38B41B-FBE6-B924-5CC7-6AC6743AC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4713" y="5978884"/>
            <a:ext cx="991580" cy="329241"/>
          </a:xfrm>
          <a:prstGeom prst="rect">
            <a:avLst/>
          </a:prstGeom>
        </p:spPr>
      </p:pic>
      <p:sp>
        <p:nvSpPr>
          <p:cNvPr id="45" name="Otsikko 1">
            <a:extLst>
              <a:ext uri="{FF2B5EF4-FFF2-40B4-BE49-F238E27FC236}">
                <a16:creationId xmlns:a16="http://schemas.microsoft.com/office/drawing/2014/main" id="{459AD907-4E07-345F-9BE8-4B5BFD4F6FC8}"/>
              </a:ext>
            </a:extLst>
          </p:cNvPr>
          <p:cNvSpPr txBox="1">
            <a:spLocks/>
          </p:cNvSpPr>
          <p:nvPr/>
        </p:nvSpPr>
        <p:spPr>
          <a:xfrm>
            <a:off x="448801" y="5767232"/>
            <a:ext cx="5647199" cy="7756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fi-FI" sz="1800" b="0" dirty="0">
                <a:latin typeface="Barlow-SemiBold"/>
              </a:rPr>
              <a:t>Harrastamisen Suomen malli tunnetaan Oulussa nimellä Harrastamisen aarrearkku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933CFCF-3BBF-C6F8-D6BF-EC6980D40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11" y="5411828"/>
            <a:ext cx="1642709" cy="1172997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F2C2E8FE-A401-3BBD-8EF5-519C6AFBC2AC}"/>
              </a:ext>
            </a:extLst>
          </p:cNvPr>
          <p:cNvSpPr txBox="1">
            <a:spLocks/>
          </p:cNvSpPr>
          <p:nvPr/>
        </p:nvSpPr>
        <p:spPr>
          <a:xfrm>
            <a:off x="487196" y="687604"/>
            <a:ext cx="5464607" cy="626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000" dirty="0"/>
              <a:t>Lisätietoja Harrastamisen aarrearkun toiminnasta: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954D296C-0798-F546-D6F1-AA8AA7F20D51}"/>
              </a:ext>
            </a:extLst>
          </p:cNvPr>
          <p:cNvGrpSpPr/>
          <p:nvPr/>
        </p:nvGrpSpPr>
        <p:grpSpPr>
          <a:xfrm>
            <a:off x="583019" y="1415986"/>
            <a:ext cx="3034178" cy="530080"/>
            <a:chOff x="657823" y="1446813"/>
            <a:chExt cx="2947588" cy="530080"/>
          </a:xfrm>
        </p:grpSpPr>
        <p:sp>
          <p:nvSpPr>
            <p:cNvPr id="11" name="Suorakulmio: Pyöristetyt kulmat 10">
              <a:extLst>
                <a:ext uri="{FF2B5EF4-FFF2-40B4-BE49-F238E27FC236}">
                  <a16:creationId xmlns:a16="http://schemas.microsoft.com/office/drawing/2014/main" id="{8C5BA6A2-4D08-ED40-6DE3-1F6256875941}"/>
                </a:ext>
              </a:extLst>
            </p:cNvPr>
            <p:cNvSpPr>
              <a:spLocks/>
            </p:cNvSpPr>
            <p:nvPr/>
          </p:nvSpPr>
          <p:spPr>
            <a:xfrm>
              <a:off x="657823" y="1446813"/>
              <a:ext cx="2947588" cy="525341"/>
            </a:xfrm>
            <a:prstGeom prst="roundRect">
              <a:avLst>
                <a:gd name="adj" fmla="val 45935"/>
              </a:avLst>
            </a:prstGeom>
            <a:solidFill>
              <a:srgbClr val="E2127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3" name="Otsikko 1">
              <a:extLst>
                <a:ext uri="{FF2B5EF4-FFF2-40B4-BE49-F238E27FC236}">
                  <a16:creationId xmlns:a16="http://schemas.microsoft.com/office/drawing/2014/main" id="{751783D6-DCF2-CD2E-010C-46E6E18B6004}"/>
                </a:ext>
              </a:extLst>
            </p:cNvPr>
            <p:cNvSpPr txBox="1">
              <a:spLocks/>
            </p:cNvSpPr>
            <p:nvPr/>
          </p:nvSpPr>
          <p:spPr>
            <a:xfrm>
              <a:off x="784854" y="1451552"/>
              <a:ext cx="2696627" cy="5253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fi-FI" sz="1800" dirty="0">
                  <a:solidFill>
                    <a:schemeClr val="bg1"/>
                  </a:solidFill>
                  <a:latin typeface="Barlow-SemiBold"/>
                </a:rPr>
                <a:t>ouka.fi/koulujen-kerhot </a:t>
              </a:r>
            </a:p>
          </p:txBody>
        </p:sp>
      </p:grpSp>
      <p:sp>
        <p:nvSpPr>
          <p:cNvPr id="14" name="Otsikko 1">
            <a:extLst>
              <a:ext uri="{FF2B5EF4-FFF2-40B4-BE49-F238E27FC236}">
                <a16:creationId xmlns:a16="http://schemas.microsoft.com/office/drawing/2014/main" id="{D74C15B5-208B-D4D0-635E-09228D660B68}"/>
              </a:ext>
            </a:extLst>
          </p:cNvPr>
          <p:cNvSpPr txBox="1">
            <a:spLocks/>
          </p:cNvSpPr>
          <p:nvPr/>
        </p:nvSpPr>
        <p:spPr>
          <a:xfrm>
            <a:off x="452901" y="2322806"/>
            <a:ext cx="4828578" cy="626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000" dirty="0"/>
              <a:t>Lisätietoja Harrastamisen Suomen mallin toiminnasta:</a:t>
            </a:r>
          </a:p>
        </p:txBody>
      </p:sp>
      <p:grpSp>
        <p:nvGrpSpPr>
          <p:cNvPr id="15" name="Ryhmä 14">
            <a:extLst>
              <a:ext uri="{FF2B5EF4-FFF2-40B4-BE49-F238E27FC236}">
                <a16:creationId xmlns:a16="http://schemas.microsoft.com/office/drawing/2014/main" id="{1DAF4B1C-384B-4606-65E9-B508F7F837A0}"/>
              </a:ext>
            </a:extLst>
          </p:cNvPr>
          <p:cNvGrpSpPr/>
          <p:nvPr/>
        </p:nvGrpSpPr>
        <p:grpSpPr>
          <a:xfrm>
            <a:off x="583357" y="3094370"/>
            <a:ext cx="3627292" cy="525341"/>
            <a:chOff x="753643" y="3105615"/>
            <a:chExt cx="3488747" cy="525341"/>
          </a:xfrm>
        </p:grpSpPr>
        <p:sp>
          <p:nvSpPr>
            <p:cNvPr id="16" name="Suorakulmio: Pyöristetyt kulmat 15">
              <a:extLst>
                <a:ext uri="{FF2B5EF4-FFF2-40B4-BE49-F238E27FC236}">
                  <a16:creationId xmlns:a16="http://schemas.microsoft.com/office/drawing/2014/main" id="{D341F9A3-938B-4D0E-AEF6-E6D1AC7B7DD1}"/>
                </a:ext>
              </a:extLst>
            </p:cNvPr>
            <p:cNvSpPr>
              <a:spLocks/>
            </p:cNvSpPr>
            <p:nvPr/>
          </p:nvSpPr>
          <p:spPr>
            <a:xfrm>
              <a:off x="753643" y="3105615"/>
              <a:ext cx="3488747" cy="525341"/>
            </a:xfrm>
            <a:prstGeom prst="roundRect">
              <a:avLst>
                <a:gd name="adj" fmla="val 45935"/>
              </a:avLst>
            </a:prstGeom>
            <a:solidFill>
              <a:srgbClr val="41C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Otsikko 1">
              <a:extLst>
                <a:ext uri="{FF2B5EF4-FFF2-40B4-BE49-F238E27FC236}">
                  <a16:creationId xmlns:a16="http://schemas.microsoft.com/office/drawing/2014/main" id="{A0B0F046-C6EE-8AC5-BA2C-F947255FAED0}"/>
                </a:ext>
              </a:extLst>
            </p:cNvPr>
            <p:cNvSpPr txBox="1">
              <a:spLocks/>
            </p:cNvSpPr>
            <p:nvPr/>
          </p:nvSpPr>
          <p:spPr>
            <a:xfrm>
              <a:off x="897133" y="3134466"/>
              <a:ext cx="3176273" cy="47606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fi-FI" sz="1800" dirty="0">
                  <a:solidFill>
                    <a:schemeClr val="bg1"/>
                  </a:solidFill>
                  <a:latin typeface="Barlow-SemiBold"/>
                </a:rPr>
                <a:t>harrastamisensuomenmalli.fi</a:t>
              </a:r>
            </a:p>
          </p:txBody>
        </p:sp>
      </p:grpSp>
      <p:sp>
        <p:nvSpPr>
          <p:cNvPr id="18" name="Otsikko 1">
            <a:extLst>
              <a:ext uri="{FF2B5EF4-FFF2-40B4-BE49-F238E27FC236}">
                <a16:creationId xmlns:a16="http://schemas.microsoft.com/office/drawing/2014/main" id="{9EC1BA00-68BF-31EA-46D4-6F109D2DE715}"/>
              </a:ext>
            </a:extLst>
          </p:cNvPr>
          <p:cNvSpPr txBox="1">
            <a:spLocks/>
          </p:cNvSpPr>
          <p:nvPr/>
        </p:nvSpPr>
        <p:spPr>
          <a:xfrm>
            <a:off x="487196" y="4001190"/>
            <a:ext cx="6267301" cy="344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fi-FI" sz="2000" dirty="0"/>
              <a:t>Koulujen kerhot ja ilmoittautumiset:</a:t>
            </a:r>
          </a:p>
        </p:txBody>
      </p:sp>
      <p:grpSp>
        <p:nvGrpSpPr>
          <p:cNvPr id="19" name="Ryhmä 18">
            <a:extLst>
              <a:ext uri="{FF2B5EF4-FFF2-40B4-BE49-F238E27FC236}">
                <a16:creationId xmlns:a16="http://schemas.microsoft.com/office/drawing/2014/main" id="{E4806243-86FE-35A8-44C5-A7A982247ABE}"/>
              </a:ext>
            </a:extLst>
          </p:cNvPr>
          <p:cNvGrpSpPr/>
          <p:nvPr/>
        </p:nvGrpSpPr>
        <p:grpSpPr>
          <a:xfrm>
            <a:off x="579186" y="4444349"/>
            <a:ext cx="5372617" cy="529261"/>
            <a:chOff x="749812" y="4475176"/>
            <a:chExt cx="5277367" cy="529261"/>
          </a:xfrm>
        </p:grpSpPr>
        <p:sp>
          <p:nvSpPr>
            <p:cNvPr id="20" name="Suorakulmio: Pyöristetyt kulmat 19">
              <a:extLst>
                <a:ext uri="{FF2B5EF4-FFF2-40B4-BE49-F238E27FC236}">
                  <a16:creationId xmlns:a16="http://schemas.microsoft.com/office/drawing/2014/main" id="{B01CC708-724F-4285-879F-0303FA4AE5D3}"/>
                </a:ext>
              </a:extLst>
            </p:cNvPr>
            <p:cNvSpPr>
              <a:spLocks/>
            </p:cNvSpPr>
            <p:nvPr/>
          </p:nvSpPr>
          <p:spPr>
            <a:xfrm>
              <a:off x="749812" y="4479096"/>
              <a:ext cx="5277367" cy="525341"/>
            </a:xfrm>
            <a:prstGeom prst="roundRect">
              <a:avLst>
                <a:gd name="adj" fmla="val 45935"/>
              </a:avLst>
            </a:prstGeom>
            <a:solidFill>
              <a:srgbClr val="A85B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Otsikko 1">
              <a:extLst>
                <a:ext uri="{FF2B5EF4-FFF2-40B4-BE49-F238E27FC236}">
                  <a16:creationId xmlns:a16="http://schemas.microsoft.com/office/drawing/2014/main" id="{B8785A00-B14C-1B5C-806C-2D4B5180DF74}"/>
                </a:ext>
              </a:extLst>
            </p:cNvPr>
            <p:cNvSpPr txBox="1">
              <a:spLocks/>
            </p:cNvSpPr>
            <p:nvPr/>
          </p:nvSpPr>
          <p:spPr>
            <a:xfrm>
              <a:off x="862580" y="4475176"/>
              <a:ext cx="5105060" cy="525341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tx1"/>
                  </a:solidFill>
                  <a:latin typeface="Segoe UI" panose="020B0502040204020203" pitchFamily="34" charset="0"/>
                  <a:ea typeface="+mj-ea"/>
                  <a:cs typeface="Segoe UI" panose="020B0502040204020203" pitchFamily="34" charset="0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fi-FI" sz="1800" dirty="0">
                  <a:solidFill>
                    <a:schemeClr val="bg1"/>
                  </a:solidFill>
                  <a:latin typeface="Barlow-Regular"/>
                </a:rPr>
                <a:t>uusi.kuntapalvelut.fi/harrastamisenaarrearkku</a:t>
              </a:r>
            </a:p>
          </p:txBody>
        </p:sp>
      </p:grpSp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25A98AE4-76E9-38DF-C75E-120155B47861}"/>
              </a:ext>
            </a:extLst>
          </p:cNvPr>
          <p:cNvSpPr>
            <a:spLocks/>
          </p:cNvSpPr>
          <p:nvPr/>
        </p:nvSpPr>
        <p:spPr>
          <a:xfrm>
            <a:off x="8153285" y="330857"/>
            <a:ext cx="3579015" cy="4925320"/>
          </a:xfrm>
          <a:prstGeom prst="roundRect">
            <a:avLst>
              <a:gd name="adj" fmla="val 9851"/>
            </a:avLst>
          </a:prstGeom>
          <a:noFill/>
          <a:ln w="28575">
            <a:solidFill>
              <a:schemeClr val="accent1"/>
            </a:solidFill>
          </a:ln>
          <a:effectLst>
            <a:glow rad="50800">
              <a:schemeClr val="accent1">
                <a:satMod val="175000"/>
                <a:alpha val="27000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8538E7F-1CF5-430C-5819-5C152BBC6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9340" y="2793517"/>
            <a:ext cx="2499508" cy="444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343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ul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10069"/>
      </a:accent1>
      <a:accent2>
        <a:srgbClr val="00DBFF"/>
      </a:accent2>
      <a:accent3>
        <a:srgbClr val="001E96"/>
      </a:accent3>
      <a:accent4>
        <a:srgbClr val="F05923"/>
      </a:accent4>
      <a:accent5>
        <a:srgbClr val="008CFF"/>
      </a:accent5>
      <a:accent6>
        <a:srgbClr val="006E0A"/>
      </a:accent6>
      <a:hlink>
        <a:srgbClr val="001E96"/>
      </a:hlink>
      <a:folHlink>
        <a:srgbClr val="000000"/>
      </a:folHlink>
    </a:clrScheme>
    <a:fontScheme name="Segoe 2021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lu-Powerpoint-TESTI.potx" id="{092685C6-EF6F-48F9-AB86-025EBFD60222}" vid="{2E1E1D68-F01A-4B44-9E15-B96A36B65A27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AC1B2B521A46A419B3EB6B021373D89" ma:contentTypeVersion="14" ma:contentTypeDescription="Luo uusi asiakirja." ma:contentTypeScope="" ma:versionID="100ac05e782f5238a40784ebb7f47ccd">
  <xsd:schema xmlns:xsd="http://www.w3.org/2001/XMLSchema" xmlns:xs="http://www.w3.org/2001/XMLSchema" xmlns:p="http://schemas.microsoft.com/office/2006/metadata/properties" xmlns:ns2="1afe4625-3a77-4ef3-9011-3ed94d43b35d" xmlns:ns3="82b9d078-61f5-4cf0-9ad1-86e1886bf164" targetNamespace="http://schemas.microsoft.com/office/2006/metadata/properties" ma:root="true" ma:fieldsID="1714ae2b6beed9d5864c1296265ede51" ns2:_="" ns3:_="">
    <xsd:import namespace="1afe4625-3a77-4ef3-9011-3ed94d43b35d"/>
    <xsd:import namespace="82b9d078-61f5-4cf0-9ad1-86e1886bf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e4625-3a77-4ef3-9011-3ed94d43b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9d078-61f5-4cf0-9ad1-86e1886bf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ef18e012-d322-46f0-b5aa-46b6d4fd066c}" ma:internalName="TaxCatchAll" ma:showField="CatchAllData" ma:web="82b9d078-61f5-4cf0-9ad1-86e1886bf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b9d078-61f5-4cf0-9ad1-86e1886bf164" xsi:nil="true"/>
    <lcf76f155ced4ddcb4097134ff3c332f xmlns="1afe4625-3a77-4ef3-9011-3ed94d43b35d">
      <Terms xmlns="http://schemas.microsoft.com/office/infopath/2007/PartnerControls"/>
    </lcf76f155ced4ddcb4097134ff3c332f>
    <SharedWithUsers xmlns="82b9d078-61f5-4cf0-9ad1-86e1886bf164">
      <UserInfo>
        <DisplayName>Koukkari Petri</DisplayName>
        <AccountId>71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B930803-FE4D-42B8-B13C-5EA4C4B78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fe4625-3a77-4ef3-9011-3ed94d43b35d"/>
    <ds:schemaRef ds:uri="82b9d078-61f5-4cf0-9ad1-86e1886bf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C605E0-6713-4E8D-8F4A-96B6D3E824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EF17E3-051E-42BC-BA92-DF980E8E7116}">
  <ds:schemaRefs>
    <ds:schemaRef ds:uri="http://schemas.microsoft.com/office/2006/documentManagement/types"/>
    <ds:schemaRef ds:uri="http://schemas.microsoft.com/office/2006/metadata/properties"/>
    <ds:schemaRef ds:uri="1afe4625-3a77-4ef3-9011-3ed94d43b35d"/>
    <ds:schemaRef ds:uri="82b9d078-61f5-4cf0-9ad1-86e1886bf164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Oulu-Powerpointpohja</Template>
  <TotalTime>8720</TotalTime>
  <Words>245</Words>
  <Application>Microsoft Office PowerPoint</Application>
  <PresentationFormat>Laajakuva</PresentationFormat>
  <Paragraphs>41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Arial</vt:lpstr>
      <vt:lpstr>Barlow-Regular</vt:lpstr>
      <vt:lpstr>Barlow-SemiBold</vt:lpstr>
      <vt:lpstr>Calibri</vt:lpstr>
      <vt:lpstr>Segoe UI</vt:lpstr>
      <vt:lpstr>Office-teema</vt:lpstr>
      <vt:lpstr>Harrastamisen aarrearkku</vt:lpstr>
      <vt:lpstr>Mitä? Harrastuksia 1.-9.-luokkalaisille koulupäivän yhteydessä.</vt:lpstr>
      <vt:lpstr>Tulevista kerhoista tiedotetaan Wilmassa</vt:lpstr>
      <vt:lpstr>PowerPoint-esitys</vt:lpstr>
    </vt:vector>
  </TitlesOfParts>
  <Company>Oulun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Harrastamisen Aarrearkku 2023-2024</dc:title>
  <dc:creator>Räty Irene</dc:creator>
  <cp:lastModifiedBy>Molin Tomi</cp:lastModifiedBy>
  <cp:revision>37</cp:revision>
  <dcterms:created xsi:type="dcterms:W3CDTF">2023-10-09T13:22:21Z</dcterms:created>
  <dcterms:modified xsi:type="dcterms:W3CDTF">2026-04-22T06:07:03Z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2022-06-29T11:30:42Z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f615bb5c-23d9-4648-bf9b-accbde87b76c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0x010100AAC1B2B521A46A419B3EB6B021373D89</vt:lpwstr>
  </property>
  <property fmtid="{D5CDD505-2E9C-101B-9397-08002B2CF9AE}" pid="10" name="MediaServiceImageTags">
    <vt:lpwstr/>
  </property>
</Properties>
</file>