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61" r:id="rId1"/>
  </p:sldMasterIdLst>
  <p:notesMasterIdLst>
    <p:notesMasterId r:id="rId1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8" r:id="rId9"/>
    <p:sldId id="269" r:id="rId10"/>
  </p:sldIdLst>
  <p:sldSz cx="10080625" cy="7559675"/>
  <p:notesSz cx="6865938" cy="9996488"/>
  <p:defaultTextStyle>
    <a:defPPr>
      <a:defRPr lang="en-GB"/>
    </a:defPPr>
    <a:lvl1pPr algn="l" defTabSz="449263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742950" indent="-285750" algn="l" defTabSz="449263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1143000" indent="-228600" algn="l" defTabSz="449263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600200" indent="-228600" algn="l" defTabSz="449263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2057400" indent="-228600" algn="l" defTabSz="449263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693" userDrawn="1">
          <p15:clr>
            <a:srgbClr val="A4A3A4"/>
          </p15:clr>
        </p15:guide>
        <p15:guide id="2" pos="1963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75DE54B-83C5-4571-A88A-00DA0450BA32}" v="1" dt="2026-05-11T08:27:40.97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Normaali tyyli 2 - Korostu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853" autoAdjust="0"/>
    <p:restoredTop sz="94638"/>
  </p:normalViewPr>
  <p:slideViewPr>
    <p:cSldViewPr>
      <p:cViewPr varScale="1">
        <p:scale>
          <a:sx n="54" d="100"/>
          <a:sy n="54" d="100"/>
        </p:scale>
        <p:origin x="632" y="40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2693"/>
        <p:guide pos="1963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17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äntymaa Markus" userId="ab4e54dc-ee5c-4887-a19a-d8764b9433cd" providerId="ADAL" clId="{626FC749-A95A-4A5F-B158-992E4502E8AF}"/>
    <pc:docChg chg="custSel addSld delSld modSld">
      <pc:chgData name="Mäntymaa Markus" userId="ab4e54dc-ee5c-4887-a19a-d8764b9433cd" providerId="ADAL" clId="{626FC749-A95A-4A5F-B158-992E4502E8AF}" dt="2026-05-11T11:54:20.618" v="324" actId="20577"/>
      <pc:docMkLst>
        <pc:docMk/>
      </pc:docMkLst>
      <pc:sldChg chg="modSp mod">
        <pc:chgData name="Mäntymaa Markus" userId="ab4e54dc-ee5c-4887-a19a-d8764b9433cd" providerId="ADAL" clId="{626FC749-A95A-4A5F-B158-992E4502E8AF}" dt="2026-05-11T11:54:20.618" v="324" actId="20577"/>
        <pc:sldMkLst>
          <pc:docMk/>
          <pc:sldMk cId="0" sldId="256"/>
        </pc:sldMkLst>
        <pc:spChg chg="mod">
          <ac:chgData name="Mäntymaa Markus" userId="ab4e54dc-ee5c-4887-a19a-d8764b9433cd" providerId="ADAL" clId="{626FC749-A95A-4A5F-B158-992E4502E8AF}" dt="2026-05-11T11:54:20.618" v="324" actId="20577"/>
          <ac:spMkLst>
            <pc:docMk/>
            <pc:sldMk cId="0" sldId="256"/>
            <ac:spMk id="3073" creationId="{00000000-0000-0000-0000-000000000000}"/>
          </ac:spMkLst>
        </pc:spChg>
      </pc:sldChg>
      <pc:sldChg chg="modSp mod">
        <pc:chgData name="Mäntymaa Markus" userId="ab4e54dc-ee5c-4887-a19a-d8764b9433cd" providerId="ADAL" clId="{626FC749-A95A-4A5F-B158-992E4502E8AF}" dt="2026-05-11T11:52:52.880" v="316" actId="20577"/>
        <pc:sldMkLst>
          <pc:docMk/>
          <pc:sldMk cId="0" sldId="257"/>
        </pc:sldMkLst>
        <pc:spChg chg="mod">
          <ac:chgData name="Mäntymaa Markus" userId="ab4e54dc-ee5c-4887-a19a-d8764b9433cd" providerId="ADAL" clId="{626FC749-A95A-4A5F-B158-992E4502E8AF}" dt="2026-05-11T11:52:52.880" v="316" actId="20577"/>
          <ac:spMkLst>
            <pc:docMk/>
            <pc:sldMk cId="0" sldId="257"/>
            <ac:spMk id="4098" creationId="{00000000-0000-0000-0000-000000000000}"/>
          </ac:spMkLst>
        </pc:spChg>
      </pc:sldChg>
      <pc:sldChg chg="modSp mod">
        <pc:chgData name="Mäntymaa Markus" userId="ab4e54dc-ee5c-4887-a19a-d8764b9433cd" providerId="ADAL" clId="{626FC749-A95A-4A5F-B158-992E4502E8AF}" dt="2026-05-11T11:51:52.592" v="313" actId="313"/>
        <pc:sldMkLst>
          <pc:docMk/>
          <pc:sldMk cId="0" sldId="258"/>
        </pc:sldMkLst>
        <pc:spChg chg="mod">
          <ac:chgData name="Mäntymaa Markus" userId="ab4e54dc-ee5c-4887-a19a-d8764b9433cd" providerId="ADAL" clId="{626FC749-A95A-4A5F-B158-992E4502E8AF}" dt="2026-05-11T11:51:52.592" v="313" actId="313"/>
          <ac:spMkLst>
            <pc:docMk/>
            <pc:sldMk cId="0" sldId="258"/>
            <ac:spMk id="5122" creationId="{00000000-0000-0000-0000-000000000000}"/>
          </ac:spMkLst>
        </pc:spChg>
      </pc:sldChg>
      <pc:sldChg chg="addSp modSp new mod">
        <pc:chgData name="Mäntymaa Markus" userId="ab4e54dc-ee5c-4887-a19a-d8764b9433cd" providerId="ADAL" clId="{626FC749-A95A-4A5F-B158-992E4502E8AF}" dt="2026-05-11T08:29:44.854" v="279" actId="1076"/>
        <pc:sldMkLst>
          <pc:docMk/>
          <pc:sldMk cId="3714963711" sldId="269"/>
        </pc:sldMkLst>
        <pc:spChg chg="add mod">
          <ac:chgData name="Mäntymaa Markus" userId="ab4e54dc-ee5c-4887-a19a-d8764b9433cd" providerId="ADAL" clId="{626FC749-A95A-4A5F-B158-992E4502E8AF}" dt="2026-05-11T08:29:44.854" v="279" actId="1076"/>
          <ac:spMkLst>
            <pc:docMk/>
            <pc:sldMk cId="3714963711" sldId="269"/>
            <ac:spMk id="2" creationId="{18DFFCAD-73E6-D7A9-6B17-43473A8FD896}"/>
          </ac:spMkLst>
        </pc:spChg>
        <pc:picChg chg="add mod">
          <ac:chgData name="Mäntymaa Markus" userId="ab4e54dc-ee5c-4887-a19a-d8764b9433cd" providerId="ADAL" clId="{626FC749-A95A-4A5F-B158-992E4502E8AF}" dt="2026-05-11T08:29:34.957" v="278" actId="1076"/>
          <ac:picMkLst>
            <pc:docMk/>
            <pc:sldMk cId="3714963711" sldId="269"/>
            <ac:picMk id="3" creationId="{0911B54E-17FB-15AB-11FB-08E7A0C6600C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Rectangle 1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931863" y="758825"/>
            <a:ext cx="4999037" cy="374808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sp>
      <p:sp>
        <p:nvSpPr>
          <p:cNvPr id="2050" name="Rectangle 2"/>
          <p:cNvSpPr>
            <a:spLocks noGrp="1" noChangeArrowheads="1"/>
          </p:cNvSpPr>
          <p:nvPr>
            <p:ph type="body"/>
          </p:nvPr>
        </p:nvSpPr>
        <p:spPr bwMode="auto">
          <a:xfrm>
            <a:off x="686305" y="4748149"/>
            <a:ext cx="5491886" cy="4497306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fi-FI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hdr"/>
          </p:nvPr>
        </p:nvSpPr>
        <p:spPr bwMode="auto">
          <a:xfrm>
            <a:off x="2" y="0"/>
            <a:ext cx="2978797" cy="498711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lnSpc>
                <a:spcPct val="95000"/>
              </a:lnSpc>
              <a:tabLst>
                <a:tab pos="663633" algn="l"/>
                <a:tab pos="1327266" algn="l"/>
                <a:tab pos="1990898" algn="l"/>
                <a:tab pos="2654531" algn="l"/>
              </a:tabLst>
              <a:defRPr sz="1300">
                <a:solidFill>
                  <a:srgbClr val="000000"/>
                </a:solidFill>
                <a:latin typeface="Times New Roman" pitchFamily="16" charset="0"/>
                <a:cs typeface="Arial Unicode MS" charset="0"/>
              </a:defRPr>
            </a:lvl1pPr>
          </a:lstStyle>
          <a:p>
            <a:endParaRPr lang="fi-FI"/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dt"/>
          </p:nvPr>
        </p:nvSpPr>
        <p:spPr bwMode="auto">
          <a:xfrm>
            <a:off x="3885703" y="0"/>
            <a:ext cx="2978797" cy="498711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95000"/>
              </a:lnSpc>
              <a:tabLst>
                <a:tab pos="663633" algn="l"/>
                <a:tab pos="1327266" algn="l"/>
                <a:tab pos="1990898" algn="l"/>
                <a:tab pos="2654531" algn="l"/>
              </a:tabLst>
              <a:defRPr sz="1300">
                <a:solidFill>
                  <a:srgbClr val="000000"/>
                </a:solidFill>
                <a:latin typeface="Times New Roman" pitchFamily="16" charset="0"/>
                <a:cs typeface="Arial Unicode MS" charset="0"/>
              </a:defRPr>
            </a:lvl1pPr>
          </a:lstStyle>
          <a:p>
            <a:endParaRPr lang="fi-FI"/>
          </a:p>
        </p:txBody>
      </p:sp>
      <p:sp>
        <p:nvSpPr>
          <p:cNvPr id="2053" name="Rectangle 5"/>
          <p:cNvSpPr>
            <a:spLocks noGrp="1" noChangeArrowheads="1"/>
          </p:cNvSpPr>
          <p:nvPr>
            <p:ph type="ftr"/>
          </p:nvPr>
        </p:nvSpPr>
        <p:spPr bwMode="auto">
          <a:xfrm>
            <a:off x="2" y="9496291"/>
            <a:ext cx="2978797" cy="498711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>
              <a:lnSpc>
                <a:spcPct val="95000"/>
              </a:lnSpc>
              <a:tabLst>
                <a:tab pos="663633" algn="l"/>
                <a:tab pos="1327266" algn="l"/>
                <a:tab pos="1990898" algn="l"/>
                <a:tab pos="2654531" algn="l"/>
              </a:tabLst>
              <a:defRPr sz="1300">
                <a:solidFill>
                  <a:srgbClr val="000000"/>
                </a:solidFill>
                <a:latin typeface="Times New Roman" pitchFamily="16" charset="0"/>
                <a:cs typeface="Arial Unicode MS" charset="0"/>
              </a:defRPr>
            </a:lvl1pPr>
          </a:lstStyle>
          <a:p>
            <a:endParaRPr lang="fi-FI"/>
          </a:p>
        </p:txBody>
      </p:sp>
      <p:sp>
        <p:nvSpPr>
          <p:cNvPr id="2054" name="Rectangle 6"/>
          <p:cNvSpPr>
            <a:spLocks noGrp="1" noChangeArrowheads="1"/>
          </p:cNvSpPr>
          <p:nvPr>
            <p:ph type="sldNum"/>
          </p:nvPr>
        </p:nvSpPr>
        <p:spPr bwMode="auto">
          <a:xfrm>
            <a:off x="3885703" y="9496291"/>
            <a:ext cx="2978797" cy="498711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>
              <a:lnSpc>
                <a:spcPct val="95000"/>
              </a:lnSpc>
              <a:tabLst>
                <a:tab pos="663633" algn="l"/>
                <a:tab pos="1327266" algn="l"/>
                <a:tab pos="1990898" algn="l"/>
                <a:tab pos="2654531" algn="l"/>
              </a:tabLst>
              <a:defRPr sz="1300">
                <a:solidFill>
                  <a:srgbClr val="000000"/>
                </a:solidFill>
                <a:latin typeface="Times New Roman" pitchFamily="16" charset="0"/>
                <a:cs typeface="Arial Unicode MS" charset="0"/>
              </a:defRPr>
            </a:lvl1pPr>
          </a:lstStyle>
          <a:p>
            <a:fld id="{BF5D2050-C5B0-4B27-B1B7-CE57BC7E21D2}" type="slidenum">
              <a:rPr lang="fi-FI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91974611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1pPr>
    <a:lvl2pPr marL="742950" indent="-28575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35C0825E-344D-4B31-9100-AD62F353AF4A}" type="slidenum">
              <a:rPr lang="fi-FI"/>
              <a:pPr/>
              <a:t>1</a:t>
            </a:fld>
            <a:endParaRPr lang="fi-FI"/>
          </a:p>
        </p:txBody>
      </p:sp>
      <p:sp>
        <p:nvSpPr>
          <p:cNvPr id="9217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931863" y="758825"/>
            <a:ext cx="5000625" cy="3749675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218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6308" y="4748147"/>
            <a:ext cx="5493327" cy="4414188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01085383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E29B77BB-EA56-4509-A1A6-B1396AE49F2C}" type="slidenum">
              <a:rPr lang="fi-FI"/>
              <a:pPr/>
              <a:t>2</a:t>
            </a:fld>
            <a:endParaRPr lang="fi-FI"/>
          </a:p>
        </p:txBody>
      </p:sp>
      <p:sp>
        <p:nvSpPr>
          <p:cNvPr id="10241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931863" y="758825"/>
            <a:ext cx="5000625" cy="3749675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242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6308" y="4748148"/>
            <a:ext cx="5493327" cy="4498790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46336457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C81ED6C3-559E-42EC-8B59-17E94F63B837}" type="slidenum">
              <a:rPr lang="fi-FI"/>
              <a:pPr/>
              <a:t>3</a:t>
            </a:fld>
            <a:endParaRPr lang="fi-FI"/>
          </a:p>
        </p:txBody>
      </p:sp>
      <p:sp>
        <p:nvSpPr>
          <p:cNvPr id="11265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931863" y="758825"/>
            <a:ext cx="5000625" cy="3749675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266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6308" y="4748147"/>
            <a:ext cx="5493327" cy="4414188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8444942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3C6AB29D-B25F-4ECC-BD26-68D49AE4BEAC}" type="slidenum">
              <a:rPr lang="fi-FI"/>
              <a:pPr/>
              <a:t>4</a:t>
            </a:fld>
            <a:endParaRPr lang="fi-FI"/>
          </a:p>
        </p:txBody>
      </p:sp>
      <p:sp>
        <p:nvSpPr>
          <p:cNvPr id="12289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931863" y="758825"/>
            <a:ext cx="5000625" cy="3749675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290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6308" y="4748147"/>
            <a:ext cx="5493327" cy="4414188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23692075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DF03A172-4D17-4CE2-8B00-761CECFCE5D1}" type="slidenum">
              <a:rPr lang="fi-FI"/>
              <a:pPr/>
              <a:t>5</a:t>
            </a:fld>
            <a:endParaRPr lang="fi-FI"/>
          </a:p>
        </p:txBody>
      </p:sp>
      <p:sp>
        <p:nvSpPr>
          <p:cNvPr id="13313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931863" y="758825"/>
            <a:ext cx="5000625" cy="3749675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3314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6308" y="4748147"/>
            <a:ext cx="5493327" cy="4414188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14534261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608C10C2-C0CB-4DF7-869D-8D88F07BCD2E}" type="slidenum">
              <a:rPr lang="fi-FI"/>
              <a:pPr/>
              <a:t>6</a:t>
            </a:fld>
            <a:endParaRPr lang="fi-FI"/>
          </a:p>
        </p:txBody>
      </p:sp>
      <p:sp>
        <p:nvSpPr>
          <p:cNvPr id="14337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931863" y="758825"/>
            <a:ext cx="5000625" cy="3749675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4338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6308" y="4748147"/>
            <a:ext cx="5493327" cy="4414188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78766821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DF03A172-4D17-4CE2-8B00-761CECFCE5D1}" type="slidenum">
              <a:rPr lang="fi-FI"/>
              <a:pPr/>
              <a:t>7</a:t>
            </a:fld>
            <a:endParaRPr lang="fi-FI"/>
          </a:p>
        </p:txBody>
      </p:sp>
      <p:sp>
        <p:nvSpPr>
          <p:cNvPr id="13313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931863" y="758825"/>
            <a:ext cx="5000625" cy="3749675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3314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6308" y="4748147"/>
            <a:ext cx="5493327" cy="4414188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8596724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uorakulmainen kolmio 9"/>
          <p:cNvSpPr/>
          <p:nvPr/>
        </p:nvSpPr>
        <p:spPr>
          <a:xfrm>
            <a:off x="-2" y="5141358"/>
            <a:ext cx="10088440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00794" tIns="50397" rIns="100794" bIns="50397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Otsikko 8"/>
          <p:cNvSpPr>
            <a:spLocks noGrp="1"/>
          </p:cNvSpPr>
          <p:nvPr>
            <p:ph type="ctrTitle"/>
          </p:nvPr>
        </p:nvSpPr>
        <p:spPr>
          <a:xfrm>
            <a:off x="756047" y="1931918"/>
            <a:ext cx="8568531" cy="2016973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53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fi-FI"/>
              <a:t>Muokkaa perustyyl. napsautt.</a:t>
            </a:r>
            <a:endParaRPr kumimoji="0" lang="en-US"/>
          </a:p>
        </p:txBody>
      </p:sp>
      <p:sp>
        <p:nvSpPr>
          <p:cNvPr id="17" name="Alaotsikko 16"/>
          <p:cNvSpPr>
            <a:spLocks noGrp="1"/>
          </p:cNvSpPr>
          <p:nvPr>
            <p:ph type="subTitle" idx="1"/>
          </p:nvPr>
        </p:nvSpPr>
        <p:spPr>
          <a:xfrm>
            <a:off x="756047" y="3981128"/>
            <a:ext cx="8568531" cy="1322451"/>
          </a:xfrm>
        </p:spPr>
        <p:txBody>
          <a:bodyPr lIns="50397" rIns="50397"/>
          <a:lstStyle>
            <a:lvl1pPr marL="0" marR="70556" indent="0" algn="r">
              <a:buNone/>
              <a:defRPr>
                <a:solidFill>
                  <a:schemeClr val="tx2"/>
                </a:solidFill>
              </a:defRPr>
            </a:lvl1pPr>
            <a:lvl2pPr marL="503972" indent="0" algn="ctr">
              <a:buNone/>
            </a:lvl2pPr>
            <a:lvl3pPr marL="1007943" indent="0" algn="ctr">
              <a:buNone/>
            </a:lvl3pPr>
            <a:lvl4pPr marL="1511915" indent="0" algn="ctr">
              <a:buNone/>
            </a:lvl4pPr>
            <a:lvl5pPr marL="2015886" indent="0" algn="ctr">
              <a:buNone/>
            </a:lvl5pPr>
            <a:lvl6pPr marL="2519858" indent="0" algn="ctr">
              <a:buNone/>
            </a:lvl6pPr>
            <a:lvl7pPr marL="3023829" indent="0" algn="ctr">
              <a:buNone/>
            </a:lvl7pPr>
            <a:lvl8pPr marL="3527801" indent="0" algn="ctr">
              <a:buNone/>
            </a:lvl8pPr>
            <a:lvl9pPr marL="4031772" indent="0" algn="ctr">
              <a:buNone/>
            </a:lvl9pPr>
            <a:extLst/>
          </a:lstStyle>
          <a:p>
            <a:r>
              <a:rPr kumimoji="0" lang="fi-FI"/>
              <a:t>Muokkaa alaotsikon perustyyliä napsautt.</a:t>
            </a:r>
            <a:endParaRPr kumimoji="0" lang="en-US"/>
          </a:p>
        </p:txBody>
      </p:sp>
      <p:grpSp>
        <p:nvGrpSpPr>
          <p:cNvPr id="2" name="Ryhmä 1"/>
          <p:cNvGrpSpPr/>
          <p:nvPr/>
        </p:nvGrpSpPr>
        <p:grpSpPr>
          <a:xfrm>
            <a:off x="-4150" y="5459765"/>
            <a:ext cx="10084776" cy="2107723"/>
            <a:chOff x="-3765" y="4832896"/>
            <a:chExt cx="9147765" cy="2032192"/>
          </a:xfrm>
        </p:grpSpPr>
        <p:sp>
          <p:nvSpPr>
            <p:cNvPr id="7" name="Puolivapaa piirto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8" name="Puolivapaa piirto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1" name="Puolivapaa piirto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/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uora yhdysviiva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Päivämäärän paikkamerkki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endParaRPr lang="fi-FI"/>
          </a:p>
        </p:txBody>
      </p:sp>
      <p:sp>
        <p:nvSpPr>
          <p:cNvPr id="19" name="Alatunnisteen paikkamerkki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fi-FI"/>
          </a:p>
        </p:txBody>
      </p:sp>
      <p:sp>
        <p:nvSpPr>
          <p:cNvPr id="27" name="Dian numeron paikkamerkki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3FBA2949-E945-4C21-A8BE-D75E03C809A6}" type="slidenum">
              <a:rPr lang="fi-FI" smtClean="0"/>
              <a:pPr/>
              <a:t>‹#›</a:t>
            </a:fld>
            <a:endParaRPr lang="fi-FI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i-FI"/>
              <a:t>Muokkaa perustyyl. napsautt.</a:t>
            </a:r>
            <a:endParaRPr kumimoji="0" lang="en-US"/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>
          <a:xfrm>
            <a:off x="504031" y="1632891"/>
            <a:ext cx="9072563" cy="4834831"/>
          </a:xfrm>
        </p:spPr>
        <p:txBody>
          <a:bodyPr vert="eaVert"/>
          <a:lstStyle/>
          <a:p>
            <a:pPr lvl="0" eaLnBrk="1" latinLnBrk="0" hangingPunct="1"/>
            <a:r>
              <a:rPr lang="fi-FI"/>
              <a:t>Muokkaa tekstin perustyylejä napsauttamalla</a:t>
            </a:r>
          </a:p>
          <a:p>
            <a:pPr lvl="1" eaLnBrk="1" latinLnBrk="0" hangingPunct="1"/>
            <a:r>
              <a:rPr lang="fi-FI"/>
              <a:t>toinen taso</a:t>
            </a:r>
          </a:p>
          <a:p>
            <a:pPr lvl="2" eaLnBrk="1" latinLnBrk="0" hangingPunct="1"/>
            <a:r>
              <a:rPr lang="fi-FI"/>
              <a:t>kolmas taso</a:t>
            </a:r>
          </a:p>
          <a:p>
            <a:pPr lvl="3" eaLnBrk="1" latinLnBrk="0" hangingPunct="1"/>
            <a:r>
              <a:rPr lang="fi-FI"/>
              <a:t>neljäs taso</a:t>
            </a:r>
          </a:p>
          <a:p>
            <a:pPr lvl="4" eaLnBrk="1" latinLnBrk="0" hangingPunct="1"/>
            <a:r>
              <a:rPr lang="fi-FI"/>
              <a:t>viides taso</a:t>
            </a:r>
            <a:endParaRPr kumimoji="0" lang="en-US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2FD37E-E6D9-4C1A-877C-D7647BC46FAD}" type="slidenum">
              <a:rPr lang="fi-FI" smtClean="0"/>
              <a:pPr/>
              <a:t>‹#›</a:t>
            </a:fld>
            <a:endParaRPr lang="fi-FI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ystysuora otsikko 1"/>
          <p:cNvSpPr>
            <a:spLocks noGrp="1"/>
          </p:cNvSpPr>
          <p:nvPr>
            <p:ph type="title" orient="vert"/>
          </p:nvPr>
        </p:nvSpPr>
        <p:spPr>
          <a:xfrm>
            <a:off x="7545049" y="302740"/>
            <a:ext cx="1959537" cy="6164983"/>
          </a:xfrm>
        </p:spPr>
        <p:txBody>
          <a:bodyPr vert="eaVert"/>
          <a:lstStyle/>
          <a:p>
            <a:r>
              <a:rPr kumimoji="0" lang="fi-FI"/>
              <a:t>Muokkaa perustyyl. napsautt.</a:t>
            </a:r>
            <a:endParaRPr kumimoji="0" lang="en-US"/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>
          <a:xfrm>
            <a:off x="504031" y="302741"/>
            <a:ext cx="6972432" cy="6164982"/>
          </a:xfrm>
        </p:spPr>
        <p:txBody>
          <a:bodyPr vert="eaVert"/>
          <a:lstStyle/>
          <a:p>
            <a:pPr lvl="0" eaLnBrk="1" latinLnBrk="0" hangingPunct="1"/>
            <a:r>
              <a:rPr lang="fi-FI"/>
              <a:t>Muokkaa tekstin perustyylejä napsauttamalla</a:t>
            </a:r>
          </a:p>
          <a:p>
            <a:pPr lvl="1" eaLnBrk="1" latinLnBrk="0" hangingPunct="1"/>
            <a:r>
              <a:rPr lang="fi-FI"/>
              <a:t>toinen taso</a:t>
            </a:r>
          </a:p>
          <a:p>
            <a:pPr lvl="2" eaLnBrk="1" latinLnBrk="0" hangingPunct="1"/>
            <a:r>
              <a:rPr lang="fi-FI"/>
              <a:t>kolmas taso</a:t>
            </a:r>
          </a:p>
          <a:p>
            <a:pPr lvl="3" eaLnBrk="1" latinLnBrk="0" hangingPunct="1"/>
            <a:r>
              <a:rPr lang="fi-FI"/>
              <a:t>neljäs taso</a:t>
            </a:r>
          </a:p>
          <a:p>
            <a:pPr lvl="4" eaLnBrk="1" latinLnBrk="0" hangingPunct="1"/>
            <a:r>
              <a:rPr lang="fi-FI"/>
              <a:t>viides taso</a:t>
            </a:r>
            <a:endParaRPr kumimoji="0" lang="en-US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FA7E3F-ABAC-45A6-9EA4-C7F9844CE04B}" type="slidenum">
              <a:rPr lang="fi-FI" smtClean="0"/>
              <a:pPr/>
              <a:t>‹#›</a:t>
            </a:fld>
            <a:endParaRPr lang="fi-FI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Mukautettu asette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503238" y="301625"/>
            <a:ext cx="9069387" cy="1260475"/>
          </a:xfrm>
        </p:spPr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Päivämäärän paikkamerkki 2"/>
          <p:cNvSpPr>
            <a:spLocks noGrp="1"/>
          </p:cNvSpPr>
          <p:nvPr>
            <p:ph type="dt" idx="10"/>
          </p:nvPr>
        </p:nvSpPr>
        <p:spPr>
          <a:xfrm>
            <a:off x="503238" y="6886575"/>
            <a:ext cx="2346325" cy="519113"/>
          </a:xfrm>
        </p:spPr>
        <p:txBody>
          <a:bodyPr/>
          <a:lstStyle>
            <a:lvl1pPr>
              <a:defRPr/>
            </a:lvl1pPr>
          </a:lstStyle>
          <a:p>
            <a:endParaRPr lang="fi-FI"/>
          </a:p>
        </p:txBody>
      </p:sp>
      <p:sp>
        <p:nvSpPr>
          <p:cNvPr id="4" name="Alatunnisteen paikkamerkki 3"/>
          <p:cNvSpPr>
            <a:spLocks noGrp="1"/>
          </p:cNvSpPr>
          <p:nvPr>
            <p:ph type="ftr" idx="11"/>
          </p:nvPr>
        </p:nvSpPr>
        <p:spPr>
          <a:xfrm>
            <a:off x="3448050" y="6886575"/>
            <a:ext cx="3194050" cy="519113"/>
          </a:xfrm>
        </p:spPr>
        <p:txBody>
          <a:bodyPr/>
          <a:lstStyle>
            <a:lvl1pPr>
              <a:defRPr/>
            </a:lvl1pPr>
          </a:lstStyle>
          <a:p>
            <a:endParaRPr lang="fi-FI"/>
          </a:p>
        </p:txBody>
      </p:sp>
      <p:sp>
        <p:nvSpPr>
          <p:cNvPr id="5" name="Dian numeron paikkamerkki 4"/>
          <p:cNvSpPr>
            <a:spLocks noGrp="1"/>
          </p:cNvSpPr>
          <p:nvPr>
            <p:ph type="sldNum" idx="12"/>
          </p:nvPr>
        </p:nvSpPr>
        <p:spPr>
          <a:xfrm>
            <a:off x="7227888" y="6886575"/>
            <a:ext cx="2346325" cy="519113"/>
          </a:xfrm>
        </p:spPr>
        <p:txBody>
          <a:bodyPr/>
          <a:lstStyle>
            <a:lvl1pPr>
              <a:defRPr/>
            </a:lvl1pPr>
          </a:lstStyle>
          <a:p>
            <a:fld id="{4898CB62-0876-4E66-A331-31316170D729}" type="slidenum">
              <a:rPr lang="fi-FI"/>
              <a:pPr/>
              <a:t>‹#›</a:t>
            </a:fld>
            <a:endParaRPr lang="fi-FI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fi-FI"/>
              <a:t>Muokkaa tekstin perustyylejä napsauttamalla</a:t>
            </a:r>
          </a:p>
          <a:p>
            <a:pPr lvl="1" eaLnBrk="1" latinLnBrk="0" hangingPunct="1"/>
            <a:r>
              <a:rPr lang="fi-FI"/>
              <a:t>toinen taso</a:t>
            </a:r>
          </a:p>
          <a:p>
            <a:pPr lvl="2" eaLnBrk="1" latinLnBrk="0" hangingPunct="1"/>
            <a:r>
              <a:rPr lang="fi-FI"/>
              <a:t>kolmas taso</a:t>
            </a:r>
          </a:p>
          <a:p>
            <a:pPr lvl="3" eaLnBrk="1" latinLnBrk="0" hangingPunct="1"/>
            <a:r>
              <a:rPr lang="fi-FI"/>
              <a:t>neljäs taso</a:t>
            </a:r>
          </a:p>
          <a:p>
            <a:pPr lvl="4" eaLnBrk="1" latinLnBrk="0" hangingPunct="1"/>
            <a:r>
              <a:rPr lang="fi-FI"/>
              <a:t>viides taso</a:t>
            </a:r>
            <a:endParaRPr kumimoji="0" lang="en-US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3749B4-7FFB-4F4E-98A1-038CF740CD16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7" name="Otsikko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fi-FI"/>
              <a:t>Muokkaa perustyyl. napsautt.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796370" y="1168136"/>
            <a:ext cx="8568531" cy="2015913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53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fi-FI"/>
              <a:t>Muokkaa perustyyl. napsautt.</a:t>
            </a:r>
            <a:endParaRPr kumimoji="0" lang="en-US"/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4324518" y="3231669"/>
            <a:ext cx="5040313" cy="1603745"/>
          </a:xfrm>
        </p:spPr>
        <p:txBody>
          <a:bodyPr lIns="100794" rIns="100794" anchor="t"/>
          <a:lstStyle>
            <a:lvl1pPr marL="0" indent="0" algn="l">
              <a:buNone/>
              <a:defRPr sz="2500">
                <a:solidFill>
                  <a:schemeClr val="tx1"/>
                </a:solidFill>
              </a:defRPr>
            </a:lvl1pPr>
            <a:lvl2pPr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fi-FI"/>
              <a:t>Muokkaa tekstin perustyylejä napsauttamalla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CBEFDC-86C0-4468-9587-AD2D39ED93A5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7" name="Lovettu nuolenkärki 6"/>
          <p:cNvSpPr/>
          <p:nvPr/>
        </p:nvSpPr>
        <p:spPr>
          <a:xfrm>
            <a:off x="4009187" y="3312976"/>
            <a:ext cx="201613" cy="251989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00794" tIns="50397" rIns="100794" bIns="50397"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8" name="Lovettu nuolenkärki 7"/>
          <p:cNvSpPr/>
          <p:nvPr/>
        </p:nvSpPr>
        <p:spPr>
          <a:xfrm>
            <a:off x="3803676" y="3312976"/>
            <a:ext cx="201613" cy="251989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00794" tIns="50397" rIns="100794" bIns="50397"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isällön paikkamerkki 2"/>
          <p:cNvSpPr>
            <a:spLocks noGrp="1"/>
          </p:cNvSpPr>
          <p:nvPr>
            <p:ph sz="half" idx="1"/>
          </p:nvPr>
        </p:nvSpPr>
        <p:spPr>
          <a:xfrm>
            <a:off x="504031" y="1632890"/>
            <a:ext cx="4452276" cy="4989036"/>
          </a:xfrm>
        </p:spPr>
        <p:txBody>
          <a:bodyPr/>
          <a:lstStyle>
            <a:lvl1pPr>
              <a:defRPr sz="3100"/>
            </a:lvl1pPr>
            <a:lvl2pPr>
              <a:defRPr sz="26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fi-FI"/>
              <a:t>Muokkaa tekstin perustyylejä napsauttamalla</a:t>
            </a:r>
          </a:p>
          <a:p>
            <a:pPr lvl="1" eaLnBrk="1" latinLnBrk="0" hangingPunct="1"/>
            <a:r>
              <a:rPr lang="fi-FI"/>
              <a:t>toinen taso</a:t>
            </a:r>
          </a:p>
          <a:p>
            <a:pPr lvl="2" eaLnBrk="1" latinLnBrk="0" hangingPunct="1"/>
            <a:r>
              <a:rPr lang="fi-FI"/>
              <a:t>kolmas taso</a:t>
            </a:r>
          </a:p>
          <a:p>
            <a:pPr lvl="3" eaLnBrk="1" latinLnBrk="0" hangingPunct="1"/>
            <a:r>
              <a:rPr lang="fi-FI"/>
              <a:t>neljäs taso</a:t>
            </a:r>
          </a:p>
          <a:p>
            <a:pPr lvl="4" eaLnBrk="1" latinLnBrk="0" hangingPunct="1"/>
            <a:r>
              <a:rPr lang="fi-FI"/>
              <a:t>viides taso</a:t>
            </a:r>
            <a:endParaRPr kumimoji="0" lang="en-US"/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5124318" y="1632890"/>
            <a:ext cx="4452276" cy="4989036"/>
          </a:xfrm>
        </p:spPr>
        <p:txBody>
          <a:bodyPr/>
          <a:lstStyle>
            <a:lvl1pPr>
              <a:defRPr sz="3100"/>
            </a:lvl1pPr>
            <a:lvl2pPr>
              <a:defRPr sz="26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fi-FI"/>
              <a:t>Muokkaa tekstin perustyylejä napsauttamalla</a:t>
            </a:r>
          </a:p>
          <a:p>
            <a:pPr lvl="1" eaLnBrk="1" latinLnBrk="0" hangingPunct="1"/>
            <a:r>
              <a:rPr lang="fi-FI"/>
              <a:t>toinen taso</a:t>
            </a:r>
          </a:p>
          <a:p>
            <a:pPr lvl="2" eaLnBrk="1" latinLnBrk="0" hangingPunct="1"/>
            <a:r>
              <a:rPr lang="fi-FI"/>
              <a:t>kolmas taso</a:t>
            </a:r>
          </a:p>
          <a:p>
            <a:pPr lvl="3" eaLnBrk="1" latinLnBrk="0" hangingPunct="1"/>
            <a:r>
              <a:rPr lang="fi-FI"/>
              <a:t>neljäs taso</a:t>
            </a:r>
          </a:p>
          <a:p>
            <a:pPr lvl="4" eaLnBrk="1" latinLnBrk="0" hangingPunct="1"/>
            <a:r>
              <a:rPr lang="fi-FI"/>
              <a:t>viides taso</a:t>
            </a:r>
            <a:endParaRPr kumimoji="0" lang="en-US"/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5B33F7-1BBC-4C5F-BEEF-8EB24E7C24C8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8" name="Otsikko 7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fi-FI"/>
              <a:t>Muokkaa perustyyl. napsautt.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Vertailu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504031" y="300987"/>
            <a:ext cx="9072563" cy="1259946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fi-FI"/>
              <a:t>Muokkaa perustyyl. napsautt.</a:t>
            </a:r>
            <a:endParaRPr kumimoji="0" lang="en-US"/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504031" y="5963744"/>
            <a:ext cx="4454027" cy="839964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201589" anchor="ctr"/>
          <a:lstStyle>
            <a:lvl1pPr marL="0" indent="0">
              <a:buNone/>
              <a:defRPr sz="2600" b="0">
                <a:solidFill>
                  <a:schemeClr val="bg1"/>
                </a:solidFill>
              </a:defRPr>
            </a:lvl1pPr>
            <a:lvl2pPr>
              <a:buNone/>
              <a:defRPr sz="2200" b="1"/>
            </a:lvl2pPr>
            <a:lvl3pPr>
              <a:buNone/>
              <a:defRPr sz="2000" b="1"/>
            </a:lvl3pPr>
            <a:lvl4pPr>
              <a:buNone/>
              <a:defRPr sz="1800" b="1"/>
            </a:lvl4pPr>
            <a:lvl5pPr>
              <a:buNone/>
              <a:defRPr sz="1800" b="1"/>
            </a:lvl5pPr>
            <a:extLst/>
          </a:lstStyle>
          <a:p>
            <a:pPr lvl="0" eaLnBrk="1" latinLnBrk="0" hangingPunct="1"/>
            <a:r>
              <a:rPr kumimoji="0" lang="fi-FI"/>
              <a:t>Muokkaa tekstin perustyylejä napsauttamalla</a:t>
            </a:r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3"/>
          </p:nvPr>
        </p:nvSpPr>
        <p:spPr>
          <a:xfrm>
            <a:off x="5120819" y="5963744"/>
            <a:ext cx="4455776" cy="839964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201589" anchor="ctr"/>
          <a:lstStyle>
            <a:lvl1pPr marL="0" indent="0">
              <a:buNone/>
              <a:defRPr sz="2600" b="0">
                <a:solidFill>
                  <a:schemeClr val="bg1"/>
                </a:solidFill>
              </a:defRPr>
            </a:lvl1pPr>
            <a:lvl2pPr>
              <a:buNone/>
              <a:defRPr sz="2200" b="1"/>
            </a:lvl2pPr>
            <a:lvl3pPr>
              <a:buNone/>
              <a:defRPr sz="2000" b="1"/>
            </a:lvl3pPr>
            <a:lvl4pPr>
              <a:buNone/>
              <a:defRPr sz="1800" b="1"/>
            </a:lvl4pPr>
            <a:lvl5pPr>
              <a:buNone/>
              <a:defRPr sz="1800" b="1"/>
            </a:lvl5pPr>
            <a:extLst/>
          </a:lstStyle>
          <a:p>
            <a:pPr lvl="0" eaLnBrk="1" latinLnBrk="0" hangingPunct="1"/>
            <a:r>
              <a:rPr kumimoji="0" lang="fi-FI"/>
              <a:t>Muokkaa tekstin perustyylejä napsauttamalla</a:t>
            </a:r>
          </a:p>
        </p:txBody>
      </p:sp>
      <p:sp>
        <p:nvSpPr>
          <p:cNvPr id="5" name="Sisällön paikkamerkki 4"/>
          <p:cNvSpPr>
            <a:spLocks noGrp="1"/>
          </p:cNvSpPr>
          <p:nvPr>
            <p:ph sz="quarter" idx="2"/>
          </p:nvPr>
        </p:nvSpPr>
        <p:spPr>
          <a:xfrm>
            <a:off x="504031" y="1592067"/>
            <a:ext cx="4454027" cy="4345064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fi-FI"/>
              <a:t>Muokkaa tekstin perustyylejä napsauttamalla</a:t>
            </a:r>
          </a:p>
          <a:p>
            <a:pPr lvl="1" eaLnBrk="1" latinLnBrk="0" hangingPunct="1"/>
            <a:r>
              <a:rPr lang="fi-FI"/>
              <a:t>toinen taso</a:t>
            </a:r>
          </a:p>
          <a:p>
            <a:pPr lvl="2" eaLnBrk="1" latinLnBrk="0" hangingPunct="1"/>
            <a:r>
              <a:rPr lang="fi-FI"/>
              <a:t>kolmas taso</a:t>
            </a:r>
          </a:p>
          <a:p>
            <a:pPr lvl="3" eaLnBrk="1" latinLnBrk="0" hangingPunct="1"/>
            <a:r>
              <a:rPr lang="fi-FI"/>
              <a:t>neljäs taso</a:t>
            </a:r>
          </a:p>
          <a:p>
            <a:pPr lvl="4" eaLnBrk="1" latinLnBrk="0" hangingPunct="1"/>
            <a:r>
              <a:rPr lang="fi-FI"/>
              <a:t>viides taso</a:t>
            </a:r>
            <a:endParaRPr kumimoji="0" lang="en-US"/>
          </a:p>
        </p:txBody>
      </p:sp>
      <p:sp>
        <p:nvSpPr>
          <p:cNvPr id="6" name="Sisällön paikkamerkki 5"/>
          <p:cNvSpPr>
            <a:spLocks noGrp="1"/>
          </p:cNvSpPr>
          <p:nvPr>
            <p:ph sz="quarter" idx="4"/>
          </p:nvPr>
        </p:nvSpPr>
        <p:spPr>
          <a:xfrm>
            <a:off x="5120818" y="1592067"/>
            <a:ext cx="4455776" cy="4345064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fi-FI"/>
              <a:t>Muokkaa tekstin perustyylejä napsauttamalla</a:t>
            </a:r>
          </a:p>
          <a:p>
            <a:pPr lvl="1" eaLnBrk="1" latinLnBrk="0" hangingPunct="1"/>
            <a:r>
              <a:rPr lang="fi-FI"/>
              <a:t>toinen taso</a:t>
            </a:r>
          </a:p>
          <a:p>
            <a:pPr lvl="2" eaLnBrk="1" latinLnBrk="0" hangingPunct="1"/>
            <a:r>
              <a:rPr lang="fi-FI"/>
              <a:t>kolmas taso</a:t>
            </a:r>
          </a:p>
          <a:p>
            <a:pPr lvl="3" eaLnBrk="1" latinLnBrk="0" hangingPunct="1"/>
            <a:r>
              <a:rPr lang="fi-FI"/>
              <a:t>neljäs taso</a:t>
            </a:r>
          </a:p>
          <a:p>
            <a:pPr lvl="4" eaLnBrk="1" latinLnBrk="0" hangingPunct="1"/>
            <a:r>
              <a:rPr lang="fi-FI"/>
              <a:t>viides taso</a:t>
            </a:r>
            <a:endParaRPr kumimoji="0" lang="en-US"/>
          </a:p>
        </p:txBody>
      </p:sp>
      <p:sp>
        <p:nvSpPr>
          <p:cNvPr id="7" name="Päivämäärän paikkamerkki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8" name="Alatunnisteen paikkamerk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Dian numeron paikkamerkki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497A7B-05DA-42EA-B3D9-73EF840484AE}" type="slidenum">
              <a:rPr lang="fi-FI" smtClean="0"/>
              <a:pPr/>
              <a:t>‹#›</a:t>
            </a:fld>
            <a:endParaRPr lang="fi-FI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äivämäärän paikkamerkki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B88F4-A612-4BF4-94CC-F8121ADA0657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6" name="Otsikko 5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fi-FI"/>
              <a:t>Muokkaa perustyyl. napsautt.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3" name="Alatunnisteen paikkamerk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44F2B-2292-4137-93D9-4E04F62DD56B}" type="slidenum">
              <a:rPr lang="fi-FI" smtClean="0"/>
              <a:pPr/>
              <a:t>‹#›</a:t>
            </a:fld>
            <a:endParaRPr lang="fi-FI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tsikollinen sisältö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1008063" y="5375769"/>
            <a:ext cx="8248138" cy="503978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8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fi-FI"/>
              <a:t>Muokkaa perustyyl. napsautt.</a:t>
            </a:r>
            <a:endParaRPr kumimoji="0" lang="en-US"/>
          </a:p>
        </p:txBody>
      </p:sp>
      <p:sp>
        <p:nvSpPr>
          <p:cNvPr id="3" name="Tekstin paikkamerkki 2"/>
          <p:cNvSpPr>
            <a:spLocks noGrp="1"/>
          </p:cNvSpPr>
          <p:nvPr>
            <p:ph type="body" idx="2"/>
          </p:nvPr>
        </p:nvSpPr>
        <p:spPr>
          <a:xfrm>
            <a:off x="4872302" y="5903008"/>
            <a:ext cx="4381712" cy="1007957"/>
          </a:xfrm>
        </p:spPr>
        <p:txBody>
          <a:bodyPr/>
          <a:lstStyle>
            <a:lvl1pPr marL="0" indent="0" algn="r">
              <a:buNone/>
              <a:defRPr sz="1800"/>
            </a:lvl1pPr>
            <a:lvl2pPr>
              <a:buNone/>
              <a:defRPr sz="1300"/>
            </a:lvl2pPr>
            <a:lvl3pPr>
              <a:buNone/>
              <a:defRPr sz="1100"/>
            </a:lvl3pPr>
            <a:lvl4pPr>
              <a:buNone/>
              <a:defRPr sz="1000"/>
            </a:lvl4pPr>
            <a:lvl5pPr>
              <a:buNone/>
              <a:defRPr sz="1000"/>
            </a:lvl5pPr>
            <a:extLst/>
          </a:lstStyle>
          <a:p>
            <a:pPr lvl="0" eaLnBrk="1" latinLnBrk="0" hangingPunct="1"/>
            <a:r>
              <a:rPr kumimoji="0" lang="fi-FI"/>
              <a:t>Muokkaa tekstin perustyylejä napsauttamalla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1"/>
          </p:nvPr>
        </p:nvSpPr>
        <p:spPr>
          <a:xfrm>
            <a:off x="1008063" y="302387"/>
            <a:ext cx="8245951" cy="5039783"/>
          </a:xfrm>
        </p:spPr>
        <p:txBody>
          <a:bodyPr/>
          <a:lstStyle>
            <a:lvl1pPr>
              <a:defRPr sz="3500"/>
            </a:lvl1pPr>
            <a:lvl2pPr>
              <a:defRPr sz="3100"/>
            </a:lvl2pPr>
            <a:lvl3pPr>
              <a:defRPr sz="2600"/>
            </a:lvl3pPr>
            <a:lvl4pPr>
              <a:defRPr sz="2200"/>
            </a:lvl4pPr>
            <a:lvl5pPr>
              <a:defRPr sz="2200"/>
            </a:lvl5pPr>
            <a:extLst/>
          </a:lstStyle>
          <a:p>
            <a:pPr lvl="0" eaLnBrk="1" latinLnBrk="0" hangingPunct="1"/>
            <a:r>
              <a:rPr lang="fi-FI"/>
              <a:t>Muokkaa tekstin perustyylejä napsauttamalla</a:t>
            </a:r>
          </a:p>
          <a:p>
            <a:pPr lvl="1" eaLnBrk="1" latinLnBrk="0" hangingPunct="1"/>
            <a:r>
              <a:rPr lang="fi-FI"/>
              <a:t>toinen taso</a:t>
            </a:r>
          </a:p>
          <a:p>
            <a:pPr lvl="2" eaLnBrk="1" latinLnBrk="0" hangingPunct="1"/>
            <a:r>
              <a:rPr lang="fi-FI"/>
              <a:t>kolmas taso</a:t>
            </a:r>
          </a:p>
          <a:p>
            <a:pPr lvl="3" eaLnBrk="1" latinLnBrk="0" hangingPunct="1"/>
            <a:r>
              <a:rPr lang="fi-FI"/>
              <a:t>neljäs taso</a:t>
            </a:r>
          </a:p>
          <a:p>
            <a:pPr lvl="4" eaLnBrk="1" latinLnBrk="0" hangingPunct="1"/>
            <a:r>
              <a:rPr lang="fi-FI"/>
              <a:t>viides taso</a:t>
            </a:r>
            <a:endParaRPr kumimoji="0" lang="en-US"/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>
          <a:xfrm>
            <a:off x="7416086" y="7063571"/>
            <a:ext cx="2116931" cy="403183"/>
          </a:xfrm>
        </p:spPr>
        <p:txBody>
          <a:bodyPr/>
          <a:lstStyle/>
          <a:p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E1F28-91BC-4862-97B7-515D67B30402}" type="slidenum">
              <a:rPr lang="fi-FI" smtClean="0"/>
              <a:pPr/>
              <a:t>‹#›</a:t>
            </a:fld>
            <a:endParaRPr lang="fi-FI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tsikollinen kuva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1258129" y="6000343"/>
            <a:ext cx="7896490" cy="714556"/>
          </a:xfrm>
          <a:noFill/>
        </p:spPr>
        <p:txBody>
          <a:bodyPr lIns="100794" tIns="0" rIns="100794" anchor="t"/>
          <a:lstStyle>
            <a:lvl1pPr marL="0" marR="20159" indent="0" algn="r">
              <a:buNone/>
              <a:defRPr sz="1500"/>
            </a:lvl1pPr>
            <a:lvl2pPr>
              <a:defRPr sz="13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  <a:extLst/>
          </a:lstStyle>
          <a:p>
            <a:pPr lvl="0" eaLnBrk="1" latinLnBrk="0" hangingPunct="1"/>
            <a:r>
              <a:rPr kumimoji="0" lang="fi-FI"/>
              <a:t>Muokkaa tekstin perustyylejä napsauttamalla</a:t>
            </a:r>
          </a:p>
        </p:txBody>
      </p:sp>
      <p:sp>
        <p:nvSpPr>
          <p:cNvPr id="3" name="Kuvan paikkamerkki 2"/>
          <p:cNvSpPr>
            <a:spLocks noGrp="1"/>
          </p:cNvSpPr>
          <p:nvPr>
            <p:ph type="pic" idx="1"/>
          </p:nvPr>
        </p:nvSpPr>
        <p:spPr>
          <a:xfrm>
            <a:off x="252016" y="209405"/>
            <a:ext cx="9576594" cy="4838192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500"/>
            </a:lvl1pPr>
            <a:extLst/>
          </a:lstStyle>
          <a:p>
            <a:r>
              <a:rPr kumimoji="0" lang="fi-FI"/>
              <a:t>Lisää kuva napsauttamalla kuvaketta</a:t>
            </a:r>
            <a:endParaRPr kumimoji="0" lang="en-US" dirty="0"/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>
          <a:xfrm>
            <a:off x="4828726" y="7063572"/>
            <a:ext cx="2591463" cy="402483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4AEDE313-EFF8-470C-ACDA-0A63E924DEFD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252016" y="5362896"/>
            <a:ext cx="8902603" cy="62024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3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fi-FI"/>
              <a:t>Muokkaa perustyyl. napsautt.</a:t>
            </a:r>
            <a:endParaRPr kumimoji="0" lang="en-US"/>
          </a:p>
        </p:txBody>
      </p:sp>
      <p:sp>
        <p:nvSpPr>
          <p:cNvPr id="8" name="Puolivapaa piirto 7"/>
          <p:cNvSpPr>
            <a:spLocks/>
          </p:cNvSpPr>
          <p:nvPr/>
        </p:nvSpPr>
        <p:spPr bwMode="auto">
          <a:xfrm>
            <a:off x="550414" y="6553191"/>
            <a:ext cx="5446695" cy="101531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00794" tIns="50397" rIns="100794" bIns="50397" anchor="t" compatLnSpc="1"/>
          <a:lstStyle/>
          <a:p>
            <a:endParaRPr kumimoji="0" lang="en-US"/>
          </a:p>
        </p:txBody>
      </p:sp>
      <p:sp>
        <p:nvSpPr>
          <p:cNvPr id="9" name="Puolivapaa piirto 8"/>
          <p:cNvSpPr>
            <a:spLocks/>
          </p:cNvSpPr>
          <p:nvPr/>
        </p:nvSpPr>
        <p:spPr bwMode="auto">
          <a:xfrm>
            <a:off x="535470" y="6546660"/>
            <a:ext cx="4068466" cy="102895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00794" tIns="50397" rIns="100794" bIns="50397" anchor="t" compatLnSpc="1"/>
          <a:lstStyle/>
          <a:p>
            <a:endParaRPr kumimoji="0" lang="en-US"/>
          </a:p>
        </p:txBody>
      </p:sp>
      <p:sp>
        <p:nvSpPr>
          <p:cNvPr id="10" name="Suorakulmainen kolmio 9"/>
          <p:cNvSpPr>
            <a:spLocks/>
          </p:cNvSpPr>
          <p:nvPr/>
        </p:nvSpPr>
        <p:spPr bwMode="auto">
          <a:xfrm>
            <a:off x="-6661" y="6383784"/>
            <a:ext cx="3750815" cy="1191457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100794" tIns="50397" rIns="100794" bIns="50397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1" name="Suora yhdysviiva 10"/>
          <p:cNvCxnSpPr/>
          <p:nvPr/>
        </p:nvCxnSpPr>
        <p:spPr>
          <a:xfrm>
            <a:off x="-10183" y="6379910"/>
            <a:ext cx="3754337" cy="1195331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Lovettu nuolenkärki 11"/>
          <p:cNvSpPr/>
          <p:nvPr/>
        </p:nvSpPr>
        <p:spPr>
          <a:xfrm>
            <a:off x="9551582" y="5498831"/>
            <a:ext cx="201613" cy="251989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00794" tIns="50397" rIns="100794" bIns="50397"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13" name="Lovettu nuolenkärki 12"/>
          <p:cNvSpPr/>
          <p:nvPr/>
        </p:nvSpPr>
        <p:spPr>
          <a:xfrm>
            <a:off x="9346071" y="5498831"/>
            <a:ext cx="201613" cy="251989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00794" tIns="50397" rIns="100794" bIns="50397"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uolivapaa piirto 12"/>
          <p:cNvSpPr>
            <a:spLocks/>
          </p:cNvSpPr>
          <p:nvPr/>
        </p:nvSpPr>
        <p:spPr bwMode="auto">
          <a:xfrm>
            <a:off x="550414" y="6553191"/>
            <a:ext cx="5446695" cy="101531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00794" tIns="50397" rIns="100794" bIns="50397" anchor="t" compatLnSpc="1"/>
          <a:lstStyle/>
          <a:p>
            <a:endParaRPr kumimoji="0" lang="en-US"/>
          </a:p>
        </p:txBody>
      </p:sp>
      <p:sp>
        <p:nvSpPr>
          <p:cNvPr id="12" name="Puolivapaa piirto 11"/>
          <p:cNvSpPr>
            <a:spLocks/>
          </p:cNvSpPr>
          <p:nvPr/>
        </p:nvSpPr>
        <p:spPr bwMode="auto">
          <a:xfrm>
            <a:off x="535470" y="6546660"/>
            <a:ext cx="4068466" cy="102895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00794" tIns="50397" rIns="100794" bIns="50397" anchor="t" compatLnSpc="1"/>
          <a:lstStyle/>
          <a:p>
            <a:endParaRPr kumimoji="0" lang="en-US"/>
          </a:p>
        </p:txBody>
      </p:sp>
      <p:sp>
        <p:nvSpPr>
          <p:cNvPr id="14" name="Suorakulmainen kolmio 13"/>
          <p:cNvSpPr>
            <a:spLocks/>
          </p:cNvSpPr>
          <p:nvPr/>
        </p:nvSpPr>
        <p:spPr bwMode="auto">
          <a:xfrm>
            <a:off x="-6661" y="6383784"/>
            <a:ext cx="3750815" cy="1191457"/>
          </a:xfrm>
          <a:prstGeom prst="rtTriangle">
            <a:avLst/>
          </a:prstGeom>
          <a:blipFill>
            <a:blip r:embed="rId14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100794" tIns="50397" rIns="100794" bIns="50397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5" name="Suora yhdysviiva 14"/>
          <p:cNvCxnSpPr/>
          <p:nvPr/>
        </p:nvCxnSpPr>
        <p:spPr>
          <a:xfrm>
            <a:off x="-10183" y="6379910"/>
            <a:ext cx="3754337" cy="1195331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Otsikon paikkamerkki 8"/>
          <p:cNvSpPr>
            <a:spLocks noGrp="1"/>
          </p:cNvSpPr>
          <p:nvPr>
            <p:ph type="title"/>
          </p:nvPr>
        </p:nvSpPr>
        <p:spPr>
          <a:xfrm>
            <a:off x="504031" y="302737"/>
            <a:ext cx="9072563" cy="1259946"/>
          </a:xfrm>
          <a:prstGeom prst="rect">
            <a:avLst/>
          </a:prstGeom>
        </p:spPr>
        <p:txBody>
          <a:bodyPr vert="horz" lIns="100794" tIns="50397" rIns="100794" bIns="50397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kumimoji="0" lang="fi-FI"/>
              <a:t>Muokkaa perustyyl. napsautt.</a:t>
            </a:r>
            <a:endParaRPr kumimoji="0" lang="en-US"/>
          </a:p>
        </p:txBody>
      </p:sp>
      <p:sp>
        <p:nvSpPr>
          <p:cNvPr id="30" name="Tekstin paikkamerkki 29"/>
          <p:cNvSpPr>
            <a:spLocks noGrp="1"/>
          </p:cNvSpPr>
          <p:nvPr>
            <p:ph type="body" idx="1"/>
          </p:nvPr>
        </p:nvSpPr>
        <p:spPr>
          <a:xfrm>
            <a:off x="504031" y="1632890"/>
            <a:ext cx="9072563" cy="4989036"/>
          </a:xfrm>
          <a:prstGeom prst="rect">
            <a:avLst/>
          </a:prstGeom>
        </p:spPr>
        <p:txBody>
          <a:bodyPr vert="horz" lIns="100794" tIns="50397" rIns="100794" bIns="50397">
            <a:normAutofit/>
          </a:bodyPr>
          <a:lstStyle/>
          <a:p>
            <a:pPr lvl="0" eaLnBrk="1" latinLnBrk="0" hangingPunct="1"/>
            <a:r>
              <a:rPr kumimoji="0" lang="fi-FI"/>
              <a:t>Muokkaa tekstin perustyylejä napsauttamalla</a:t>
            </a:r>
          </a:p>
          <a:p>
            <a:pPr lvl="1" eaLnBrk="1" latinLnBrk="0" hangingPunct="1"/>
            <a:r>
              <a:rPr kumimoji="0" lang="fi-FI"/>
              <a:t>toinen taso</a:t>
            </a:r>
          </a:p>
          <a:p>
            <a:pPr lvl="2" eaLnBrk="1" latinLnBrk="0" hangingPunct="1"/>
            <a:r>
              <a:rPr kumimoji="0" lang="fi-FI"/>
              <a:t>kolmas taso</a:t>
            </a:r>
          </a:p>
          <a:p>
            <a:pPr lvl="3" eaLnBrk="1" latinLnBrk="0" hangingPunct="1"/>
            <a:r>
              <a:rPr kumimoji="0" lang="fi-FI"/>
              <a:t>neljäs taso</a:t>
            </a:r>
          </a:p>
          <a:p>
            <a:pPr lvl="4" eaLnBrk="1" latinLnBrk="0" hangingPunct="1"/>
            <a:r>
              <a:rPr kumimoji="0" lang="fi-FI"/>
              <a:t>viides taso</a:t>
            </a:r>
            <a:endParaRPr kumimoji="0" lang="en-US"/>
          </a:p>
        </p:txBody>
      </p:sp>
      <p:sp>
        <p:nvSpPr>
          <p:cNvPr id="10" name="Päivämäärän paikkamerkki 9"/>
          <p:cNvSpPr>
            <a:spLocks noGrp="1"/>
          </p:cNvSpPr>
          <p:nvPr>
            <p:ph type="dt" sz="half" idx="2"/>
          </p:nvPr>
        </p:nvSpPr>
        <p:spPr>
          <a:xfrm>
            <a:off x="7416086" y="7063571"/>
            <a:ext cx="2116931" cy="403183"/>
          </a:xfrm>
          <a:prstGeom prst="rect">
            <a:avLst/>
          </a:prstGeom>
        </p:spPr>
        <p:txBody>
          <a:bodyPr vert="horz" lIns="100794" tIns="50397" rIns="100794" bIns="50397" anchor="b"/>
          <a:lstStyle>
            <a:lvl1pPr algn="l" eaLnBrk="1" latinLnBrk="0" hangingPunct="1">
              <a:defRPr kumimoji="0" sz="1100">
                <a:solidFill>
                  <a:schemeClr val="tx1"/>
                </a:solidFill>
              </a:defRPr>
            </a:lvl1pPr>
            <a:extLst/>
          </a:lstStyle>
          <a:p>
            <a:endParaRPr lang="fi-FI"/>
          </a:p>
        </p:txBody>
      </p:sp>
      <p:sp>
        <p:nvSpPr>
          <p:cNvPr id="22" name="Alatunnisteen paikkamerkki 21"/>
          <p:cNvSpPr>
            <a:spLocks noGrp="1"/>
          </p:cNvSpPr>
          <p:nvPr>
            <p:ph type="ftr" sz="quarter" idx="3"/>
          </p:nvPr>
        </p:nvSpPr>
        <p:spPr>
          <a:xfrm>
            <a:off x="4828726" y="7063572"/>
            <a:ext cx="2591463" cy="402483"/>
          </a:xfrm>
          <a:prstGeom prst="rect">
            <a:avLst/>
          </a:prstGeom>
        </p:spPr>
        <p:txBody>
          <a:bodyPr vert="horz" lIns="100794" tIns="50397" rIns="100794" bIns="50397" anchor="b"/>
          <a:lstStyle>
            <a:lvl1pPr algn="r" eaLnBrk="1" latinLnBrk="0" hangingPunct="1">
              <a:defRPr kumimoji="0" sz="1100">
                <a:solidFill>
                  <a:schemeClr val="tx1"/>
                </a:solidFill>
              </a:defRPr>
            </a:lvl1pPr>
            <a:extLst/>
          </a:lstStyle>
          <a:p>
            <a:endParaRPr lang="fi-FI"/>
          </a:p>
        </p:txBody>
      </p:sp>
      <p:sp>
        <p:nvSpPr>
          <p:cNvPr id="18" name="Dian numeron paikkamerkki 17"/>
          <p:cNvSpPr>
            <a:spLocks noGrp="1"/>
          </p:cNvSpPr>
          <p:nvPr>
            <p:ph type="sldNum" sz="quarter" idx="4"/>
          </p:nvPr>
        </p:nvSpPr>
        <p:spPr>
          <a:xfrm>
            <a:off x="9533017" y="7063572"/>
            <a:ext cx="403225" cy="402483"/>
          </a:xfrm>
          <a:prstGeom prst="rect">
            <a:avLst/>
          </a:prstGeom>
        </p:spPr>
        <p:txBody>
          <a:bodyPr vert="horz" lIns="100794" tIns="50397" rIns="100794" bIns="50397" anchor="b"/>
          <a:lstStyle>
            <a:lvl1pPr algn="r" eaLnBrk="1" latinLnBrk="0" hangingPunct="1">
              <a:defRPr kumimoji="0" sz="1100" b="0">
                <a:solidFill>
                  <a:schemeClr val="tx1"/>
                </a:solidFill>
              </a:defRPr>
            </a:lvl1pPr>
            <a:extLst/>
          </a:lstStyle>
          <a:p>
            <a:fld id="{B62CFAFD-F83B-4B8E-BDB9-A31A626B133B}" type="slidenum">
              <a:rPr lang="fi-FI" smtClean="0"/>
              <a:pPr/>
              <a:t>‹#›</a:t>
            </a:fld>
            <a:endParaRPr lang="fi-FI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l" rtl="0" eaLnBrk="1" latinLnBrk="0" hangingPunct="1">
        <a:spcBef>
          <a:spcPct val="0"/>
        </a:spcBef>
        <a:buNone/>
        <a:defRPr kumimoji="0" sz="45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403177" indent="-282224" algn="l" rtl="0" eaLnBrk="1" latinLnBrk="0" hangingPunct="1">
        <a:spcBef>
          <a:spcPts val="441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685401" indent="-251986" algn="l" rtl="0" eaLnBrk="1" latinLnBrk="0" hangingPunct="1">
        <a:spcBef>
          <a:spcPts val="357"/>
        </a:spcBef>
        <a:buClr>
          <a:schemeClr val="accent1"/>
        </a:buClr>
        <a:buFont typeface="Verdana"/>
        <a:buChar char="◦"/>
        <a:defRPr kumimoji="0" sz="2500" kern="1200">
          <a:solidFill>
            <a:schemeClr val="tx1"/>
          </a:solidFill>
          <a:latin typeface="+mn-lt"/>
          <a:ea typeface="+mn-ea"/>
          <a:cs typeface="+mn-cs"/>
        </a:defRPr>
      </a:lvl2pPr>
      <a:lvl3pPr marL="947467" indent="-251986" algn="l" rtl="0" eaLnBrk="1" latinLnBrk="0" hangingPunct="1">
        <a:spcBef>
          <a:spcPts val="386"/>
        </a:spcBef>
        <a:buClr>
          <a:schemeClr val="accent2"/>
        </a:buClr>
        <a:buSzPct val="100000"/>
        <a:buFont typeface="Wingdings 2"/>
        <a:buChar char="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259929" indent="-251986" algn="l" rtl="0" eaLnBrk="1" latinLnBrk="0" hangingPunct="1">
        <a:spcBef>
          <a:spcPts val="386"/>
        </a:spcBef>
        <a:buClr>
          <a:schemeClr val="accent2"/>
        </a:buClr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1511915" indent="-251986" algn="l" rtl="0" eaLnBrk="1" latinLnBrk="0" hangingPunct="1">
        <a:spcBef>
          <a:spcPts val="386"/>
        </a:spcBef>
        <a:buClr>
          <a:schemeClr val="accent2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3900" indent="-251986" algn="l" rtl="0" eaLnBrk="1" latinLnBrk="0" hangingPunct="1">
        <a:spcBef>
          <a:spcPts val="386"/>
        </a:spcBef>
        <a:buClr>
          <a:schemeClr val="accent3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015886" indent="-251986" algn="l" rtl="0" eaLnBrk="1" latinLnBrk="0" hangingPunct="1">
        <a:spcBef>
          <a:spcPts val="386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267872" indent="-251986" algn="l" rtl="0" eaLnBrk="1" latinLnBrk="0" hangingPunct="1">
        <a:spcBef>
          <a:spcPts val="386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519858" indent="-251986" algn="l" rtl="0" eaLnBrk="1" latinLnBrk="0" hangingPunct="1">
        <a:spcBef>
          <a:spcPts val="386"/>
        </a:spcBef>
        <a:buClr>
          <a:schemeClr val="accent3"/>
        </a:buClr>
        <a:buFont typeface="Wingdings 2"/>
        <a:buChar char="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503972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1007943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511915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2015886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9858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3023829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527801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4031772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markus.mantymaa@eduouka.fi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wmf"/><Relationship Id="rId5" Type="http://schemas.openxmlformats.org/officeDocument/2006/relationships/image" Target="../media/image4.wmf"/><Relationship Id="rId4" Type="http://schemas.openxmlformats.org/officeDocument/2006/relationships/image" Target="../media/image3.wmf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Rectangle 1"/>
          <p:cNvSpPr>
            <a:spLocks noGrp="1" noChangeArrowheads="1"/>
          </p:cNvSpPr>
          <p:nvPr>
            <p:ph type="title"/>
          </p:nvPr>
        </p:nvSpPr>
        <p:spPr>
          <a:xfrm>
            <a:off x="539750" y="3001963"/>
            <a:ext cx="9070975" cy="1319212"/>
          </a:xfrm>
          <a:ln/>
        </p:spPr>
        <p:txBody>
          <a:bodyPr tIns="38808">
            <a:normAutofit fontScale="90000"/>
          </a:bodyPr>
          <a:lstStyle/>
          <a:p>
            <a: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fi-FI" dirty="0"/>
              <a:t>					JOPO </a:t>
            </a:r>
            <a:br>
              <a:rPr lang="fi-FI" dirty="0"/>
            </a:br>
            <a:r>
              <a:rPr lang="fi-FI" dirty="0"/>
              <a:t>Joustava perusopetus Kaakkurin 					  koulussa</a:t>
            </a:r>
            <a:br>
              <a:rPr lang="fi-FI" dirty="0"/>
            </a:br>
            <a:br>
              <a:rPr lang="fi-FI" dirty="0"/>
            </a:br>
            <a:r>
              <a:rPr lang="fi-FI" sz="2200" dirty="0"/>
              <a:t>Markus Mäntymaa</a:t>
            </a:r>
            <a:br>
              <a:rPr lang="fi-FI" sz="2200"/>
            </a:br>
            <a:r>
              <a:rPr lang="fi-FI" sz="2200"/>
              <a:t>050 </a:t>
            </a:r>
            <a:r>
              <a:rPr lang="fi-FI" sz="2200" dirty="0"/>
              <a:t>408 4753</a:t>
            </a:r>
            <a:br>
              <a:rPr lang="fi-FI" sz="2200" dirty="0"/>
            </a:br>
            <a:r>
              <a:rPr lang="fi-FI" sz="2200" dirty="0">
                <a:hlinkClick r:id="rId3"/>
              </a:rPr>
              <a:t>markus.mantymaa@eduouka.fi</a:t>
            </a:r>
            <a:br>
              <a:rPr lang="fi-FI" sz="2200" dirty="0"/>
            </a:br>
            <a:br>
              <a:rPr lang="fi-FI" sz="2200" dirty="0"/>
            </a:br>
            <a:br>
              <a:rPr lang="fi-FI" sz="2200" dirty="0"/>
            </a:br>
            <a:r>
              <a:rPr lang="fi-FI" sz="2200" dirty="0"/>
              <a:t>Annika Blomster</a:t>
            </a:r>
            <a:br>
              <a:rPr lang="fi-FI" sz="2200"/>
            </a:br>
            <a:r>
              <a:rPr lang="fi-FI" sz="2200"/>
              <a:t>050 </a:t>
            </a:r>
            <a:r>
              <a:rPr lang="fi-FI" sz="2200" dirty="0"/>
              <a:t>316 6695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Rectangle 1"/>
          <p:cNvSpPr>
            <a:spLocks noGrp="1" noChangeArrowheads="1"/>
          </p:cNvSpPr>
          <p:nvPr>
            <p:ph type="title"/>
          </p:nvPr>
        </p:nvSpPr>
        <p:spPr>
          <a:xfrm>
            <a:off x="539750" y="454025"/>
            <a:ext cx="9070975" cy="804863"/>
          </a:xfrm>
          <a:ln/>
        </p:spPr>
        <p:txBody>
          <a:bodyPr tIns="38808"/>
          <a:lstStyle/>
          <a:p>
            <a: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fi-FI"/>
              <a:t>JOPO -KENELLE?</a:t>
            </a:r>
          </a:p>
        </p:txBody>
      </p:sp>
      <p:sp>
        <p:nvSpPr>
          <p:cNvPr id="4098" name="Rectangle 2"/>
          <p:cNvSpPr>
            <a:spLocks noGrp="1" noChangeArrowheads="1"/>
          </p:cNvSpPr>
          <p:nvPr>
            <p:ph type="subTitle" idx="4294967295"/>
          </p:nvPr>
        </p:nvSpPr>
        <p:spPr bwMode="auto">
          <a:xfrm>
            <a:off x="0" y="1466850"/>
            <a:ext cx="9070975" cy="5013325"/>
          </a:xfrm>
          <a:prstGeom prst="rect">
            <a:avLst/>
          </a:prstGeom>
          <a:noFill/>
          <a:ln/>
        </p:spPr>
        <p:txBody>
          <a:bodyPr lIns="0" tIns="28224" rIns="0" bIns="0" anchor="ctr">
            <a:normAutofit/>
          </a:bodyPr>
          <a:lstStyle/>
          <a:p>
            <a:pPr marL="0" indent="0"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fi-FI" dirty="0"/>
              <a:t>Nuorelle, jolla on </a:t>
            </a:r>
          </a:p>
          <a:p>
            <a:pPr marL="0" indent="0"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endParaRPr lang="fi-FI" dirty="0"/>
          </a:p>
          <a:p>
            <a:pPr marL="0" indent="0"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fi-FI" dirty="0"/>
              <a:t>- vaara jäädä ilman päättötodistusta</a:t>
            </a:r>
          </a:p>
          <a:p>
            <a:pPr marL="0" indent="0"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fi-FI" dirty="0"/>
              <a:t>- paljon poissaoloja</a:t>
            </a:r>
          </a:p>
          <a:p>
            <a:pPr marL="0" indent="0"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fi-FI" dirty="0"/>
              <a:t>- ongelmia koulunkäynnissä tai alisuoriutuu</a:t>
            </a:r>
          </a:p>
          <a:p>
            <a:pPr marL="0" indent="0"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fi-FI" dirty="0"/>
              <a:t>- tulevaisuuden suunnitelmat kadoksissa</a:t>
            </a:r>
          </a:p>
          <a:p>
            <a:pPr marL="0" indent="0"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fi-FI" dirty="0"/>
              <a:t>- vaikeus toimia/opiskella isossa ryhmässä</a:t>
            </a:r>
          </a:p>
          <a:p>
            <a:pPr marL="0" indent="0"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fi-FI" dirty="0"/>
              <a:t>- elämänhallinnan vaikeuksia</a:t>
            </a:r>
          </a:p>
          <a:p>
            <a:pPr marL="0" indent="0"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fi-FI" dirty="0"/>
              <a:t>- mahdollisuus hyötyä työpainotteisuudesta ja toiminnallisista työtavoista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idx="1"/>
          </p:nvPr>
        </p:nvSpPr>
        <p:spPr bwMode="auto">
          <a:xfrm>
            <a:off x="504031" y="1632890"/>
            <a:ext cx="9072563" cy="4989036"/>
          </a:xfrm>
        </p:spPr>
        <p:txBody>
          <a:bodyPr lIns="0" tIns="28224" rIns="0" bIns="0">
            <a:normAutofit/>
          </a:bodyPr>
          <a:lstStyle/>
          <a:p>
            <a:pPr marL="0" indent="0">
              <a:lnSpc>
                <a:spcPct val="90000"/>
              </a:lnSpc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fi-FI" dirty="0"/>
              <a:t>- Oppilas on riittävän aktiivinen ja pystyy jossain määrin itsenäiseen työskentelyyn. JOPO ei ole erityisopetusta. </a:t>
            </a:r>
          </a:p>
          <a:p>
            <a:pPr marL="0" indent="0">
              <a:lnSpc>
                <a:spcPct val="90000"/>
              </a:lnSpc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fi-FI" dirty="0"/>
              <a:t>- Nuorelta edellytetään halukkuutta muutokseen ja sitoutumista tähän opiskelumuotoon!(koeaika 1kk)</a:t>
            </a:r>
          </a:p>
          <a:p>
            <a:pPr marL="0" indent="0">
              <a:lnSpc>
                <a:spcPct val="90000"/>
              </a:lnSpc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fi-FI" dirty="0"/>
              <a:t>- Riittävän sosiaalinen, ettei oppilas syrjäydy ollessaan pienryhmässä</a:t>
            </a:r>
          </a:p>
          <a:p>
            <a:pPr marL="0" indent="0">
              <a:lnSpc>
                <a:spcPct val="90000"/>
              </a:lnSpc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fi-FI" dirty="0"/>
              <a:t>- Oppilas on siirtymässä 9.luokalle.</a:t>
            </a:r>
          </a:p>
          <a:p>
            <a:pPr marL="0" indent="0">
              <a:lnSpc>
                <a:spcPct val="90000"/>
              </a:lnSpc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fi-FI" dirty="0"/>
              <a:t>- Oppilas on suorittanut hyväksytysti TET-jakson (8.luokka).</a:t>
            </a:r>
          </a:p>
        </p:txBody>
      </p:sp>
      <p:sp>
        <p:nvSpPr>
          <p:cNvPr id="5121" name="Rectangle 1"/>
          <p:cNvSpPr>
            <a:spLocks noGrp="1" noChangeArrowheads="1"/>
          </p:cNvSpPr>
          <p:nvPr>
            <p:ph type="title"/>
          </p:nvPr>
        </p:nvSpPr>
        <p:spPr>
          <a:xfrm>
            <a:off x="504031" y="302737"/>
            <a:ext cx="9072563" cy="1259946"/>
          </a:xfrm>
        </p:spPr>
        <p:txBody>
          <a:bodyPr tIns="38808" anchor="ctr">
            <a:normAutofit/>
          </a:bodyPr>
          <a:lstStyle/>
          <a:p>
            <a: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fi-FI" dirty="0"/>
              <a:t>Mitä vaatii oppilaalta?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idx="1"/>
          </p:nvPr>
        </p:nvSpPr>
        <p:spPr bwMode="auto">
          <a:xfrm>
            <a:off x="504031" y="1632890"/>
            <a:ext cx="9072563" cy="4989036"/>
          </a:xfrm>
        </p:spPr>
        <p:txBody>
          <a:bodyPr lIns="0" tIns="28224" rIns="0" bIns="0">
            <a:normAutofit/>
          </a:bodyPr>
          <a:lstStyle/>
          <a:p>
            <a:pPr marL="0" indent="0">
              <a:lnSpc>
                <a:spcPct val="90000"/>
              </a:lnSpc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fi-FI" sz="2600" dirty="0"/>
              <a:t>- Huolehtii, että oppilas lähtee aamulla kouluun</a:t>
            </a:r>
          </a:p>
          <a:p>
            <a:pPr marL="0" indent="0">
              <a:lnSpc>
                <a:spcPct val="90000"/>
              </a:lnSpc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fi-FI" sz="2600" dirty="0"/>
              <a:t>- Huolehtii, että oppilas on poissa koulusta ainoastaan oikeasta syystä</a:t>
            </a:r>
          </a:p>
          <a:p>
            <a:pPr marL="0" indent="0">
              <a:lnSpc>
                <a:spcPct val="90000"/>
              </a:lnSpc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fi-FI" sz="2600" dirty="0"/>
              <a:t>- Huolehtii, että oppilas tekee kotitehtävänsä</a:t>
            </a:r>
          </a:p>
          <a:p>
            <a:pPr marL="0" indent="0">
              <a:lnSpc>
                <a:spcPct val="90000"/>
              </a:lnSpc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fi-FI" sz="2600" dirty="0"/>
              <a:t>- Seuraa säännöllisesti oppilaan koulunkäyntiä Wilman avulla</a:t>
            </a:r>
          </a:p>
          <a:p>
            <a:pPr marL="0" indent="0">
              <a:lnSpc>
                <a:spcPct val="90000"/>
              </a:lnSpc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fi-FI" sz="2600" dirty="0"/>
              <a:t>- Osallistuu oppimissuunnitelman luontiin ja päivitykseen</a:t>
            </a:r>
          </a:p>
          <a:p>
            <a:pPr marL="0" indent="0">
              <a:lnSpc>
                <a:spcPct val="90000"/>
              </a:lnSpc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fi-FI" sz="2600" dirty="0"/>
              <a:t>- Huoltaja on sitoutunut 8.luokan kevätlukukaudella koulun järjestämiin pedagogisiin tukitoimiin sekä oppilashuollon ja/tai muiden sosiaali- ja terveyspalveluiden tarjoamiin tukitoimiin.</a:t>
            </a:r>
          </a:p>
        </p:txBody>
      </p:sp>
      <p:sp>
        <p:nvSpPr>
          <p:cNvPr id="6145" name="Rectangle 1"/>
          <p:cNvSpPr>
            <a:spLocks noGrp="1" noChangeArrowheads="1"/>
          </p:cNvSpPr>
          <p:nvPr>
            <p:ph type="title"/>
          </p:nvPr>
        </p:nvSpPr>
        <p:spPr>
          <a:xfrm>
            <a:off x="504031" y="302737"/>
            <a:ext cx="9072563" cy="1259946"/>
          </a:xfrm>
        </p:spPr>
        <p:txBody>
          <a:bodyPr tIns="38808" anchor="ctr">
            <a:normAutofit/>
          </a:bodyPr>
          <a:lstStyle/>
          <a:p>
            <a: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fi-FI" dirty="0"/>
              <a:t>Huoltajan sitoutuminen: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Text Box 1"/>
          <p:cNvSpPr txBox="1">
            <a:spLocks noChangeArrowheads="1"/>
          </p:cNvSpPr>
          <p:nvPr/>
        </p:nvSpPr>
        <p:spPr bwMode="auto">
          <a:xfrm>
            <a:off x="503238" y="346075"/>
            <a:ext cx="9070975" cy="11715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38808" rIns="0" bIns="0" anchor="ctr"/>
          <a:lstStyle/>
          <a:p>
            <a:pPr algn="ctr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fi-FI" sz="4400">
                <a:solidFill>
                  <a:srgbClr val="000000"/>
                </a:solidFill>
                <a:ea typeface="MS Gothic" charset="0"/>
                <a:cs typeface="MS Gothic" charset="0"/>
              </a:rPr>
              <a:t>TAVOITTEET</a:t>
            </a:r>
          </a:p>
        </p:txBody>
      </p:sp>
      <p:sp>
        <p:nvSpPr>
          <p:cNvPr id="7170" name="Text Box 2"/>
          <p:cNvSpPr txBox="1">
            <a:spLocks noChangeArrowheads="1"/>
          </p:cNvSpPr>
          <p:nvPr/>
        </p:nvSpPr>
        <p:spPr bwMode="auto">
          <a:xfrm>
            <a:off x="503238" y="1814513"/>
            <a:ext cx="9070975" cy="489902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28224" rIns="0" bIns="0" anchor="ctr"/>
          <a:lstStyle/>
          <a:p>
            <a: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fi-FI" sz="3200" dirty="0">
                <a:solidFill>
                  <a:srgbClr val="000000"/>
                </a:solidFill>
                <a:ea typeface="MS Gothic" charset="0"/>
                <a:cs typeface="MS Gothic" charset="0"/>
              </a:rPr>
              <a:t>- peruskoulun päättötodistus</a:t>
            </a:r>
          </a:p>
          <a:p>
            <a: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fi-FI" sz="3200" dirty="0">
                <a:solidFill>
                  <a:srgbClr val="000000"/>
                </a:solidFill>
                <a:ea typeface="MS Gothic" charset="0"/>
                <a:cs typeface="MS Gothic" charset="0"/>
              </a:rPr>
              <a:t>- ammatinvalinnan selkiyttäminen ja jatko-opiskelupaikan saavuttaminen</a:t>
            </a:r>
          </a:p>
          <a:p>
            <a: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fi-FI" sz="3200" dirty="0">
                <a:solidFill>
                  <a:srgbClr val="000000"/>
                </a:solidFill>
                <a:ea typeface="MS Gothic" charset="0"/>
                <a:cs typeface="MS Gothic" charset="0"/>
              </a:rPr>
              <a:t>- elämänhallinnan kehittäminen </a:t>
            </a:r>
          </a:p>
          <a:p>
            <a: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fi-FI" sz="3200" dirty="0">
                <a:solidFill>
                  <a:srgbClr val="000000"/>
                </a:solidFill>
                <a:ea typeface="MS Gothic" charset="0"/>
                <a:cs typeface="MS Gothic" charset="0"/>
              </a:rPr>
              <a:t>- koulumotivaation parantaminen</a:t>
            </a:r>
          </a:p>
          <a:p>
            <a: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fi-FI" sz="3200" dirty="0">
                <a:solidFill>
                  <a:srgbClr val="000000"/>
                </a:solidFill>
                <a:ea typeface="MS Gothic" charset="0"/>
                <a:cs typeface="MS Gothic" charset="0"/>
              </a:rPr>
              <a:t>- opiskelutaitojen kehittäminen</a:t>
            </a:r>
          </a:p>
          <a:p>
            <a: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fi-FI" sz="3200" dirty="0">
                <a:solidFill>
                  <a:srgbClr val="000000"/>
                </a:solidFill>
                <a:ea typeface="MS Gothic" charset="0"/>
                <a:cs typeface="MS Gothic" charset="0"/>
              </a:rPr>
              <a:t>- sosiaalisten taitojen kehittäminen</a:t>
            </a:r>
          </a:p>
          <a:p>
            <a: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fi-FI" sz="3200" dirty="0">
                <a:solidFill>
                  <a:srgbClr val="000000"/>
                </a:solidFill>
                <a:ea typeface="MS Gothic" charset="0"/>
                <a:cs typeface="MS Gothic" charset="0"/>
              </a:rPr>
              <a:t>- yhteiskunnan jäseneksi kasvamisen tukeminen 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193" name="Group 1"/>
          <p:cNvGrpSpPr>
            <a:grpSpLocks/>
          </p:cNvGrpSpPr>
          <p:nvPr/>
        </p:nvGrpSpPr>
        <p:grpSpPr bwMode="auto">
          <a:xfrm>
            <a:off x="0" y="0"/>
            <a:ext cx="10080626" cy="7559676"/>
            <a:chOff x="0" y="0"/>
            <a:chExt cx="6350" cy="4762"/>
          </a:xfrm>
        </p:grpSpPr>
        <p:sp>
          <p:nvSpPr>
            <p:cNvPr id="8194" name="AutoShape 2"/>
            <p:cNvSpPr>
              <a:spLocks noChangeArrowheads="1"/>
            </p:cNvSpPr>
            <p:nvPr/>
          </p:nvSpPr>
          <p:spPr bwMode="auto">
            <a:xfrm>
              <a:off x="0" y="0"/>
              <a:ext cx="6350" cy="4762"/>
            </a:xfrm>
            <a:prstGeom prst="roundRect">
              <a:avLst>
                <a:gd name="adj" fmla="val 19"/>
              </a:avLst>
            </a:prstGeom>
            <a:noFill/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fi-FI"/>
            </a:p>
          </p:txBody>
        </p:sp>
        <p:grpSp>
          <p:nvGrpSpPr>
            <p:cNvPr id="8195" name="Group 3"/>
            <p:cNvGrpSpPr>
              <a:grpSpLocks/>
            </p:cNvGrpSpPr>
            <p:nvPr/>
          </p:nvGrpSpPr>
          <p:grpSpPr bwMode="auto">
            <a:xfrm>
              <a:off x="999" y="765"/>
              <a:ext cx="4709" cy="2891"/>
              <a:chOff x="999" y="765"/>
              <a:chExt cx="4709" cy="2891"/>
            </a:xfrm>
          </p:grpSpPr>
          <p:sp>
            <p:nvSpPr>
              <p:cNvPr id="8196" name="AutoShape 4"/>
              <p:cNvSpPr>
                <a:spLocks noChangeArrowheads="1"/>
              </p:cNvSpPr>
              <p:nvPr/>
            </p:nvSpPr>
            <p:spPr bwMode="auto">
              <a:xfrm>
                <a:off x="999" y="765"/>
                <a:ext cx="4709" cy="2891"/>
              </a:xfrm>
              <a:custGeom>
                <a:avLst/>
                <a:gdLst>
                  <a:gd name="G0" fmla="+- 3005809 0 0"/>
                  <a:gd name="G1" fmla="+- 6810861 0 0"/>
                  <a:gd name="G2" fmla="+- 3005809 0 6810861"/>
                  <a:gd name="G3" fmla="+- 10800 0 0"/>
                  <a:gd name="G4" fmla="+- 0 0 3005809"/>
                  <a:gd name="T0" fmla="*/ 360 256 1"/>
                  <a:gd name="T1" fmla="*/ 0 256 1"/>
                  <a:gd name="G5" fmla="+- G2 T0 T1"/>
                  <a:gd name="G6" fmla="?: G2 G2 G5"/>
                  <a:gd name="G7" fmla="+- 0 0 G6"/>
                  <a:gd name="G8" fmla="+- 6697 0 0"/>
                  <a:gd name="G9" fmla="+- 0 0 6810861"/>
                  <a:gd name="G10" fmla="+- 6697 0 2700"/>
                  <a:gd name="G11" fmla="cos G10 3005809"/>
                  <a:gd name="G12" fmla="sin G10 3005809"/>
                  <a:gd name="G13" fmla="cos 13500 3005809"/>
                  <a:gd name="G14" fmla="sin 13500 3005809"/>
                  <a:gd name="G15" fmla="+- G11 10800 0"/>
                  <a:gd name="G16" fmla="+- G12 10800 0"/>
                  <a:gd name="G17" fmla="+- G13 10800 0"/>
                  <a:gd name="G18" fmla="+- G14 10800 0"/>
                  <a:gd name="G19" fmla="*/ 6697 1 2"/>
                  <a:gd name="G20" fmla="+- G19 5400 0"/>
                  <a:gd name="G21" fmla="cos G20 3005809"/>
                  <a:gd name="G22" fmla="sin G20 3005809"/>
                  <a:gd name="G23" fmla="+- G21 10800 0"/>
                  <a:gd name="G24" fmla="+- G12 G23 G22"/>
                  <a:gd name="G25" fmla="+- G22 G23 G11"/>
                  <a:gd name="G26" fmla="cos 10800 3005809"/>
                  <a:gd name="G27" fmla="sin 10800 3005809"/>
                  <a:gd name="G28" fmla="cos 6697 3005809"/>
                  <a:gd name="G29" fmla="sin 6697 3005809"/>
                  <a:gd name="G30" fmla="+- G26 10800 0"/>
                  <a:gd name="G31" fmla="+- G27 10800 0"/>
                  <a:gd name="G32" fmla="+- G28 10800 0"/>
                  <a:gd name="G33" fmla="+- G29 10800 0"/>
                  <a:gd name="G34" fmla="+- G19 5400 0"/>
                  <a:gd name="G35" fmla="cos G34 6810861"/>
                  <a:gd name="G36" fmla="sin G34 6810861"/>
                  <a:gd name="G37" fmla="+/ 6810861 3005809 2"/>
                  <a:gd name="T2" fmla="*/ 180 256 1"/>
                  <a:gd name="T3" fmla="*/ 0 256 1"/>
                  <a:gd name="G38" fmla="+- G37 T2 T3"/>
                  <a:gd name="G39" fmla="?: G2 G37 G38"/>
                  <a:gd name="G40" fmla="cos 10800 G39"/>
                  <a:gd name="G41" fmla="sin 10800 G39"/>
                  <a:gd name="G42" fmla="cos 6697 G39"/>
                  <a:gd name="G43" fmla="sin 6697 G39"/>
                  <a:gd name="G44" fmla="+- G40 10800 0"/>
                  <a:gd name="G45" fmla="+- G41 10800 0"/>
                  <a:gd name="G46" fmla="+- G42 10800 0"/>
                  <a:gd name="G47" fmla="+- G43 10800 0"/>
                  <a:gd name="G48" fmla="+- G35 10800 0"/>
                  <a:gd name="G49" fmla="+- G36 10800 0"/>
                  <a:gd name="T4" fmla="*/ 7985 w 21600"/>
                  <a:gd name="T5" fmla="*/ 373 h 21600"/>
                  <a:gd name="T6" fmla="*/ 8694 w 21600"/>
                  <a:gd name="T7" fmla="*/ 19291 h 21600"/>
                  <a:gd name="T8" fmla="*/ 9054 w 21600"/>
                  <a:gd name="T9" fmla="*/ 4334 h 21600"/>
                  <a:gd name="T10" fmla="*/ 20200 w 21600"/>
                  <a:gd name="T11" fmla="*/ 20488 h 21600"/>
                  <a:gd name="T12" fmla="*/ 13481 w 21600"/>
                  <a:gd name="T13" fmla="*/ 20388 h 21600"/>
                  <a:gd name="T14" fmla="*/ 13583 w 21600"/>
                  <a:gd name="T15" fmla="*/ 13668 h 21600"/>
                  <a:gd name="T16" fmla="*/ 3163 w 21600"/>
                  <a:gd name="T17" fmla="*/ 3163 h 21600"/>
                  <a:gd name="T18" fmla="*/ 18437 w 21600"/>
                  <a:gd name="T19" fmla="*/ 18437 h 21600"/>
                </a:gdLst>
                <a:ahLst/>
                <a:cxnLst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T16" t="T17" r="T18" b="T19"/>
                <a:pathLst>
                  <a:path w="21600" h="21600">
                    <a:moveTo>
                      <a:pt x="15463" y="15606"/>
                    </a:moveTo>
                    <a:cubicBezTo>
                      <a:pt x="16763" y="14345"/>
                      <a:pt x="17497" y="12611"/>
                      <a:pt x="17497" y="10800"/>
                    </a:cubicBezTo>
                    <a:cubicBezTo>
                      <a:pt x="17497" y="7101"/>
                      <a:pt x="14498" y="4103"/>
                      <a:pt x="10800" y="4103"/>
                    </a:cubicBezTo>
                    <a:cubicBezTo>
                      <a:pt x="7101" y="4103"/>
                      <a:pt x="4103" y="7101"/>
                      <a:pt x="4103" y="10800"/>
                    </a:cubicBezTo>
                    <a:cubicBezTo>
                      <a:pt x="4102" y="13877"/>
                      <a:pt x="6200" y="16559"/>
                      <a:pt x="9188" y="17300"/>
                    </a:cubicBezTo>
                    <a:lnTo>
                      <a:pt x="8200" y="21282"/>
                    </a:lnTo>
                    <a:cubicBezTo>
                      <a:pt x="3383" y="20088"/>
                      <a:pt x="0" y="15763"/>
                      <a:pt x="0" y="10800"/>
                    </a:cubicBezTo>
                    <a:cubicBezTo>
                      <a:pt x="0" y="4835"/>
                      <a:pt x="4835" y="0"/>
                      <a:pt x="10800" y="0"/>
                    </a:cubicBezTo>
                    <a:cubicBezTo>
                      <a:pt x="16764" y="0"/>
                      <a:pt x="21600" y="4835"/>
                      <a:pt x="21600" y="10800"/>
                    </a:cubicBezTo>
                    <a:cubicBezTo>
                      <a:pt x="21600" y="13720"/>
                      <a:pt x="20416" y="16517"/>
                      <a:pt x="18320" y="18551"/>
                    </a:cubicBezTo>
                    <a:lnTo>
                      <a:pt x="20200" y="20488"/>
                    </a:lnTo>
                    <a:lnTo>
                      <a:pt x="13481" y="20388"/>
                    </a:lnTo>
                    <a:lnTo>
                      <a:pt x="13583" y="13668"/>
                    </a:lnTo>
                    <a:lnTo>
                      <a:pt x="15463" y="15606"/>
                    </a:lnTo>
                    <a:close/>
                  </a:path>
                </a:pathLst>
              </a:custGeom>
              <a:solidFill>
                <a:srgbClr val="CCFFCC"/>
              </a:solidFill>
              <a:ln w="9360">
                <a:solidFill>
                  <a:srgbClr val="000000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fi-FI"/>
              </a:p>
            </p:txBody>
          </p:sp>
          <p:sp>
            <p:nvSpPr>
              <p:cNvPr id="8197" name="Text Box 5"/>
              <p:cNvSpPr txBox="1">
                <a:spLocks noChangeArrowheads="1"/>
              </p:cNvSpPr>
              <p:nvPr/>
            </p:nvSpPr>
            <p:spPr bwMode="auto">
              <a:xfrm>
                <a:off x="999" y="765"/>
                <a:ext cx="4710" cy="2892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fi-FI"/>
              </a:p>
            </p:txBody>
          </p:sp>
        </p:grpSp>
        <p:sp>
          <p:nvSpPr>
            <p:cNvPr id="8198" name="Text Box 6"/>
            <p:cNvSpPr txBox="1">
              <a:spLocks noChangeArrowheads="1"/>
            </p:cNvSpPr>
            <p:nvPr/>
          </p:nvSpPr>
          <p:spPr bwMode="auto">
            <a:xfrm>
              <a:off x="3781" y="3061"/>
              <a:ext cx="642" cy="850"/>
            </a:xfrm>
            <a:prstGeom prst="rect">
              <a:avLst/>
            </a:prstGeom>
            <a:solidFill>
              <a:srgbClr val="FFFFFF"/>
            </a:solidFill>
            <a:ln w="9360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pPr algn="ctr">
                <a:lnSpc>
                  <a:spcPct val="117000"/>
                </a:lnSpc>
                <a:tabLst>
                  <a:tab pos="723900" algn="l"/>
                </a:tabLst>
              </a:pPr>
              <a:r>
                <a:rPr lang="fi-FI" sz="1400" b="1" dirty="0">
                  <a:solidFill>
                    <a:srgbClr val="000000"/>
                  </a:solidFill>
                  <a:latin typeface="Comic Sans MS" pitchFamily="64" charset="0"/>
                  <a:cs typeface="Times New Roman" pitchFamily="16" charset="0"/>
                </a:rPr>
                <a:t>KESÄ-LOMA!</a:t>
              </a:r>
            </a:p>
            <a:p>
              <a:pPr algn="ctr">
                <a:lnSpc>
                  <a:spcPct val="117000"/>
                </a:lnSpc>
                <a:tabLst>
                  <a:tab pos="723900" algn="l"/>
                </a:tabLst>
              </a:pPr>
              <a:r>
                <a:rPr lang="fi-FI" sz="1200" dirty="0">
                  <a:solidFill>
                    <a:srgbClr val="000000"/>
                  </a:solidFill>
                  <a:latin typeface="Comic Sans MS" pitchFamily="64" charset="0"/>
                  <a:cs typeface="Times New Roman" pitchFamily="16" charset="0"/>
                </a:rPr>
                <a:t>-</a:t>
              </a:r>
              <a:r>
                <a:rPr lang="fi-FI" sz="1000" dirty="0">
                  <a:solidFill>
                    <a:srgbClr val="000000"/>
                  </a:solidFill>
                  <a:latin typeface="Comic Sans MS" pitchFamily="64" charset="0"/>
                  <a:cs typeface="Times New Roman" pitchFamily="16" charset="0"/>
                </a:rPr>
                <a:t>Seuranta loman jälkeen</a:t>
              </a:r>
              <a:r>
                <a:rPr lang="fi-FI" sz="1200" dirty="0">
                  <a:solidFill>
                    <a:srgbClr val="000000"/>
                  </a:solidFill>
                  <a:latin typeface="Comic Sans MS" pitchFamily="64" charset="0"/>
                  <a:cs typeface="Times New Roman" pitchFamily="16" charset="0"/>
                </a:rPr>
                <a:t>!</a:t>
              </a:r>
            </a:p>
          </p:txBody>
        </p:sp>
        <p:sp>
          <p:nvSpPr>
            <p:cNvPr id="8199" name="Line 7"/>
            <p:cNvSpPr>
              <a:spLocks noChangeShapeType="1"/>
            </p:cNvSpPr>
            <p:nvPr/>
          </p:nvSpPr>
          <p:spPr bwMode="auto">
            <a:xfrm flipV="1">
              <a:off x="1712" y="2719"/>
              <a:ext cx="500" cy="512"/>
            </a:xfrm>
            <a:prstGeom prst="line">
              <a:avLst/>
            </a:prstGeom>
            <a:noFill/>
            <a:ln w="9360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/>
            <a:lstStyle/>
            <a:p>
              <a:endParaRPr lang="fi-FI"/>
            </a:p>
          </p:txBody>
        </p:sp>
        <p:sp>
          <p:nvSpPr>
            <p:cNvPr id="8200" name="Line 8"/>
            <p:cNvSpPr>
              <a:spLocks noChangeShapeType="1"/>
            </p:cNvSpPr>
            <p:nvPr/>
          </p:nvSpPr>
          <p:spPr bwMode="auto">
            <a:xfrm flipV="1">
              <a:off x="1070" y="2209"/>
              <a:ext cx="856" cy="342"/>
            </a:xfrm>
            <a:prstGeom prst="line">
              <a:avLst/>
            </a:prstGeom>
            <a:noFill/>
            <a:ln w="9360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/>
            <a:lstStyle/>
            <a:p>
              <a:endParaRPr lang="fi-FI"/>
            </a:p>
          </p:txBody>
        </p:sp>
        <p:sp>
          <p:nvSpPr>
            <p:cNvPr id="8201" name="Line 9"/>
            <p:cNvSpPr>
              <a:spLocks noChangeShapeType="1"/>
            </p:cNvSpPr>
            <p:nvPr/>
          </p:nvSpPr>
          <p:spPr bwMode="auto">
            <a:xfrm>
              <a:off x="1712" y="1191"/>
              <a:ext cx="500" cy="425"/>
            </a:xfrm>
            <a:prstGeom prst="line">
              <a:avLst/>
            </a:prstGeom>
            <a:noFill/>
            <a:ln w="9360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/>
            <a:lstStyle/>
            <a:p>
              <a:endParaRPr lang="fi-FI"/>
            </a:p>
          </p:txBody>
        </p:sp>
        <p:sp>
          <p:nvSpPr>
            <p:cNvPr id="8202" name="Line 10"/>
            <p:cNvSpPr>
              <a:spLocks noChangeShapeType="1"/>
            </p:cNvSpPr>
            <p:nvPr/>
          </p:nvSpPr>
          <p:spPr bwMode="auto">
            <a:xfrm>
              <a:off x="2639" y="850"/>
              <a:ext cx="143" cy="510"/>
            </a:xfrm>
            <a:prstGeom prst="line">
              <a:avLst/>
            </a:prstGeom>
            <a:noFill/>
            <a:ln w="9360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/>
            <a:lstStyle/>
            <a:p>
              <a:endParaRPr lang="fi-FI"/>
            </a:p>
          </p:txBody>
        </p:sp>
        <p:sp>
          <p:nvSpPr>
            <p:cNvPr id="8203" name="Line 11"/>
            <p:cNvSpPr>
              <a:spLocks noChangeShapeType="1"/>
            </p:cNvSpPr>
            <p:nvPr/>
          </p:nvSpPr>
          <p:spPr bwMode="auto">
            <a:xfrm flipH="1">
              <a:off x="3494" y="765"/>
              <a:ext cx="73" cy="510"/>
            </a:xfrm>
            <a:prstGeom prst="line">
              <a:avLst/>
            </a:prstGeom>
            <a:noFill/>
            <a:ln w="9360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/>
            <a:lstStyle/>
            <a:p>
              <a:endParaRPr lang="fi-FI"/>
            </a:p>
          </p:txBody>
        </p:sp>
        <p:sp>
          <p:nvSpPr>
            <p:cNvPr id="8204" name="Line 12"/>
            <p:cNvSpPr>
              <a:spLocks noChangeShapeType="1"/>
            </p:cNvSpPr>
            <p:nvPr/>
          </p:nvSpPr>
          <p:spPr bwMode="auto">
            <a:xfrm flipH="1">
              <a:off x="4065" y="850"/>
              <a:ext cx="216" cy="595"/>
            </a:xfrm>
            <a:prstGeom prst="line">
              <a:avLst/>
            </a:prstGeom>
            <a:noFill/>
            <a:ln w="9360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/>
            <a:lstStyle/>
            <a:p>
              <a:endParaRPr lang="fi-FI"/>
            </a:p>
          </p:txBody>
        </p:sp>
        <p:sp>
          <p:nvSpPr>
            <p:cNvPr id="8205" name="Line 13"/>
            <p:cNvSpPr>
              <a:spLocks noChangeShapeType="1"/>
            </p:cNvSpPr>
            <p:nvPr/>
          </p:nvSpPr>
          <p:spPr bwMode="auto">
            <a:xfrm flipH="1">
              <a:off x="4564" y="1191"/>
              <a:ext cx="430" cy="510"/>
            </a:xfrm>
            <a:prstGeom prst="line">
              <a:avLst/>
            </a:prstGeom>
            <a:noFill/>
            <a:ln w="9360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/>
            <a:lstStyle/>
            <a:p>
              <a:endParaRPr lang="fi-FI"/>
            </a:p>
          </p:txBody>
        </p:sp>
        <p:sp>
          <p:nvSpPr>
            <p:cNvPr id="8206" name="Line 14"/>
            <p:cNvSpPr>
              <a:spLocks noChangeShapeType="1"/>
            </p:cNvSpPr>
            <p:nvPr/>
          </p:nvSpPr>
          <p:spPr bwMode="auto">
            <a:xfrm flipH="1">
              <a:off x="4779" y="1786"/>
              <a:ext cx="786" cy="340"/>
            </a:xfrm>
            <a:prstGeom prst="line">
              <a:avLst/>
            </a:prstGeom>
            <a:noFill/>
            <a:ln w="9360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/>
            <a:lstStyle/>
            <a:p>
              <a:endParaRPr lang="fi-FI"/>
            </a:p>
          </p:txBody>
        </p:sp>
        <p:sp>
          <p:nvSpPr>
            <p:cNvPr id="8207" name="Line 15"/>
            <p:cNvSpPr>
              <a:spLocks noChangeShapeType="1"/>
            </p:cNvSpPr>
            <p:nvPr/>
          </p:nvSpPr>
          <p:spPr bwMode="auto">
            <a:xfrm flipH="1" flipV="1">
              <a:off x="4706" y="2549"/>
              <a:ext cx="858" cy="87"/>
            </a:xfrm>
            <a:prstGeom prst="line">
              <a:avLst/>
            </a:prstGeom>
            <a:noFill/>
            <a:ln w="9360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/>
            <a:lstStyle/>
            <a:p>
              <a:endParaRPr lang="fi-FI"/>
            </a:p>
          </p:txBody>
        </p:sp>
        <p:sp>
          <p:nvSpPr>
            <p:cNvPr id="8208" name="Line 16"/>
            <p:cNvSpPr>
              <a:spLocks noChangeShapeType="1"/>
            </p:cNvSpPr>
            <p:nvPr/>
          </p:nvSpPr>
          <p:spPr bwMode="auto">
            <a:xfrm flipH="1" flipV="1">
              <a:off x="4422" y="2805"/>
              <a:ext cx="572" cy="427"/>
            </a:xfrm>
            <a:prstGeom prst="line">
              <a:avLst/>
            </a:prstGeom>
            <a:noFill/>
            <a:ln w="9360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/>
            <a:lstStyle/>
            <a:p>
              <a:endParaRPr lang="fi-FI"/>
            </a:p>
          </p:txBody>
        </p:sp>
        <p:sp>
          <p:nvSpPr>
            <p:cNvPr id="8209" name="Text Box 17"/>
            <p:cNvSpPr txBox="1">
              <a:spLocks noChangeArrowheads="1"/>
            </p:cNvSpPr>
            <p:nvPr/>
          </p:nvSpPr>
          <p:spPr bwMode="auto">
            <a:xfrm>
              <a:off x="1783" y="3401"/>
              <a:ext cx="1284" cy="935"/>
            </a:xfrm>
            <a:prstGeom prst="rect">
              <a:avLst/>
            </a:prstGeom>
            <a:solidFill>
              <a:srgbClr val="CCFFCC">
                <a:alpha val="68999"/>
              </a:srgbClr>
            </a:solidFill>
            <a:ln w="9360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pPr>
                <a:lnSpc>
                  <a:spcPct val="117000"/>
                </a:lnSpc>
                <a:tabLst>
                  <a:tab pos="723900" algn="l"/>
                  <a:tab pos="1447800" algn="l"/>
                </a:tabLst>
              </a:pPr>
              <a:r>
                <a:rPr lang="fi-FI" sz="1200" b="1" dirty="0">
                  <a:solidFill>
                    <a:srgbClr val="000000"/>
                  </a:solidFill>
                  <a:latin typeface="Comic Sans MS" pitchFamily="64" charset="0"/>
                  <a:cs typeface="Times New Roman" pitchFamily="16" charset="0"/>
                </a:rPr>
                <a:t>Elokuu</a:t>
              </a:r>
            </a:p>
            <a:p>
              <a:pPr>
                <a:lnSpc>
                  <a:spcPct val="117000"/>
                </a:lnSpc>
                <a:tabLst>
                  <a:tab pos="723900" algn="l"/>
                  <a:tab pos="1447800" algn="l"/>
                </a:tabLst>
              </a:pPr>
              <a:r>
                <a:rPr lang="fi-FI" sz="1200" dirty="0" err="1">
                  <a:solidFill>
                    <a:srgbClr val="000000"/>
                  </a:solidFill>
                  <a:latin typeface="Comic Sans MS" pitchFamily="64" charset="0"/>
                  <a:cs typeface="Times New Roman" pitchFamily="16" charset="0"/>
                </a:rPr>
                <a:t>-Pelisäännöt</a:t>
              </a:r>
              <a:endParaRPr lang="fi-FI" sz="1200" dirty="0">
                <a:solidFill>
                  <a:srgbClr val="000000"/>
                </a:solidFill>
                <a:latin typeface="Comic Sans MS" pitchFamily="64" charset="0"/>
                <a:cs typeface="Times New Roman" pitchFamily="16" charset="0"/>
              </a:endParaRPr>
            </a:p>
            <a:p>
              <a:pPr>
                <a:lnSpc>
                  <a:spcPct val="117000"/>
                </a:lnSpc>
                <a:tabLst>
                  <a:tab pos="723900" algn="l"/>
                  <a:tab pos="1447800" algn="l"/>
                </a:tabLst>
              </a:pPr>
              <a:r>
                <a:rPr lang="fi-FI" sz="1200" dirty="0">
                  <a:solidFill>
                    <a:srgbClr val="000000"/>
                  </a:solidFill>
                  <a:latin typeface="Comic Sans MS" pitchFamily="64" charset="0"/>
                  <a:cs typeface="Times New Roman" pitchFamily="16" charset="0"/>
                </a:rPr>
                <a:t>-Ryhmäytyminen, nuottavalmennus </a:t>
              </a:r>
              <a:r>
                <a:rPr lang="fi-FI" sz="1200" dirty="0" err="1">
                  <a:solidFill>
                    <a:srgbClr val="000000"/>
                  </a:solidFill>
                  <a:latin typeface="Comic Sans MS" pitchFamily="64" charset="0"/>
                  <a:cs typeface="Times New Roman" pitchFamily="16" charset="0"/>
                </a:rPr>
                <a:t>Oivanki</a:t>
              </a:r>
              <a:r>
                <a:rPr lang="fi-FI" sz="1200" dirty="0">
                  <a:solidFill>
                    <a:srgbClr val="000000"/>
                  </a:solidFill>
                  <a:latin typeface="Comic Sans MS" pitchFamily="64" charset="0"/>
                  <a:cs typeface="Times New Roman" pitchFamily="16" charset="0"/>
                </a:rPr>
                <a:t> (2 yötä)</a:t>
              </a:r>
            </a:p>
          </p:txBody>
        </p:sp>
        <p:sp>
          <p:nvSpPr>
            <p:cNvPr id="8210" name="Text Box 18"/>
            <p:cNvSpPr txBox="1">
              <a:spLocks noChangeArrowheads="1"/>
            </p:cNvSpPr>
            <p:nvPr/>
          </p:nvSpPr>
          <p:spPr bwMode="auto">
            <a:xfrm>
              <a:off x="285" y="2721"/>
              <a:ext cx="1284" cy="1700"/>
            </a:xfrm>
            <a:prstGeom prst="rect">
              <a:avLst/>
            </a:prstGeom>
            <a:solidFill>
              <a:srgbClr val="FFCC99"/>
            </a:solidFill>
            <a:ln w="9360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pPr>
                <a:lnSpc>
                  <a:spcPct val="117000"/>
                </a:lnSpc>
                <a:tabLst>
                  <a:tab pos="723900" algn="l"/>
                  <a:tab pos="1447800" algn="l"/>
                </a:tabLst>
              </a:pPr>
              <a:r>
                <a:rPr lang="fi-FI" sz="1200" b="1" dirty="0">
                  <a:solidFill>
                    <a:srgbClr val="000000"/>
                  </a:solidFill>
                  <a:latin typeface="Comic Sans MS" pitchFamily="64" charset="0"/>
                  <a:cs typeface="Times New Roman" pitchFamily="16" charset="0"/>
                </a:rPr>
                <a:t>Syyskuu</a:t>
              </a:r>
            </a:p>
            <a:p>
              <a:pPr>
                <a:lnSpc>
                  <a:spcPct val="117000"/>
                </a:lnSpc>
                <a:tabLst>
                  <a:tab pos="723900" algn="l"/>
                  <a:tab pos="1447800" algn="l"/>
                </a:tabLst>
              </a:pPr>
              <a:r>
                <a:rPr lang="fi-FI" sz="1200" dirty="0" err="1">
                  <a:solidFill>
                    <a:srgbClr val="000000"/>
                  </a:solidFill>
                  <a:latin typeface="Comic Sans MS" pitchFamily="64" charset="0"/>
                  <a:cs typeface="Times New Roman" pitchFamily="16" charset="0"/>
                </a:rPr>
                <a:t>-Ensimmäisten</a:t>
              </a:r>
              <a:r>
                <a:rPr lang="fi-FI" sz="1200" dirty="0">
                  <a:solidFill>
                    <a:srgbClr val="000000"/>
                  </a:solidFill>
                  <a:latin typeface="Comic Sans MS" pitchFamily="64" charset="0"/>
                  <a:cs typeface="Times New Roman" pitchFamily="16" charset="0"/>
                </a:rPr>
                <a:t> </a:t>
              </a:r>
              <a:r>
                <a:rPr lang="fi-FI" sz="1200" dirty="0" err="1">
                  <a:solidFill>
                    <a:srgbClr val="000000"/>
                  </a:solidFill>
                  <a:latin typeface="Comic Sans MS" pitchFamily="64" charset="0"/>
                  <a:cs typeface="Times New Roman" pitchFamily="16" charset="0"/>
                </a:rPr>
                <a:t>työssäoppimispaikkojen</a:t>
              </a:r>
              <a:r>
                <a:rPr lang="fi-FI" sz="1200" dirty="0">
                  <a:solidFill>
                    <a:srgbClr val="000000"/>
                  </a:solidFill>
                  <a:latin typeface="Comic Sans MS" pitchFamily="64" charset="0"/>
                  <a:cs typeface="Times New Roman" pitchFamily="16" charset="0"/>
                </a:rPr>
                <a:t> hakeminen ja hakuprosessin opettelu</a:t>
              </a:r>
            </a:p>
            <a:p>
              <a:pPr>
                <a:lnSpc>
                  <a:spcPct val="117000"/>
                </a:lnSpc>
                <a:tabLst>
                  <a:tab pos="723900" algn="l"/>
                  <a:tab pos="1447800" algn="l"/>
                </a:tabLst>
              </a:pPr>
              <a:r>
                <a:rPr lang="fi-FI" sz="1200" dirty="0" err="1">
                  <a:solidFill>
                    <a:srgbClr val="000000"/>
                  </a:solidFill>
                  <a:latin typeface="Comic Sans MS" pitchFamily="64" charset="0"/>
                  <a:cs typeface="Times New Roman" pitchFamily="16" charset="0"/>
                </a:rPr>
                <a:t>-Valmistautuminen</a:t>
              </a:r>
              <a:r>
                <a:rPr lang="fi-FI" sz="1200" dirty="0">
                  <a:solidFill>
                    <a:srgbClr val="000000"/>
                  </a:solidFill>
                  <a:latin typeface="Comic Sans MS" pitchFamily="64" charset="0"/>
                  <a:cs typeface="Times New Roman" pitchFamily="16" charset="0"/>
                </a:rPr>
                <a:t> 1.työssäoppimisjaksoon</a:t>
              </a:r>
            </a:p>
            <a:p>
              <a:pPr>
                <a:lnSpc>
                  <a:spcPct val="117000"/>
                </a:lnSpc>
                <a:tabLst>
                  <a:tab pos="723900" algn="l"/>
                  <a:tab pos="1447800" algn="l"/>
                </a:tabLst>
              </a:pPr>
              <a:r>
                <a:rPr lang="fi-FI" sz="1200" dirty="0">
                  <a:solidFill>
                    <a:srgbClr val="000000"/>
                  </a:solidFill>
                  <a:latin typeface="Comic Sans MS" pitchFamily="64" charset="0"/>
                  <a:cs typeface="Times New Roman" pitchFamily="16" charset="0"/>
                </a:rPr>
                <a:t>(kello, asenne, käytöstavat!) </a:t>
              </a:r>
            </a:p>
          </p:txBody>
        </p:sp>
        <p:sp>
          <p:nvSpPr>
            <p:cNvPr id="8211" name="Text Box 19"/>
            <p:cNvSpPr txBox="1">
              <a:spLocks noChangeArrowheads="1"/>
            </p:cNvSpPr>
            <p:nvPr/>
          </p:nvSpPr>
          <p:spPr bwMode="auto">
            <a:xfrm>
              <a:off x="143" y="1572"/>
              <a:ext cx="1070" cy="979"/>
            </a:xfrm>
            <a:prstGeom prst="rect">
              <a:avLst/>
            </a:prstGeom>
            <a:solidFill>
              <a:srgbClr val="EAEAEA"/>
            </a:solidFill>
            <a:ln w="9360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pPr>
                <a:lnSpc>
                  <a:spcPct val="117000"/>
                </a:lnSpc>
                <a:tabLst>
                  <a:tab pos="723900" algn="l"/>
                  <a:tab pos="1447800" algn="l"/>
                </a:tabLst>
              </a:pPr>
              <a:r>
                <a:rPr lang="fi-FI" sz="1200" b="1" dirty="0">
                  <a:solidFill>
                    <a:srgbClr val="000000"/>
                  </a:solidFill>
                  <a:latin typeface="Comic Sans MS" pitchFamily="64" charset="0"/>
                  <a:cs typeface="Times New Roman" pitchFamily="16" charset="0"/>
                </a:rPr>
                <a:t>Lokakuu</a:t>
              </a:r>
            </a:p>
            <a:p>
              <a:pPr>
                <a:lnSpc>
                  <a:spcPct val="117000"/>
                </a:lnSpc>
                <a:tabLst>
                  <a:tab pos="723900" algn="l"/>
                  <a:tab pos="1447800" algn="l"/>
                </a:tabLst>
              </a:pPr>
              <a:r>
                <a:rPr lang="fi-FI" sz="1200" dirty="0">
                  <a:solidFill>
                    <a:srgbClr val="000000"/>
                  </a:solidFill>
                  <a:latin typeface="Comic Sans MS" pitchFamily="64" charset="0"/>
                  <a:cs typeface="Times New Roman" pitchFamily="16" charset="0"/>
                </a:rPr>
                <a:t>-1.työpaikkaopiskelu</a:t>
              </a:r>
            </a:p>
            <a:p>
              <a:pPr>
                <a:lnSpc>
                  <a:spcPct val="117000"/>
                </a:lnSpc>
                <a:tabLst>
                  <a:tab pos="723900" algn="l"/>
                  <a:tab pos="1447800" algn="l"/>
                </a:tabLst>
              </a:pPr>
              <a:r>
                <a:rPr lang="fi-FI" sz="1200" dirty="0">
                  <a:solidFill>
                    <a:srgbClr val="000000"/>
                  </a:solidFill>
                  <a:latin typeface="Comic Sans MS" pitchFamily="64" charset="0"/>
                  <a:cs typeface="Times New Roman" pitchFamily="16" charset="0"/>
                </a:rPr>
                <a:t>-syysloma</a:t>
              </a:r>
            </a:p>
            <a:p>
              <a:pPr>
                <a:lnSpc>
                  <a:spcPct val="117000"/>
                </a:lnSpc>
                <a:tabLst>
                  <a:tab pos="723900" algn="l"/>
                  <a:tab pos="1447800" algn="l"/>
                </a:tabLst>
              </a:pPr>
              <a:r>
                <a:rPr lang="fi-FI" sz="1200" dirty="0">
                  <a:solidFill>
                    <a:srgbClr val="000000"/>
                  </a:solidFill>
                  <a:latin typeface="Comic Sans MS" pitchFamily="64" charset="0"/>
                  <a:cs typeface="Times New Roman" pitchFamily="16" charset="0"/>
                </a:rPr>
                <a:t>Oppimissuunnitelman laadinta (huoltaja mukana),</a:t>
              </a:r>
            </a:p>
            <a:p>
              <a:pPr>
                <a:lnSpc>
                  <a:spcPct val="117000"/>
                </a:lnSpc>
                <a:tabLst>
                  <a:tab pos="723900" algn="l"/>
                  <a:tab pos="1447800" algn="l"/>
                </a:tabLst>
              </a:pPr>
              <a:r>
                <a:rPr lang="fi-FI" sz="1200" dirty="0">
                  <a:solidFill>
                    <a:srgbClr val="000000"/>
                  </a:solidFill>
                  <a:latin typeface="Comic Sans MS" pitchFamily="64" charset="0"/>
                  <a:cs typeface="Times New Roman" pitchFamily="16" charset="0"/>
                </a:rPr>
                <a:t> -TAVOITTEET!</a:t>
              </a:r>
            </a:p>
            <a:p>
              <a:pPr>
                <a:lnSpc>
                  <a:spcPct val="117000"/>
                </a:lnSpc>
                <a:tabLst>
                  <a:tab pos="723900" algn="l"/>
                  <a:tab pos="1447800" algn="l"/>
                </a:tabLst>
              </a:pPr>
              <a:endParaRPr lang="fi-FI" sz="1200" dirty="0">
                <a:solidFill>
                  <a:srgbClr val="000000"/>
                </a:solidFill>
                <a:latin typeface="Comic Sans MS" pitchFamily="64" charset="0"/>
                <a:cs typeface="Times New Roman" pitchFamily="16" charset="0"/>
              </a:endParaRPr>
            </a:p>
          </p:txBody>
        </p:sp>
        <p:sp>
          <p:nvSpPr>
            <p:cNvPr id="8212" name="Text Box 20"/>
            <p:cNvSpPr txBox="1">
              <a:spLocks noChangeArrowheads="1"/>
            </p:cNvSpPr>
            <p:nvPr/>
          </p:nvSpPr>
          <p:spPr bwMode="auto">
            <a:xfrm>
              <a:off x="785" y="158"/>
              <a:ext cx="1213" cy="1285"/>
            </a:xfrm>
            <a:prstGeom prst="rect">
              <a:avLst/>
            </a:prstGeom>
            <a:solidFill>
              <a:srgbClr val="DDDDDD"/>
            </a:solidFill>
            <a:ln w="9360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pPr>
                <a:lnSpc>
                  <a:spcPct val="117000"/>
                </a:lnSpc>
                <a:tabLst>
                  <a:tab pos="723900" algn="l"/>
                  <a:tab pos="1447800" algn="l"/>
                </a:tabLst>
              </a:pPr>
              <a:r>
                <a:rPr lang="fi-FI" sz="1200" b="1" dirty="0">
                  <a:solidFill>
                    <a:srgbClr val="000000"/>
                  </a:solidFill>
                  <a:latin typeface="Comic Sans MS" pitchFamily="64" charset="0"/>
                  <a:cs typeface="Times New Roman" pitchFamily="16" charset="0"/>
                </a:rPr>
                <a:t>Marraskuu</a:t>
              </a:r>
            </a:p>
            <a:p>
              <a:pPr>
                <a:lnSpc>
                  <a:spcPct val="117000"/>
                </a:lnSpc>
                <a:tabLst>
                  <a:tab pos="723900" algn="l"/>
                  <a:tab pos="1447800" algn="l"/>
                </a:tabLst>
              </a:pPr>
              <a:r>
                <a:rPr lang="fi-FI" sz="1200" dirty="0" err="1">
                  <a:solidFill>
                    <a:srgbClr val="000000"/>
                  </a:solidFill>
                  <a:latin typeface="Comic Sans MS" pitchFamily="64" charset="0"/>
                  <a:cs typeface="Times New Roman" pitchFamily="16" charset="0"/>
                </a:rPr>
                <a:t>-Suunnitelmat</a:t>
              </a:r>
              <a:r>
                <a:rPr lang="fi-FI" sz="1200" dirty="0">
                  <a:solidFill>
                    <a:srgbClr val="000000"/>
                  </a:solidFill>
                  <a:latin typeface="Comic Sans MS" pitchFamily="64" charset="0"/>
                  <a:cs typeface="Times New Roman" pitchFamily="16" charset="0"/>
                </a:rPr>
                <a:t> jatko-opiskelupaikoista</a:t>
              </a:r>
            </a:p>
            <a:p>
              <a:pPr>
                <a:lnSpc>
                  <a:spcPct val="117000"/>
                </a:lnSpc>
                <a:tabLst>
                  <a:tab pos="723900" algn="l"/>
                  <a:tab pos="1447800" algn="l"/>
                </a:tabLst>
              </a:pPr>
              <a:r>
                <a:rPr lang="fi-FI" sz="1200" dirty="0">
                  <a:solidFill>
                    <a:srgbClr val="000000"/>
                  </a:solidFill>
                  <a:latin typeface="Comic Sans MS" pitchFamily="64" charset="0"/>
                  <a:cs typeface="Times New Roman" pitchFamily="16" charset="0"/>
                </a:rPr>
                <a:t>Opintovierailut/tutustumiset</a:t>
              </a:r>
            </a:p>
          </p:txBody>
        </p:sp>
        <p:sp>
          <p:nvSpPr>
            <p:cNvPr id="8213" name="Text Box 21"/>
            <p:cNvSpPr txBox="1">
              <a:spLocks noChangeArrowheads="1"/>
            </p:cNvSpPr>
            <p:nvPr/>
          </p:nvSpPr>
          <p:spPr bwMode="auto">
            <a:xfrm>
              <a:off x="2211" y="104"/>
              <a:ext cx="999" cy="680"/>
            </a:xfrm>
            <a:prstGeom prst="rect">
              <a:avLst/>
            </a:prstGeom>
            <a:solidFill>
              <a:srgbClr val="FFFFFF"/>
            </a:solidFill>
            <a:ln w="9360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pPr>
                <a:lnSpc>
                  <a:spcPct val="117000"/>
                </a:lnSpc>
                <a:tabLst>
                  <a:tab pos="723900" algn="l"/>
                  <a:tab pos="1447800" algn="l"/>
                </a:tabLst>
              </a:pPr>
              <a:r>
                <a:rPr lang="fi-FI" sz="1200" b="1" dirty="0">
                  <a:solidFill>
                    <a:srgbClr val="000000"/>
                  </a:solidFill>
                  <a:latin typeface="Comic Sans MS" pitchFamily="64" charset="0"/>
                  <a:cs typeface="Times New Roman" pitchFamily="16" charset="0"/>
                </a:rPr>
                <a:t>Joulukuu</a:t>
              </a:r>
            </a:p>
            <a:p>
              <a:pPr>
                <a:lnSpc>
                  <a:spcPct val="117000"/>
                </a:lnSpc>
                <a:tabLst>
                  <a:tab pos="723900" algn="l"/>
                  <a:tab pos="1447800" algn="l"/>
                </a:tabLst>
              </a:pPr>
              <a:r>
                <a:rPr lang="fi-FI" sz="1200" dirty="0">
                  <a:solidFill>
                    <a:srgbClr val="000000"/>
                  </a:solidFill>
                  <a:latin typeface="Comic Sans MS" pitchFamily="64" charset="0"/>
                  <a:cs typeface="Times New Roman" pitchFamily="16" charset="0"/>
                </a:rPr>
                <a:t>-luokan pikkujoulut </a:t>
              </a:r>
            </a:p>
            <a:p>
              <a:pPr>
                <a:lnSpc>
                  <a:spcPct val="117000"/>
                </a:lnSpc>
                <a:tabLst>
                  <a:tab pos="723900" algn="l"/>
                  <a:tab pos="1447800" algn="l"/>
                </a:tabLst>
              </a:pPr>
              <a:r>
                <a:rPr lang="fi-FI" sz="1200" dirty="0" err="1">
                  <a:solidFill>
                    <a:srgbClr val="000000"/>
                  </a:solidFill>
                  <a:latin typeface="Comic Sans MS" pitchFamily="64" charset="0"/>
                  <a:cs typeface="Times New Roman" pitchFamily="16" charset="0"/>
                </a:rPr>
                <a:t>-väliarvionti</a:t>
              </a:r>
              <a:endParaRPr lang="fi-FI" sz="1200" dirty="0">
                <a:solidFill>
                  <a:srgbClr val="000000"/>
                </a:solidFill>
                <a:latin typeface="Comic Sans MS" pitchFamily="64" charset="0"/>
                <a:cs typeface="Times New Roman" pitchFamily="16" charset="0"/>
              </a:endParaRPr>
            </a:p>
            <a:p>
              <a:pPr>
                <a:lnSpc>
                  <a:spcPct val="117000"/>
                </a:lnSpc>
                <a:tabLst>
                  <a:tab pos="723900" algn="l"/>
                  <a:tab pos="1447800" algn="l"/>
                </a:tabLst>
              </a:pPr>
              <a:endParaRPr lang="fi-FI" sz="1200" dirty="0">
                <a:solidFill>
                  <a:srgbClr val="000000"/>
                </a:solidFill>
                <a:latin typeface="Comic Sans MS" pitchFamily="64" charset="0"/>
                <a:cs typeface="Times New Roman" pitchFamily="16" charset="0"/>
              </a:endParaRPr>
            </a:p>
          </p:txBody>
        </p:sp>
        <p:sp>
          <p:nvSpPr>
            <p:cNvPr id="8214" name="Text Box 22"/>
            <p:cNvSpPr txBox="1">
              <a:spLocks noChangeArrowheads="1"/>
            </p:cNvSpPr>
            <p:nvPr/>
          </p:nvSpPr>
          <p:spPr bwMode="auto">
            <a:xfrm>
              <a:off x="3352" y="0"/>
              <a:ext cx="1142" cy="850"/>
            </a:xfrm>
            <a:prstGeom prst="rect">
              <a:avLst/>
            </a:prstGeom>
            <a:solidFill>
              <a:srgbClr val="FFFFFF"/>
            </a:solidFill>
            <a:ln w="9360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pPr>
                <a:lnSpc>
                  <a:spcPct val="117000"/>
                </a:lnSpc>
                <a:tabLst>
                  <a:tab pos="723900" algn="l"/>
                  <a:tab pos="1447800" algn="l"/>
                </a:tabLst>
              </a:pPr>
              <a:r>
                <a:rPr lang="fi-FI" sz="1200" b="1" dirty="0">
                  <a:solidFill>
                    <a:srgbClr val="000000"/>
                  </a:solidFill>
                  <a:latin typeface="Comic Sans MS" pitchFamily="64" charset="0"/>
                  <a:cs typeface="Times New Roman" pitchFamily="16" charset="0"/>
                </a:rPr>
                <a:t>Tammikuu</a:t>
              </a:r>
            </a:p>
            <a:p>
              <a:pPr>
                <a:lnSpc>
                  <a:spcPct val="117000"/>
                </a:lnSpc>
                <a:tabLst>
                  <a:tab pos="723900" algn="l"/>
                  <a:tab pos="1447800" algn="l"/>
                </a:tabLst>
              </a:pPr>
              <a:r>
                <a:rPr lang="fi-FI" sz="1200" dirty="0">
                  <a:solidFill>
                    <a:srgbClr val="000000"/>
                  </a:solidFill>
                  <a:latin typeface="Comic Sans MS" pitchFamily="64" charset="0"/>
                  <a:cs typeface="Times New Roman" pitchFamily="16" charset="0"/>
                </a:rPr>
                <a:t>-oppimissuunnitelman tarkistus ja päivitys tarvittaessa (huoltaja mukana)</a:t>
              </a:r>
            </a:p>
          </p:txBody>
        </p:sp>
        <p:sp>
          <p:nvSpPr>
            <p:cNvPr id="8215" name="Text Box 23"/>
            <p:cNvSpPr txBox="1">
              <a:spLocks noChangeArrowheads="1"/>
            </p:cNvSpPr>
            <p:nvPr/>
          </p:nvSpPr>
          <p:spPr bwMode="auto">
            <a:xfrm>
              <a:off x="4987" y="3016"/>
              <a:ext cx="1284" cy="850"/>
            </a:xfrm>
            <a:prstGeom prst="rect">
              <a:avLst/>
            </a:prstGeom>
            <a:solidFill>
              <a:srgbClr val="FFCCFF"/>
            </a:solidFill>
            <a:ln w="9360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pPr>
                <a:lnSpc>
                  <a:spcPct val="117000"/>
                </a:lnSpc>
                <a:tabLst>
                  <a:tab pos="723900" algn="l"/>
                  <a:tab pos="1447800" algn="l"/>
                </a:tabLst>
              </a:pPr>
              <a:r>
                <a:rPr lang="fi-FI" sz="1200" b="1" dirty="0">
                  <a:solidFill>
                    <a:srgbClr val="000000"/>
                  </a:solidFill>
                  <a:latin typeface="Comic Sans MS" pitchFamily="64" charset="0"/>
                  <a:cs typeface="Times New Roman" pitchFamily="16" charset="0"/>
                </a:rPr>
                <a:t>Touko- ja kesäkuu</a:t>
              </a:r>
              <a:endParaRPr lang="fi-FI" sz="1200" dirty="0">
                <a:solidFill>
                  <a:srgbClr val="000000"/>
                </a:solidFill>
                <a:latin typeface="Comic Sans MS" pitchFamily="64" charset="0"/>
                <a:cs typeface="Times New Roman" pitchFamily="16" charset="0"/>
              </a:endParaRPr>
            </a:p>
            <a:p>
              <a:pPr marL="171450" indent="-171450">
                <a:lnSpc>
                  <a:spcPct val="117000"/>
                </a:lnSpc>
                <a:buFontTx/>
                <a:buChar char="-"/>
                <a:tabLst>
                  <a:tab pos="723900" algn="l"/>
                  <a:tab pos="1447800" algn="l"/>
                </a:tabLst>
              </a:pPr>
              <a:r>
                <a:rPr lang="fi-FI" sz="1200" dirty="0" err="1">
                  <a:solidFill>
                    <a:srgbClr val="000000"/>
                  </a:solidFill>
                  <a:latin typeface="Comic Sans MS" pitchFamily="64" charset="0"/>
                  <a:cs typeface="Times New Roman" pitchFamily="16" charset="0"/>
                </a:rPr>
                <a:t>Päättöarvionti</a:t>
              </a:r>
              <a:endParaRPr lang="fi-FI" sz="1200" dirty="0">
                <a:solidFill>
                  <a:srgbClr val="000000"/>
                </a:solidFill>
                <a:latin typeface="Comic Sans MS" pitchFamily="64" charset="0"/>
                <a:cs typeface="Times New Roman" pitchFamily="16" charset="0"/>
              </a:endParaRPr>
            </a:p>
          </p:txBody>
        </p:sp>
        <p:sp>
          <p:nvSpPr>
            <p:cNvPr id="8216" name="Text Box 24"/>
            <p:cNvSpPr txBox="1">
              <a:spLocks noChangeArrowheads="1"/>
            </p:cNvSpPr>
            <p:nvPr/>
          </p:nvSpPr>
          <p:spPr bwMode="auto">
            <a:xfrm>
              <a:off x="5068" y="2040"/>
              <a:ext cx="1210" cy="936"/>
            </a:xfrm>
            <a:prstGeom prst="rect">
              <a:avLst/>
            </a:prstGeom>
            <a:solidFill>
              <a:srgbClr val="CCFF33"/>
            </a:solidFill>
            <a:ln w="9360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pPr>
                <a:lnSpc>
                  <a:spcPct val="117000"/>
                </a:lnSpc>
                <a:tabLst>
                  <a:tab pos="723900" algn="l"/>
                  <a:tab pos="1447800" algn="l"/>
                </a:tabLst>
              </a:pPr>
              <a:r>
                <a:rPr lang="fi-FI" sz="1200" b="1" dirty="0">
                  <a:solidFill>
                    <a:srgbClr val="000000"/>
                  </a:solidFill>
                  <a:latin typeface="Comic Sans MS" pitchFamily="64" charset="0"/>
                  <a:cs typeface="Times New Roman" pitchFamily="16" charset="0"/>
                </a:rPr>
                <a:t>Huhtikuu</a:t>
              </a:r>
            </a:p>
            <a:p>
              <a:pPr>
                <a:lnSpc>
                  <a:spcPct val="117000"/>
                </a:lnSpc>
                <a:tabLst>
                  <a:tab pos="723900" algn="l"/>
                  <a:tab pos="1447800" algn="l"/>
                </a:tabLst>
              </a:pPr>
              <a:r>
                <a:rPr lang="fi-FI" sz="1200" dirty="0">
                  <a:solidFill>
                    <a:srgbClr val="000000"/>
                  </a:solidFill>
                  <a:latin typeface="Comic Sans MS" pitchFamily="64" charset="0"/>
                  <a:cs typeface="Times New Roman" pitchFamily="16" charset="0"/>
                </a:rPr>
                <a:t>-Uudet JOPO -valinnat</a:t>
              </a:r>
            </a:p>
            <a:p>
              <a:pPr>
                <a:lnSpc>
                  <a:spcPct val="117000"/>
                </a:lnSpc>
                <a:tabLst>
                  <a:tab pos="723900" algn="l"/>
                  <a:tab pos="1447800" algn="l"/>
                </a:tabLst>
              </a:pPr>
              <a:r>
                <a:rPr lang="fi-FI" sz="1200" dirty="0">
                  <a:solidFill>
                    <a:srgbClr val="000000"/>
                  </a:solidFill>
                  <a:latin typeface="Comic Sans MS" pitchFamily="64" charset="0"/>
                  <a:cs typeface="Times New Roman" pitchFamily="16" charset="0"/>
                </a:rPr>
                <a:t>-Tutustumiset jatko-opiskelupaikkoihin</a:t>
              </a:r>
            </a:p>
            <a:p>
              <a:pPr>
                <a:lnSpc>
                  <a:spcPct val="117000"/>
                </a:lnSpc>
                <a:tabLst>
                  <a:tab pos="723900" algn="l"/>
                  <a:tab pos="1447800" algn="l"/>
                </a:tabLst>
              </a:pPr>
              <a:r>
                <a:rPr lang="fi-FI" sz="1200" dirty="0">
                  <a:solidFill>
                    <a:srgbClr val="000000"/>
                  </a:solidFill>
                  <a:latin typeface="Comic Sans MS" pitchFamily="64" charset="0"/>
                  <a:cs typeface="Times New Roman" pitchFamily="16" charset="0"/>
                </a:rPr>
                <a:t>-3.työpaikkaopiskelu</a:t>
              </a:r>
            </a:p>
          </p:txBody>
        </p:sp>
        <p:sp>
          <p:nvSpPr>
            <p:cNvPr id="8217" name="Text Box 25"/>
            <p:cNvSpPr txBox="1">
              <a:spLocks noChangeArrowheads="1"/>
            </p:cNvSpPr>
            <p:nvPr/>
          </p:nvSpPr>
          <p:spPr bwMode="auto">
            <a:xfrm>
              <a:off x="4994" y="850"/>
              <a:ext cx="1355" cy="1190"/>
            </a:xfrm>
            <a:prstGeom prst="rect">
              <a:avLst/>
            </a:prstGeom>
            <a:solidFill>
              <a:srgbClr val="FFFFCC"/>
            </a:solidFill>
            <a:ln w="9360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pPr>
                <a:lnSpc>
                  <a:spcPct val="117000"/>
                </a:lnSpc>
                <a:tabLst>
                  <a:tab pos="723900" algn="l"/>
                  <a:tab pos="1447800" algn="l"/>
                </a:tabLst>
              </a:pPr>
              <a:r>
                <a:rPr lang="fi-FI" sz="1200" b="1" dirty="0">
                  <a:solidFill>
                    <a:srgbClr val="000000"/>
                  </a:solidFill>
                  <a:latin typeface="Comic Sans MS" pitchFamily="64" charset="0"/>
                  <a:cs typeface="Times New Roman" pitchFamily="16" charset="0"/>
                </a:rPr>
                <a:t>Maaliskuu</a:t>
              </a:r>
            </a:p>
            <a:p>
              <a:pPr>
                <a:lnSpc>
                  <a:spcPct val="117000"/>
                </a:lnSpc>
                <a:tabLst>
                  <a:tab pos="723900" algn="l"/>
                  <a:tab pos="1447800" algn="l"/>
                </a:tabLst>
              </a:pPr>
              <a:r>
                <a:rPr lang="fi-FI" sz="1200" b="1" dirty="0" err="1">
                  <a:solidFill>
                    <a:srgbClr val="000000"/>
                  </a:solidFill>
                  <a:latin typeface="Comic Sans MS" pitchFamily="64" charset="0"/>
                  <a:cs typeface="Times New Roman" pitchFamily="16" charset="0"/>
                </a:rPr>
                <a:t>-Yhteishaku</a:t>
              </a:r>
              <a:r>
                <a:rPr lang="fi-FI" sz="1200" b="1" dirty="0">
                  <a:solidFill>
                    <a:srgbClr val="000000"/>
                  </a:solidFill>
                  <a:latin typeface="Comic Sans MS" pitchFamily="64" charset="0"/>
                  <a:cs typeface="Times New Roman" pitchFamily="16" charset="0"/>
                </a:rPr>
                <a:t>!!</a:t>
              </a:r>
            </a:p>
            <a:p>
              <a:pPr>
                <a:lnSpc>
                  <a:spcPct val="117000"/>
                </a:lnSpc>
                <a:tabLst>
                  <a:tab pos="723900" algn="l"/>
                  <a:tab pos="1447800" algn="l"/>
                </a:tabLst>
              </a:pPr>
              <a:r>
                <a:rPr lang="fi-FI" sz="1200" dirty="0" err="1">
                  <a:solidFill>
                    <a:srgbClr val="000000"/>
                  </a:solidFill>
                  <a:latin typeface="Comic Sans MS" pitchFamily="64" charset="0"/>
                  <a:cs typeface="Times New Roman" pitchFamily="16" charset="0"/>
                </a:rPr>
                <a:t>-Hiihtoloma</a:t>
              </a:r>
              <a:endParaRPr lang="fi-FI" sz="1200" dirty="0">
                <a:solidFill>
                  <a:srgbClr val="000000"/>
                </a:solidFill>
                <a:latin typeface="Comic Sans MS" pitchFamily="64" charset="0"/>
                <a:cs typeface="Times New Roman" pitchFamily="16" charset="0"/>
              </a:endParaRPr>
            </a:p>
            <a:p>
              <a:pPr>
                <a:lnSpc>
                  <a:spcPct val="117000"/>
                </a:lnSpc>
                <a:tabLst>
                  <a:tab pos="723900" algn="l"/>
                  <a:tab pos="1447800" algn="l"/>
                </a:tabLst>
              </a:pPr>
              <a:r>
                <a:rPr lang="fi-FI" sz="1200" dirty="0">
                  <a:solidFill>
                    <a:srgbClr val="000000"/>
                  </a:solidFill>
                  <a:latin typeface="Comic Sans MS" pitchFamily="64" charset="0"/>
                  <a:cs typeface="Times New Roman" pitchFamily="16" charset="0"/>
                </a:rPr>
                <a:t>-Uusien </a:t>
              </a:r>
              <a:r>
                <a:rPr lang="fi-FI" sz="1200" dirty="0" err="1">
                  <a:solidFill>
                    <a:srgbClr val="000000"/>
                  </a:solidFill>
                  <a:latin typeface="Comic Sans MS" pitchFamily="64" charset="0"/>
                  <a:cs typeface="Times New Roman" pitchFamily="16" charset="0"/>
                </a:rPr>
                <a:t>JOPOlaisten</a:t>
              </a:r>
              <a:r>
                <a:rPr lang="fi-FI" sz="1200" dirty="0">
                  <a:solidFill>
                    <a:srgbClr val="000000"/>
                  </a:solidFill>
                  <a:latin typeface="Comic Sans MS" pitchFamily="64" charset="0"/>
                  <a:cs typeface="Times New Roman" pitchFamily="16" charset="0"/>
                </a:rPr>
                <a:t> haku alkaa →infot ja haastattelut alkavat</a:t>
              </a:r>
            </a:p>
          </p:txBody>
        </p:sp>
        <p:sp>
          <p:nvSpPr>
            <p:cNvPr id="8218" name="Text Box 26"/>
            <p:cNvSpPr txBox="1">
              <a:spLocks noChangeArrowheads="1"/>
            </p:cNvSpPr>
            <p:nvPr/>
          </p:nvSpPr>
          <p:spPr bwMode="auto">
            <a:xfrm>
              <a:off x="4780" y="0"/>
              <a:ext cx="1070" cy="850"/>
            </a:xfrm>
            <a:prstGeom prst="rect">
              <a:avLst/>
            </a:prstGeom>
            <a:solidFill>
              <a:srgbClr val="FFFFFF"/>
            </a:solidFill>
            <a:ln w="9360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pPr>
                <a:lnSpc>
                  <a:spcPct val="117000"/>
                </a:lnSpc>
                <a:tabLst>
                  <a:tab pos="723900" algn="l"/>
                  <a:tab pos="1447800" algn="l"/>
                </a:tabLst>
              </a:pPr>
              <a:r>
                <a:rPr lang="fi-FI" sz="1200" b="1" dirty="0">
                  <a:solidFill>
                    <a:srgbClr val="000000"/>
                  </a:solidFill>
                  <a:latin typeface="Comic Sans MS" pitchFamily="64" charset="0"/>
                  <a:cs typeface="Times New Roman" pitchFamily="16" charset="0"/>
                </a:rPr>
                <a:t>Helmikuu</a:t>
              </a:r>
            </a:p>
            <a:p>
              <a:pPr>
                <a:lnSpc>
                  <a:spcPct val="117000"/>
                </a:lnSpc>
                <a:tabLst>
                  <a:tab pos="723900" algn="l"/>
                  <a:tab pos="1447800" algn="l"/>
                </a:tabLst>
              </a:pPr>
              <a:r>
                <a:rPr lang="fi-FI" sz="1200" dirty="0">
                  <a:solidFill>
                    <a:srgbClr val="000000"/>
                  </a:solidFill>
                  <a:latin typeface="Comic Sans MS" pitchFamily="64" charset="0"/>
                  <a:cs typeface="Times New Roman" pitchFamily="16" charset="0"/>
                </a:rPr>
                <a:t>-2.työpaikkaopiskelu ennen yhteishakua</a:t>
              </a:r>
            </a:p>
          </p:txBody>
        </p:sp>
        <p:sp>
          <p:nvSpPr>
            <p:cNvPr id="8219" name="Text Box 27"/>
            <p:cNvSpPr txBox="1">
              <a:spLocks noChangeArrowheads="1"/>
            </p:cNvSpPr>
            <p:nvPr/>
          </p:nvSpPr>
          <p:spPr bwMode="auto">
            <a:xfrm>
              <a:off x="2425" y="1870"/>
              <a:ext cx="1855" cy="595"/>
            </a:xfrm>
            <a:prstGeom prst="rect">
              <a:avLst/>
            </a:prstGeom>
            <a:solidFill>
              <a:srgbClr val="99CC00"/>
            </a:solidFill>
            <a:ln w="9360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pPr algn="ctr">
                <a:lnSpc>
                  <a:spcPct val="117000"/>
                </a:lnSpc>
                <a:tabLst>
                  <a:tab pos="723900" algn="l"/>
                  <a:tab pos="1447800" algn="l"/>
                  <a:tab pos="2171700" algn="l"/>
                  <a:tab pos="2895600" algn="l"/>
                </a:tabLst>
              </a:pPr>
              <a:r>
                <a:rPr lang="fi-FI" sz="2200" dirty="0">
                  <a:solidFill>
                    <a:srgbClr val="006600"/>
                  </a:solidFill>
                  <a:latin typeface="Comic Sans MS" pitchFamily="64" charset="0"/>
                  <a:cs typeface="Times New Roman" pitchFamily="16" charset="0"/>
                </a:rPr>
                <a:t>JOPO VUOSIKELLO</a:t>
              </a:r>
            </a:p>
            <a:p>
              <a:pPr>
                <a:lnSpc>
                  <a:spcPct val="117000"/>
                </a:lnSpc>
                <a:tabLst>
                  <a:tab pos="723900" algn="l"/>
                  <a:tab pos="1447800" algn="l"/>
                  <a:tab pos="2171700" algn="l"/>
                  <a:tab pos="2895600" algn="l"/>
                </a:tabLst>
              </a:pPr>
              <a:endParaRPr lang="fi-FI" sz="1200" dirty="0">
                <a:solidFill>
                  <a:srgbClr val="000000"/>
                </a:solidFill>
                <a:latin typeface="Comic Sans MS" pitchFamily="64" charset="0"/>
                <a:cs typeface="Times New Roman" pitchFamily="16" charset="0"/>
              </a:endParaRPr>
            </a:p>
          </p:txBody>
        </p:sp>
        <p:pic>
          <p:nvPicPr>
            <p:cNvPr id="8220" name="Picture 28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920" y="1016"/>
              <a:ext cx="505" cy="690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  <a:effectLst/>
          </p:spPr>
        </p:pic>
        <p:pic>
          <p:nvPicPr>
            <p:cNvPr id="8221" name="Picture 29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1566" y="2122"/>
              <a:ext cx="577" cy="602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  <a:effectLst/>
          </p:spPr>
        </p:pic>
        <p:pic>
          <p:nvPicPr>
            <p:cNvPr id="8222" name="Picture 30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4492" y="2122"/>
              <a:ext cx="576" cy="618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  <a:effectLst/>
          </p:spPr>
        </p:pic>
        <p:pic>
          <p:nvPicPr>
            <p:cNvPr id="8223" name="Picture 31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2778" y="931"/>
              <a:ext cx="576" cy="641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  <a:effectLst/>
          </p:spPr>
        </p:pic>
      </p:grp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Text Box 1"/>
          <p:cNvSpPr txBox="1">
            <a:spLocks noChangeArrowheads="1"/>
          </p:cNvSpPr>
          <p:nvPr/>
        </p:nvSpPr>
        <p:spPr bwMode="auto">
          <a:xfrm>
            <a:off x="381992" y="251445"/>
            <a:ext cx="9070975" cy="6984776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38808" rIns="0" bIns="0" anchor="ctr"/>
          <a:lstStyle/>
          <a:p>
            <a:pPr algn="ctr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fi-FI" sz="3200" dirty="0">
                <a:solidFill>
                  <a:srgbClr val="000000"/>
                </a:solidFill>
                <a:ea typeface="MS Gothic" charset="0"/>
                <a:cs typeface="MS Gothic" charset="0"/>
              </a:rPr>
              <a:t>YHTEENVETO</a:t>
            </a:r>
          </a:p>
          <a:p>
            <a: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endParaRPr lang="fi-FI" sz="3200" dirty="0">
              <a:solidFill>
                <a:srgbClr val="000000"/>
              </a:solidFill>
              <a:ea typeface="MS Gothic" charset="0"/>
              <a:cs typeface="MS Gothic" charset="0"/>
            </a:endParaRPr>
          </a:p>
          <a:p>
            <a:pPr marL="571500" indent="-571500">
              <a:buFontTx/>
              <a:buChar char="-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fi-FI" sz="3200" dirty="0">
                <a:solidFill>
                  <a:srgbClr val="000000"/>
                </a:solidFill>
                <a:ea typeface="MS Gothic" charset="0"/>
                <a:cs typeface="MS Gothic" charset="0"/>
              </a:rPr>
              <a:t>Yksi leirikoulu (nuottavalmennus) 3 vrk</a:t>
            </a:r>
          </a:p>
          <a:p>
            <a:pPr marL="571500" indent="-571500">
              <a:buFontTx/>
              <a:buChar char="-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fi-FI" sz="3200" dirty="0">
                <a:solidFill>
                  <a:srgbClr val="000000"/>
                </a:solidFill>
                <a:ea typeface="MS Gothic" charset="0"/>
                <a:cs typeface="MS Gothic" charset="0"/>
              </a:rPr>
              <a:t>Kolme työpaikkaopiskelujaksoa 15/20 vrk</a:t>
            </a:r>
          </a:p>
          <a:p>
            <a:pPr marL="571500" indent="-571500">
              <a:buFontTx/>
              <a:buChar char="-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fi-FI" sz="3200" dirty="0">
                <a:solidFill>
                  <a:srgbClr val="000000"/>
                </a:solidFill>
                <a:ea typeface="MS Gothic" charset="0"/>
                <a:cs typeface="MS Gothic" charset="0"/>
              </a:rPr>
              <a:t>Opinto-ohjauksessa painotus </a:t>
            </a:r>
            <a:r>
              <a:rPr lang="fi-FI" sz="3200" dirty="0" err="1">
                <a:solidFill>
                  <a:srgbClr val="000000"/>
                </a:solidFill>
                <a:ea typeface="MS Gothic" charset="0"/>
                <a:cs typeface="MS Gothic" charset="0"/>
              </a:rPr>
              <a:t>henk.koht</a:t>
            </a:r>
            <a:r>
              <a:rPr lang="fi-FI" sz="3200" dirty="0">
                <a:solidFill>
                  <a:srgbClr val="000000"/>
                </a:solidFill>
                <a:ea typeface="MS Gothic" charset="0"/>
                <a:cs typeface="MS Gothic" charset="0"/>
              </a:rPr>
              <a:t>. ohjauksessa</a:t>
            </a:r>
          </a:p>
          <a:p>
            <a:pPr marL="571500" indent="-571500">
              <a:buFontTx/>
              <a:buChar char="-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fi-FI" sz="3200" dirty="0">
                <a:solidFill>
                  <a:srgbClr val="000000"/>
                </a:solidFill>
                <a:ea typeface="MS Gothic" charset="0"/>
                <a:cs typeface="MS Gothic" charset="0"/>
              </a:rPr>
              <a:t>Poissaoloihin puuttuminen välittömästi</a:t>
            </a:r>
          </a:p>
          <a:p>
            <a:pPr marL="571500" indent="-571500">
              <a:buFontTx/>
              <a:buChar char="-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fi-FI" sz="3200" dirty="0">
                <a:solidFill>
                  <a:srgbClr val="000000"/>
                </a:solidFill>
                <a:ea typeface="MS Gothic" charset="0"/>
                <a:cs typeface="MS Gothic" charset="0"/>
              </a:rPr>
              <a:t>Jokaisella </a:t>
            </a:r>
            <a:r>
              <a:rPr lang="fi-FI" sz="3200" dirty="0" err="1">
                <a:solidFill>
                  <a:srgbClr val="000000"/>
                </a:solidFill>
                <a:ea typeface="MS Gothic" charset="0"/>
                <a:cs typeface="MS Gothic" charset="0"/>
              </a:rPr>
              <a:t>henk.koht</a:t>
            </a:r>
            <a:r>
              <a:rPr lang="fi-FI" sz="3200" dirty="0">
                <a:solidFill>
                  <a:srgbClr val="000000"/>
                </a:solidFill>
                <a:ea typeface="MS Gothic" charset="0"/>
                <a:cs typeface="MS Gothic" charset="0"/>
              </a:rPr>
              <a:t>. oppimissuunnitelma ja arvosanatavoitteet</a:t>
            </a:r>
          </a:p>
          <a:p>
            <a:pPr marL="571500" indent="-571500">
              <a:buFontTx/>
              <a:buChar char="-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fi-FI" sz="3200" dirty="0">
                <a:solidFill>
                  <a:srgbClr val="000000"/>
                </a:solidFill>
                <a:ea typeface="MS Gothic" charset="0"/>
                <a:cs typeface="MS Gothic" charset="0"/>
              </a:rPr>
              <a:t>Yhteishaun suorittaminen yhteistyössä opon kanssa </a:t>
            </a:r>
          </a:p>
          <a:p>
            <a:pPr marL="571500" indent="-571500">
              <a:buFontTx/>
              <a:buChar char="-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fi-FI" sz="3200" dirty="0">
                <a:solidFill>
                  <a:srgbClr val="000000"/>
                </a:solidFill>
                <a:ea typeface="MS Gothic" charset="0"/>
                <a:cs typeface="MS Gothic" charset="0"/>
              </a:rPr>
              <a:t>Yhteistyö nuorisotoimen kanssa 7h/vko</a:t>
            </a:r>
          </a:p>
        </p:txBody>
      </p:sp>
    </p:spTree>
    <p:extLst>
      <p:ext uri="{BB962C8B-B14F-4D97-AF65-F5344CB8AC3E}">
        <p14:creationId xmlns:p14="http://schemas.microsoft.com/office/powerpoint/2010/main" val="846229792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isällön paikkamerkki 1">
            <a:extLst>
              <a:ext uri="{FF2B5EF4-FFF2-40B4-BE49-F238E27FC236}">
                <a16:creationId xmlns:a16="http://schemas.microsoft.com/office/drawing/2014/main" id="{3E6E6D09-1DE4-4F6E-A82C-62DC48FADE6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fi-FI" dirty="0" err="1"/>
              <a:t>Nopo</a:t>
            </a:r>
            <a:r>
              <a:rPr lang="fi-FI" dirty="0"/>
              <a:t>-ohjaaja on toisen asteen opinto-ohjaaja, joka tutustuu oppilaaseen jo yhdeksännen vuosiluokan aikana.</a:t>
            </a:r>
          </a:p>
          <a:p>
            <a:r>
              <a:rPr lang="fi-FI" dirty="0" err="1"/>
              <a:t>Nopo</a:t>
            </a:r>
            <a:r>
              <a:rPr lang="fi-FI" dirty="0"/>
              <a:t>-ohjaaja tukee oppilasta yhteishaussa (mm. oppilaitosvierailut)</a:t>
            </a:r>
          </a:p>
          <a:p>
            <a:r>
              <a:rPr lang="fi-FI" dirty="0"/>
              <a:t>Tavoitteena on varmistaa tiedonsiirto toiselle asteelle, sekä helpottaa koulun aloittamista uudessa oppilaitoksessa peruskoulun jälkeen</a:t>
            </a:r>
          </a:p>
          <a:p>
            <a:r>
              <a:rPr lang="fi-FI" dirty="0"/>
              <a:t>Mikäli toisen asteen aloituksessa ilmenee vaikeuksia, on </a:t>
            </a:r>
            <a:r>
              <a:rPr lang="fi-FI" dirty="0" err="1"/>
              <a:t>nopo</a:t>
            </a:r>
            <a:r>
              <a:rPr lang="fi-FI" dirty="0"/>
              <a:t>-ohjaaja nopeasti oppilasta auttamassa.</a:t>
            </a:r>
          </a:p>
        </p:txBody>
      </p:sp>
      <p:sp>
        <p:nvSpPr>
          <p:cNvPr id="3" name="Otsikko 2">
            <a:extLst>
              <a:ext uri="{FF2B5EF4-FFF2-40B4-BE49-F238E27FC236}">
                <a16:creationId xmlns:a16="http://schemas.microsoft.com/office/drawing/2014/main" id="{BB2446EE-DC84-4BD6-A397-6665A0A787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NOPO– ohjaaja</a:t>
            </a:r>
          </a:p>
        </p:txBody>
      </p:sp>
    </p:spTree>
    <p:extLst>
      <p:ext uri="{BB962C8B-B14F-4D97-AF65-F5344CB8AC3E}">
        <p14:creationId xmlns:p14="http://schemas.microsoft.com/office/powerpoint/2010/main" val="28778485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uva 2">
            <a:extLst>
              <a:ext uri="{FF2B5EF4-FFF2-40B4-BE49-F238E27FC236}">
                <a16:creationId xmlns:a16="http://schemas.microsoft.com/office/drawing/2014/main" id="{0911B54E-17FB-15AB-11FB-08E7A0C6600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800" y="217387"/>
            <a:ext cx="9217024" cy="5472608"/>
          </a:xfrm>
          <a:prstGeom prst="rect">
            <a:avLst/>
          </a:prstGeom>
        </p:spPr>
      </p:pic>
      <p:sp>
        <p:nvSpPr>
          <p:cNvPr id="2" name="Tekstiruutu 1">
            <a:extLst>
              <a:ext uri="{FF2B5EF4-FFF2-40B4-BE49-F238E27FC236}">
                <a16:creationId xmlns:a16="http://schemas.microsoft.com/office/drawing/2014/main" id="{18DFFCAD-73E6-D7A9-6B17-43473A8FD896}"/>
              </a:ext>
            </a:extLst>
          </p:cNvPr>
          <p:cNvSpPr txBox="1"/>
          <p:nvPr/>
        </p:nvSpPr>
        <p:spPr>
          <a:xfrm>
            <a:off x="863848" y="5796061"/>
            <a:ext cx="9001000" cy="11227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3600" dirty="0">
                <a:solidFill>
                  <a:schemeClr val="accent2">
                    <a:lumMod val="60000"/>
                    <a:lumOff val="40000"/>
                  </a:schemeClr>
                </a:solidFill>
                <a:latin typeface="Aptos Slab Black" panose="020F0502020204030204" pitchFamily="34" charset="0"/>
              </a:rPr>
              <a:t>YHDESSÄ KOHTI UUSIA HAASTEITA SATOI TAI PAISTOI</a:t>
            </a:r>
          </a:p>
        </p:txBody>
      </p:sp>
    </p:spTree>
    <p:extLst>
      <p:ext uri="{BB962C8B-B14F-4D97-AF65-F5344CB8AC3E}">
        <p14:creationId xmlns:p14="http://schemas.microsoft.com/office/powerpoint/2010/main" val="371496371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ula">
  <a:themeElements>
    <a:clrScheme name="Aula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Aula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Aula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e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Metadata/LabelInfo.xml><?xml version="1.0" encoding="utf-8"?>
<clbl:labelList xmlns:clbl="http://schemas.microsoft.com/office/2020/mipLabelMetadata">
  <clbl:label id="{08215fa3-9e5d-4df2-9f9f-facf1d0357d2}" enabled="0" method="" siteId="{08215fa3-9e5d-4df2-9f9f-facf1d0357d2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588</TotalTime>
  <Words>471</Words>
  <Application>Microsoft Office PowerPoint</Application>
  <PresentationFormat>Mukautettu</PresentationFormat>
  <Paragraphs>89</Paragraphs>
  <Slides>9</Slides>
  <Notes>7</Notes>
  <HiddenSlides>0</HiddenSlides>
  <MMClips>0</MMClips>
  <ScaleCrop>false</ScaleCrop>
  <HeadingPairs>
    <vt:vector size="6" baseType="variant">
      <vt:variant>
        <vt:lpstr>Käytetyt fontit</vt:lpstr>
      </vt:variant>
      <vt:variant>
        <vt:i4>9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9</vt:i4>
      </vt:variant>
    </vt:vector>
  </HeadingPairs>
  <TitlesOfParts>
    <vt:vector size="19" baseType="lpstr">
      <vt:lpstr>MS Gothic</vt:lpstr>
      <vt:lpstr>Aptos Slab Black</vt:lpstr>
      <vt:lpstr>Arial</vt:lpstr>
      <vt:lpstr>Comic Sans MS</vt:lpstr>
      <vt:lpstr>Lucida Sans Unicode</vt:lpstr>
      <vt:lpstr>Times New Roman</vt:lpstr>
      <vt:lpstr>Verdana</vt:lpstr>
      <vt:lpstr>Wingdings 2</vt:lpstr>
      <vt:lpstr>Wingdings 3</vt:lpstr>
      <vt:lpstr>Aula</vt:lpstr>
      <vt:lpstr>     JOPO  Joustava perusopetus Kaakkurin        koulussa  Markus Mäntymaa 050 408 4753 markus.mantymaa@eduouka.fi   Annika Blomster 050 316 6695</vt:lpstr>
      <vt:lpstr>JOPO -KENELLE?</vt:lpstr>
      <vt:lpstr>Mitä vaatii oppilaalta?</vt:lpstr>
      <vt:lpstr>Huoltajan sitoutuminen:</vt:lpstr>
      <vt:lpstr>PowerPoint-esitys</vt:lpstr>
      <vt:lpstr>PowerPoint-esitys</vt:lpstr>
      <vt:lpstr>PowerPoint-esitys</vt:lpstr>
      <vt:lpstr>NOPO– ohjaaja</vt:lpstr>
      <vt:lpstr>PowerPoint-esitys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JOPO  Joustava perusopetus Kaakkurin        koulussa</dc:title>
  <dc:creator>Juha-Matti Kanniainen</dc:creator>
  <cp:lastModifiedBy>Mäntymaa Markus</cp:lastModifiedBy>
  <cp:revision>32</cp:revision>
  <cp:lastPrinted>2023-04-12T05:58:46Z</cp:lastPrinted>
  <dcterms:created xsi:type="dcterms:W3CDTF">2011-03-17T14:10:23Z</dcterms:created>
  <dcterms:modified xsi:type="dcterms:W3CDTF">2026-05-11T11:54:24Z</dcterms:modified>
</cp:coreProperties>
</file>