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4" r:id="rId2"/>
    <p:sldId id="287" r:id="rId3"/>
    <p:sldId id="1594" r:id="rId4"/>
    <p:sldId id="1599" r:id="rId5"/>
    <p:sldId id="259" r:id="rId6"/>
    <p:sldId id="289" r:id="rId7"/>
    <p:sldId id="2991" r:id="rId8"/>
    <p:sldId id="1597" r:id="rId9"/>
    <p:sldId id="1596" r:id="rId10"/>
    <p:sldId id="1623" r:id="rId11"/>
    <p:sldId id="1606" r:id="rId12"/>
    <p:sldId id="2993" r:id="rId13"/>
    <p:sldId id="3002" r:id="rId14"/>
    <p:sldId id="3003" r:id="rId15"/>
    <p:sldId id="2997" r:id="rId16"/>
    <p:sldId id="2998" r:id="rId17"/>
    <p:sldId id="1627" r:id="rId18"/>
    <p:sldId id="1600" r:id="rId19"/>
    <p:sldId id="2979" r:id="rId20"/>
    <p:sldId id="2995" r:id="rId21"/>
    <p:sldId id="270" r:id="rId22"/>
    <p:sldId id="344" r:id="rId23"/>
    <p:sldId id="336" r:id="rId24"/>
    <p:sldId id="330" r:id="rId25"/>
    <p:sldId id="345" r:id="rId26"/>
    <p:sldId id="268" r:id="rId27"/>
    <p:sldId id="267" r:id="rId28"/>
    <p:sldId id="265" r:id="rId29"/>
    <p:sldId id="266" r:id="rId30"/>
    <p:sldId id="338" r:id="rId31"/>
    <p:sldId id="340" r:id="rId32"/>
    <p:sldId id="341" r:id="rId33"/>
    <p:sldId id="3004" r:id="rId34"/>
    <p:sldId id="271" r:id="rId35"/>
    <p:sldId id="256" r:id="rId36"/>
    <p:sldId id="334" r:id="rId37"/>
    <p:sldId id="335" r:id="rId38"/>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D597AFA-4635-4D6D-8D65-2D89F9C2D01F}" v="4" dt="2026-05-11T13:36:23.75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5" autoAdjust="0"/>
    <p:restoredTop sz="94660"/>
  </p:normalViewPr>
  <p:slideViewPr>
    <p:cSldViewPr snapToGrid="0">
      <p:cViewPr varScale="1">
        <p:scale>
          <a:sx n="139" d="100"/>
          <a:sy n="139" d="100"/>
        </p:scale>
        <p:origin x="218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orvari Samuli" userId="ec44ceee-f773-44b3-880c-f42efbcf6f14" providerId="ADAL" clId="{039916F9-55E4-4049-AD43-8FC22AD147B9}"/>
    <pc:docChg chg="custSel addSld delSld modSld sldOrd">
      <pc:chgData name="Sorvari Samuli" userId="ec44ceee-f773-44b3-880c-f42efbcf6f14" providerId="ADAL" clId="{039916F9-55E4-4049-AD43-8FC22AD147B9}" dt="2026-05-11T13:46:21.568" v="196" actId="20577"/>
      <pc:docMkLst>
        <pc:docMk/>
      </pc:docMkLst>
      <pc:sldChg chg="ord">
        <pc:chgData name="Sorvari Samuli" userId="ec44ceee-f773-44b3-880c-f42efbcf6f14" providerId="ADAL" clId="{039916F9-55E4-4049-AD43-8FC22AD147B9}" dt="2026-05-11T13:39:05.383" v="92"/>
        <pc:sldMkLst>
          <pc:docMk/>
          <pc:sldMk cId="2680442008" sldId="256"/>
        </pc:sldMkLst>
      </pc:sldChg>
      <pc:sldChg chg="add">
        <pc:chgData name="Sorvari Samuli" userId="ec44ceee-f773-44b3-880c-f42efbcf6f14" providerId="ADAL" clId="{039916F9-55E4-4049-AD43-8FC22AD147B9}" dt="2026-05-11T13:36:23.723" v="22"/>
        <pc:sldMkLst>
          <pc:docMk/>
          <pc:sldMk cId="1628314869" sldId="259"/>
        </pc:sldMkLst>
      </pc:sldChg>
      <pc:sldChg chg="add">
        <pc:chgData name="Sorvari Samuli" userId="ec44ceee-f773-44b3-880c-f42efbcf6f14" providerId="ADAL" clId="{039916F9-55E4-4049-AD43-8FC22AD147B9}" dt="2026-05-11T13:36:23.723" v="22"/>
        <pc:sldMkLst>
          <pc:docMk/>
          <pc:sldMk cId="4052585041" sldId="264"/>
        </pc:sldMkLst>
      </pc:sldChg>
      <pc:sldChg chg="modSp mod">
        <pc:chgData name="Sorvari Samuli" userId="ec44ceee-f773-44b3-880c-f42efbcf6f14" providerId="ADAL" clId="{039916F9-55E4-4049-AD43-8FC22AD147B9}" dt="2026-05-11T13:46:21.568" v="196" actId="20577"/>
        <pc:sldMkLst>
          <pc:docMk/>
          <pc:sldMk cId="956087184" sldId="267"/>
        </pc:sldMkLst>
        <pc:spChg chg="mod">
          <ac:chgData name="Sorvari Samuli" userId="ec44ceee-f773-44b3-880c-f42efbcf6f14" providerId="ADAL" clId="{039916F9-55E4-4049-AD43-8FC22AD147B9}" dt="2026-05-11T13:46:21.568" v="196" actId="20577"/>
          <ac:spMkLst>
            <pc:docMk/>
            <pc:sldMk cId="956087184" sldId="267"/>
            <ac:spMk id="3" creationId="{7720A1A2-D148-4ACF-9D10-1CA752DE5DF1}"/>
          </ac:spMkLst>
        </pc:spChg>
      </pc:sldChg>
      <pc:sldChg chg="modSp mod">
        <pc:chgData name="Sorvari Samuli" userId="ec44ceee-f773-44b3-880c-f42efbcf6f14" providerId="ADAL" clId="{039916F9-55E4-4049-AD43-8FC22AD147B9}" dt="2026-05-11T13:39:35.270" v="95" actId="20577"/>
        <pc:sldMkLst>
          <pc:docMk/>
          <pc:sldMk cId="1208221954" sldId="271"/>
        </pc:sldMkLst>
        <pc:spChg chg="mod">
          <ac:chgData name="Sorvari Samuli" userId="ec44ceee-f773-44b3-880c-f42efbcf6f14" providerId="ADAL" clId="{039916F9-55E4-4049-AD43-8FC22AD147B9}" dt="2026-05-11T13:39:35.270" v="95" actId="20577"/>
          <ac:spMkLst>
            <pc:docMk/>
            <pc:sldMk cId="1208221954" sldId="271"/>
            <ac:spMk id="2" creationId="{36A4434C-C6D5-46F8-881A-063B15C6C7DF}"/>
          </ac:spMkLst>
        </pc:spChg>
      </pc:sldChg>
      <pc:sldChg chg="delSp del">
        <pc:chgData name="Sorvari Samuli" userId="ec44ceee-f773-44b3-880c-f42efbcf6f14" providerId="ADAL" clId="{039916F9-55E4-4049-AD43-8FC22AD147B9}" dt="2026-05-11T13:34:51.176" v="21" actId="47"/>
        <pc:sldMkLst>
          <pc:docMk/>
          <pc:sldMk cId="3996322989" sldId="275"/>
        </pc:sldMkLst>
        <pc:picChg chg="del">
          <ac:chgData name="Sorvari Samuli" userId="ec44ceee-f773-44b3-880c-f42efbcf6f14" providerId="ADAL" clId="{039916F9-55E4-4049-AD43-8FC22AD147B9}" dt="2026-05-11T13:33:43.163" v="20" actId="478"/>
          <ac:picMkLst>
            <pc:docMk/>
            <pc:sldMk cId="3996322989" sldId="275"/>
            <ac:picMk id="1026" creationId="{214FCAA1-59EE-4A54-A1A4-F3BDC121EBDC}"/>
          </ac:picMkLst>
        </pc:picChg>
      </pc:sldChg>
      <pc:sldChg chg="add">
        <pc:chgData name="Sorvari Samuli" userId="ec44ceee-f773-44b3-880c-f42efbcf6f14" providerId="ADAL" clId="{039916F9-55E4-4049-AD43-8FC22AD147B9}" dt="2026-05-11T13:36:23.723" v="22"/>
        <pc:sldMkLst>
          <pc:docMk/>
          <pc:sldMk cId="2919199559" sldId="287"/>
        </pc:sldMkLst>
      </pc:sldChg>
      <pc:sldChg chg="add setBg">
        <pc:chgData name="Sorvari Samuli" userId="ec44ceee-f773-44b3-880c-f42efbcf6f14" providerId="ADAL" clId="{039916F9-55E4-4049-AD43-8FC22AD147B9}" dt="2026-05-11T13:36:23.723" v="22"/>
        <pc:sldMkLst>
          <pc:docMk/>
          <pc:sldMk cId="1380453919" sldId="289"/>
        </pc:sldMkLst>
      </pc:sldChg>
      <pc:sldChg chg="ord">
        <pc:chgData name="Sorvari Samuli" userId="ec44ceee-f773-44b3-880c-f42efbcf6f14" providerId="ADAL" clId="{039916F9-55E4-4049-AD43-8FC22AD147B9}" dt="2026-05-11T13:37:11.822" v="24"/>
        <pc:sldMkLst>
          <pc:docMk/>
          <pc:sldMk cId="2464847561" sldId="334"/>
        </pc:sldMkLst>
      </pc:sldChg>
      <pc:sldChg chg="modSp mod ord">
        <pc:chgData name="Sorvari Samuli" userId="ec44ceee-f773-44b3-880c-f42efbcf6f14" providerId="ADAL" clId="{039916F9-55E4-4049-AD43-8FC22AD147B9}" dt="2026-05-11T13:37:11.822" v="24"/>
        <pc:sldMkLst>
          <pc:docMk/>
          <pc:sldMk cId="3767717074" sldId="335"/>
        </pc:sldMkLst>
        <pc:spChg chg="mod">
          <ac:chgData name="Sorvari Samuli" userId="ec44ceee-f773-44b3-880c-f42efbcf6f14" providerId="ADAL" clId="{039916F9-55E4-4049-AD43-8FC22AD147B9}" dt="2026-05-11T13:32:57.930" v="17" actId="20577"/>
          <ac:spMkLst>
            <pc:docMk/>
            <pc:sldMk cId="3767717074" sldId="335"/>
            <ac:spMk id="4" creationId="{58BDED8B-B0C8-4C04-ACC7-0F210BDE8760}"/>
          </ac:spMkLst>
        </pc:spChg>
        <pc:picChg chg="mod">
          <ac:chgData name="Sorvari Samuli" userId="ec44ceee-f773-44b3-880c-f42efbcf6f14" providerId="ADAL" clId="{039916F9-55E4-4049-AD43-8FC22AD147B9}" dt="2026-05-11T13:33:06.034" v="19" actId="1076"/>
          <ac:picMkLst>
            <pc:docMk/>
            <pc:sldMk cId="3767717074" sldId="335"/>
            <ac:picMk id="2050" creationId="{9EB97F6F-F55E-4E57-B9ED-C9E8E0F50D84}"/>
          </ac:picMkLst>
        </pc:picChg>
      </pc:sldChg>
      <pc:sldChg chg="modSp mod">
        <pc:chgData name="Sorvari Samuli" userId="ec44ceee-f773-44b3-880c-f42efbcf6f14" providerId="ADAL" clId="{039916F9-55E4-4049-AD43-8FC22AD147B9}" dt="2026-05-11T13:42:36.495" v="164" actId="20577"/>
        <pc:sldMkLst>
          <pc:docMk/>
          <pc:sldMk cId="1708061965" sldId="338"/>
        </pc:sldMkLst>
        <pc:spChg chg="mod">
          <ac:chgData name="Sorvari Samuli" userId="ec44ceee-f773-44b3-880c-f42efbcf6f14" providerId="ADAL" clId="{039916F9-55E4-4049-AD43-8FC22AD147B9}" dt="2026-05-11T13:42:36.495" v="164" actId="20577"/>
          <ac:spMkLst>
            <pc:docMk/>
            <pc:sldMk cId="1708061965" sldId="338"/>
            <ac:spMk id="3" creationId="{00000000-0000-0000-0000-000000000000}"/>
          </ac:spMkLst>
        </pc:spChg>
      </pc:sldChg>
      <pc:sldChg chg="modSp mod">
        <pc:chgData name="Sorvari Samuli" userId="ec44ceee-f773-44b3-880c-f42efbcf6f14" providerId="ADAL" clId="{039916F9-55E4-4049-AD43-8FC22AD147B9}" dt="2026-05-11T13:37:51.237" v="88" actId="404"/>
        <pc:sldMkLst>
          <pc:docMk/>
          <pc:sldMk cId="2894387240" sldId="340"/>
        </pc:sldMkLst>
        <pc:spChg chg="mod">
          <ac:chgData name="Sorvari Samuli" userId="ec44ceee-f773-44b3-880c-f42efbcf6f14" providerId="ADAL" clId="{039916F9-55E4-4049-AD43-8FC22AD147B9}" dt="2026-05-11T13:37:51.237" v="88" actId="404"/>
          <ac:spMkLst>
            <pc:docMk/>
            <pc:sldMk cId="2894387240" sldId="340"/>
            <ac:spMk id="8" creationId="{A48004C7-8E3A-4437-9304-AF0A1797B09F}"/>
          </ac:spMkLst>
        </pc:spChg>
      </pc:sldChg>
      <pc:sldChg chg="add">
        <pc:chgData name="Sorvari Samuli" userId="ec44ceee-f773-44b3-880c-f42efbcf6f14" providerId="ADAL" clId="{039916F9-55E4-4049-AD43-8FC22AD147B9}" dt="2026-05-11T13:36:23.723" v="22"/>
        <pc:sldMkLst>
          <pc:docMk/>
          <pc:sldMk cId="1258078616" sldId="1594"/>
        </pc:sldMkLst>
      </pc:sldChg>
      <pc:sldChg chg="add">
        <pc:chgData name="Sorvari Samuli" userId="ec44ceee-f773-44b3-880c-f42efbcf6f14" providerId="ADAL" clId="{039916F9-55E4-4049-AD43-8FC22AD147B9}" dt="2026-05-11T13:36:23.723" v="22"/>
        <pc:sldMkLst>
          <pc:docMk/>
          <pc:sldMk cId="3858554427" sldId="1596"/>
        </pc:sldMkLst>
      </pc:sldChg>
      <pc:sldChg chg="add">
        <pc:chgData name="Sorvari Samuli" userId="ec44ceee-f773-44b3-880c-f42efbcf6f14" providerId="ADAL" clId="{039916F9-55E4-4049-AD43-8FC22AD147B9}" dt="2026-05-11T13:36:23.723" v="22"/>
        <pc:sldMkLst>
          <pc:docMk/>
          <pc:sldMk cId="1794271183" sldId="1597"/>
        </pc:sldMkLst>
      </pc:sldChg>
      <pc:sldChg chg="modSp add mod">
        <pc:chgData name="Sorvari Samuli" userId="ec44ceee-f773-44b3-880c-f42efbcf6f14" providerId="ADAL" clId="{039916F9-55E4-4049-AD43-8FC22AD147B9}" dt="2026-05-11T13:40:06.206" v="110" actId="20577"/>
        <pc:sldMkLst>
          <pc:docMk/>
          <pc:sldMk cId="2398611781" sldId="1599"/>
        </pc:sldMkLst>
        <pc:spChg chg="mod">
          <ac:chgData name="Sorvari Samuli" userId="ec44ceee-f773-44b3-880c-f42efbcf6f14" providerId="ADAL" clId="{039916F9-55E4-4049-AD43-8FC22AD147B9}" dt="2026-05-11T13:40:06.206" v="110" actId="20577"/>
          <ac:spMkLst>
            <pc:docMk/>
            <pc:sldMk cId="2398611781" sldId="1599"/>
            <ac:spMk id="6" creationId="{C861B868-259D-93ED-945F-3D2F46ECDC5D}"/>
          </ac:spMkLst>
        </pc:spChg>
      </pc:sldChg>
      <pc:sldChg chg="add">
        <pc:chgData name="Sorvari Samuli" userId="ec44ceee-f773-44b3-880c-f42efbcf6f14" providerId="ADAL" clId="{039916F9-55E4-4049-AD43-8FC22AD147B9}" dt="2026-05-11T13:36:23.723" v="22"/>
        <pc:sldMkLst>
          <pc:docMk/>
          <pc:sldMk cId="3790589300" sldId="1600"/>
        </pc:sldMkLst>
      </pc:sldChg>
      <pc:sldChg chg="add">
        <pc:chgData name="Sorvari Samuli" userId="ec44ceee-f773-44b3-880c-f42efbcf6f14" providerId="ADAL" clId="{039916F9-55E4-4049-AD43-8FC22AD147B9}" dt="2026-05-11T13:36:23.723" v="22"/>
        <pc:sldMkLst>
          <pc:docMk/>
          <pc:sldMk cId="1479331874" sldId="1606"/>
        </pc:sldMkLst>
      </pc:sldChg>
      <pc:sldChg chg="add">
        <pc:chgData name="Sorvari Samuli" userId="ec44ceee-f773-44b3-880c-f42efbcf6f14" providerId="ADAL" clId="{039916F9-55E4-4049-AD43-8FC22AD147B9}" dt="2026-05-11T13:36:23.723" v="22"/>
        <pc:sldMkLst>
          <pc:docMk/>
          <pc:sldMk cId="728099607" sldId="1623"/>
        </pc:sldMkLst>
      </pc:sldChg>
      <pc:sldChg chg="add">
        <pc:chgData name="Sorvari Samuli" userId="ec44ceee-f773-44b3-880c-f42efbcf6f14" providerId="ADAL" clId="{039916F9-55E4-4049-AD43-8FC22AD147B9}" dt="2026-05-11T13:36:23.723" v="22"/>
        <pc:sldMkLst>
          <pc:docMk/>
          <pc:sldMk cId="3189225931" sldId="1627"/>
        </pc:sldMkLst>
      </pc:sldChg>
      <pc:sldChg chg="add">
        <pc:chgData name="Sorvari Samuli" userId="ec44ceee-f773-44b3-880c-f42efbcf6f14" providerId="ADAL" clId="{039916F9-55E4-4049-AD43-8FC22AD147B9}" dt="2026-05-11T13:36:23.723" v="22"/>
        <pc:sldMkLst>
          <pc:docMk/>
          <pc:sldMk cId="295418253" sldId="2979"/>
        </pc:sldMkLst>
      </pc:sldChg>
      <pc:sldChg chg="add">
        <pc:chgData name="Sorvari Samuli" userId="ec44ceee-f773-44b3-880c-f42efbcf6f14" providerId="ADAL" clId="{039916F9-55E4-4049-AD43-8FC22AD147B9}" dt="2026-05-11T13:36:23.723" v="22"/>
        <pc:sldMkLst>
          <pc:docMk/>
          <pc:sldMk cId="885894354" sldId="2991"/>
        </pc:sldMkLst>
      </pc:sldChg>
      <pc:sldChg chg="add">
        <pc:chgData name="Sorvari Samuli" userId="ec44ceee-f773-44b3-880c-f42efbcf6f14" providerId="ADAL" clId="{039916F9-55E4-4049-AD43-8FC22AD147B9}" dt="2026-05-11T13:36:23.723" v="22"/>
        <pc:sldMkLst>
          <pc:docMk/>
          <pc:sldMk cId="925278331" sldId="2993"/>
        </pc:sldMkLst>
      </pc:sldChg>
      <pc:sldChg chg="add">
        <pc:chgData name="Sorvari Samuli" userId="ec44ceee-f773-44b3-880c-f42efbcf6f14" providerId="ADAL" clId="{039916F9-55E4-4049-AD43-8FC22AD147B9}" dt="2026-05-11T13:36:23.723" v="22"/>
        <pc:sldMkLst>
          <pc:docMk/>
          <pc:sldMk cId="3633956193" sldId="2995"/>
        </pc:sldMkLst>
      </pc:sldChg>
      <pc:sldChg chg="add">
        <pc:chgData name="Sorvari Samuli" userId="ec44ceee-f773-44b3-880c-f42efbcf6f14" providerId="ADAL" clId="{039916F9-55E4-4049-AD43-8FC22AD147B9}" dt="2026-05-11T13:36:23.723" v="22"/>
        <pc:sldMkLst>
          <pc:docMk/>
          <pc:sldMk cId="461773122" sldId="2997"/>
        </pc:sldMkLst>
      </pc:sldChg>
      <pc:sldChg chg="add">
        <pc:chgData name="Sorvari Samuli" userId="ec44ceee-f773-44b3-880c-f42efbcf6f14" providerId="ADAL" clId="{039916F9-55E4-4049-AD43-8FC22AD147B9}" dt="2026-05-11T13:36:23.723" v="22"/>
        <pc:sldMkLst>
          <pc:docMk/>
          <pc:sldMk cId="2383487714" sldId="2998"/>
        </pc:sldMkLst>
      </pc:sldChg>
      <pc:sldChg chg="add">
        <pc:chgData name="Sorvari Samuli" userId="ec44ceee-f773-44b3-880c-f42efbcf6f14" providerId="ADAL" clId="{039916F9-55E4-4049-AD43-8FC22AD147B9}" dt="2026-05-11T13:36:23.723" v="22"/>
        <pc:sldMkLst>
          <pc:docMk/>
          <pc:sldMk cId="1675965136" sldId="3002"/>
        </pc:sldMkLst>
      </pc:sldChg>
      <pc:sldChg chg="add">
        <pc:chgData name="Sorvari Samuli" userId="ec44ceee-f773-44b3-880c-f42efbcf6f14" providerId="ADAL" clId="{039916F9-55E4-4049-AD43-8FC22AD147B9}" dt="2026-05-11T13:36:23.723" v="22"/>
        <pc:sldMkLst>
          <pc:docMk/>
          <pc:sldMk cId="1524285502" sldId="3003"/>
        </pc:sldMkLst>
      </pc:sldChg>
      <pc:sldChg chg="add ord">
        <pc:chgData name="Sorvari Samuli" userId="ec44ceee-f773-44b3-880c-f42efbcf6f14" providerId="ADAL" clId="{039916F9-55E4-4049-AD43-8FC22AD147B9}" dt="2026-05-11T13:38:42.302" v="90"/>
        <pc:sldMkLst>
          <pc:docMk/>
          <pc:sldMk cId="4013292398" sldId="3004"/>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06F7C1E-A966-4348-BA43-38336585E524}"/>
              </a:ext>
            </a:extLst>
          </p:cNvPr>
          <p:cNvSpPr>
            <a:spLocks noGrp="1"/>
          </p:cNvSpPr>
          <p:nvPr>
            <p:ph type="ctrTitle"/>
          </p:nvPr>
        </p:nvSpPr>
        <p:spPr>
          <a:xfrm>
            <a:off x="1524000" y="1122363"/>
            <a:ext cx="9144000" cy="2387600"/>
          </a:xfrm>
        </p:spPr>
        <p:txBody>
          <a:bodyPr anchor="b"/>
          <a:lstStyle>
            <a:lvl1pPr algn="ctr">
              <a:defRPr sz="6000"/>
            </a:lvl1pPr>
          </a:lstStyle>
          <a:p>
            <a:r>
              <a:rPr lang="fi-FI"/>
              <a:t>Muokkaa ots. perustyyl. napsautt.</a:t>
            </a:r>
          </a:p>
        </p:txBody>
      </p:sp>
      <p:sp>
        <p:nvSpPr>
          <p:cNvPr id="3" name="Alaotsikko 2">
            <a:extLst>
              <a:ext uri="{FF2B5EF4-FFF2-40B4-BE49-F238E27FC236}">
                <a16:creationId xmlns:a16="http://schemas.microsoft.com/office/drawing/2014/main" id="{E41228FB-96E1-42FF-B3AC-FBBC87C6F1D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76E6192B-257B-4803-A992-86FE62FB51D6}"/>
              </a:ext>
            </a:extLst>
          </p:cNvPr>
          <p:cNvSpPr>
            <a:spLocks noGrp="1"/>
          </p:cNvSpPr>
          <p:nvPr>
            <p:ph type="dt" sz="half" idx="10"/>
          </p:nvPr>
        </p:nvSpPr>
        <p:spPr/>
        <p:txBody>
          <a:bodyPr/>
          <a:lstStyle/>
          <a:p>
            <a:fld id="{F1305016-2B07-42A2-A332-293FC726AE5E}" type="datetimeFigureOut">
              <a:rPr lang="fi-FI" smtClean="0"/>
              <a:t>11.5.2026</a:t>
            </a:fld>
            <a:endParaRPr lang="fi-FI"/>
          </a:p>
        </p:txBody>
      </p:sp>
      <p:sp>
        <p:nvSpPr>
          <p:cNvPr id="5" name="Alatunnisteen paikkamerkki 4">
            <a:extLst>
              <a:ext uri="{FF2B5EF4-FFF2-40B4-BE49-F238E27FC236}">
                <a16:creationId xmlns:a16="http://schemas.microsoft.com/office/drawing/2014/main" id="{A0277193-ED41-4055-923E-9C53472CDF2A}"/>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D1511726-BEE1-42C7-B4FC-869369EC7BD2}"/>
              </a:ext>
            </a:extLst>
          </p:cNvPr>
          <p:cNvSpPr>
            <a:spLocks noGrp="1"/>
          </p:cNvSpPr>
          <p:nvPr>
            <p:ph type="sldNum" sz="quarter" idx="12"/>
          </p:nvPr>
        </p:nvSpPr>
        <p:spPr/>
        <p:txBody>
          <a:bodyPr/>
          <a:lstStyle/>
          <a:p>
            <a:fld id="{D89E7D7E-768F-40F2-AA2C-5020F8CEDEBC}" type="slidenum">
              <a:rPr lang="fi-FI" smtClean="0"/>
              <a:t>‹#›</a:t>
            </a:fld>
            <a:endParaRPr lang="fi-FI"/>
          </a:p>
        </p:txBody>
      </p:sp>
    </p:spTree>
    <p:extLst>
      <p:ext uri="{BB962C8B-B14F-4D97-AF65-F5344CB8AC3E}">
        <p14:creationId xmlns:p14="http://schemas.microsoft.com/office/powerpoint/2010/main" val="25691888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C2E57AB-9EBF-4B2A-99AD-55776F75E274}"/>
              </a:ext>
            </a:extLst>
          </p:cNvPr>
          <p:cNvSpPr>
            <a:spLocks noGrp="1"/>
          </p:cNvSpPr>
          <p:nvPr>
            <p:ph type="title"/>
          </p:nvPr>
        </p:nvSpPr>
        <p:spPr/>
        <p:txBody>
          <a:bodyPr/>
          <a:lstStyle/>
          <a:p>
            <a:r>
              <a:rPr lang="fi-FI"/>
              <a:t>Muokkaa ots. perustyyl. napsautt.</a:t>
            </a:r>
          </a:p>
        </p:txBody>
      </p:sp>
      <p:sp>
        <p:nvSpPr>
          <p:cNvPr id="3" name="Pystysuoran tekstin paikkamerkki 2">
            <a:extLst>
              <a:ext uri="{FF2B5EF4-FFF2-40B4-BE49-F238E27FC236}">
                <a16:creationId xmlns:a16="http://schemas.microsoft.com/office/drawing/2014/main" id="{58A1B544-E2AB-48C1-8300-09E5BE8C10F9}"/>
              </a:ext>
            </a:extLst>
          </p:cNvPr>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DD7F2968-395D-4E2F-87D7-1EC76F8C5EBA}"/>
              </a:ext>
            </a:extLst>
          </p:cNvPr>
          <p:cNvSpPr>
            <a:spLocks noGrp="1"/>
          </p:cNvSpPr>
          <p:nvPr>
            <p:ph type="dt" sz="half" idx="10"/>
          </p:nvPr>
        </p:nvSpPr>
        <p:spPr/>
        <p:txBody>
          <a:bodyPr/>
          <a:lstStyle/>
          <a:p>
            <a:fld id="{F1305016-2B07-42A2-A332-293FC726AE5E}" type="datetimeFigureOut">
              <a:rPr lang="fi-FI" smtClean="0"/>
              <a:t>11.5.2026</a:t>
            </a:fld>
            <a:endParaRPr lang="fi-FI"/>
          </a:p>
        </p:txBody>
      </p:sp>
      <p:sp>
        <p:nvSpPr>
          <p:cNvPr id="5" name="Alatunnisteen paikkamerkki 4">
            <a:extLst>
              <a:ext uri="{FF2B5EF4-FFF2-40B4-BE49-F238E27FC236}">
                <a16:creationId xmlns:a16="http://schemas.microsoft.com/office/drawing/2014/main" id="{2C13D0AD-5079-424F-AE4E-425C1FD31F63}"/>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C75EF69E-4671-46F0-8EA9-412992A6CE0F}"/>
              </a:ext>
            </a:extLst>
          </p:cNvPr>
          <p:cNvSpPr>
            <a:spLocks noGrp="1"/>
          </p:cNvSpPr>
          <p:nvPr>
            <p:ph type="sldNum" sz="quarter" idx="12"/>
          </p:nvPr>
        </p:nvSpPr>
        <p:spPr/>
        <p:txBody>
          <a:bodyPr/>
          <a:lstStyle/>
          <a:p>
            <a:fld id="{D89E7D7E-768F-40F2-AA2C-5020F8CEDEBC}" type="slidenum">
              <a:rPr lang="fi-FI" smtClean="0"/>
              <a:t>‹#›</a:t>
            </a:fld>
            <a:endParaRPr lang="fi-FI"/>
          </a:p>
        </p:txBody>
      </p:sp>
    </p:spTree>
    <p:extLst>
      <p:ext uri="{BB962C8B-B14F-4D97-AF65-F5344CB8AC3E}">
        <p14:creationId xmlns:p14="http://schemas.microsoft.com/office/powerpoint/2010/main" val="28187835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a:extLst>
              <a:ext uri="{FF2B5EF4-FFF2-40B4-BE49-F238E27FC236}">
                <a16:creationId xmlns:a16="http://schemas.microsoft.com/office/drawing/2014/main" id="{91AA9C96-8937-4754-A233-A04FF40137EB}"/>
              </a:ext>
            </a:extLst>
          </p:cNvPr>
          <p:cNvSpPr>
            <a:spLocks noGrp="1"/>
          </p:cNvSpPr>
          <p:nvPr>
            <p:ph type="title" orient="vert"/>
          </p:nvPr>
        </p:nvSpPr>
        <p:spPr>
          <a:xfrm>
            <a:off x="8724900" y="365125"/>
            <a:ext cx="2628900" cy="5811838"/>
          </a:xfrm>
        </p:spPr>
        <p:txBody>
          <a:bodyPr vert="eaVert"/>
          <a:lstStyle/>
          <a:p>
            <a:r>
              <a:rPr lang="fi-FI"/>
              <a:t>Muokkaa ots. perustyyl. napsautt.</a:t>
            </a:r>
          </a:p>
        </p:txBody>
      </p:sp>
      <p:sp>
        <p:nvSpPr>
          <p:cNvPr id="3" name="Pystysuoran tekstin paikkamerkki 2">
            <a:extLst>
              <a:ext uri="{FF2B5EF4-FFF2-40B4-BE49-F238E27FC236}">
                <a16:creationId xmlns:a16="http://schemas.microsoft.com/office/drawing/2014/main" id="{3F049B20-F816-4D01-8D93-A62EB3FEC79B}"/>
              </a:ext>
            </a:extLst>
          </p:cNvPr>
          <p:cNvSpPr>
            <a:spLocks noGrp="1"/>
          </p:cNvSpPr>
          <p:nvPr>
            <p:ph type="body" orient="vert" idx="1"/>
          </p:nvPr>
        </p:nvSpPr>
        <p:spPr>
          <a:xfrm>
            <a:off x="838200" y="365125"/>
            <a:ext cx="7734300" cy="5811838"/>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A323EEAB-9AFE-4E4F-A3F9-6B06B3C05E0A}"/>
              </a:ext>
            </a:extLst>
          </p:cNvPr>
          <p:cNvSpPr>
            <a:spLocks noGrp="1"/>
          </p:cNvSpPr>
          <p:nvPr>
            <p:ph type="dt" sz="half" idx="10"/>
          </p:nvPr>
        </p:nvSpPr>
        <p:spPr/>
        <p:txBody>
          <a:bodyPr/>
          <a:lstStyle/>
          <a:p>
            <a:fld id="{F1305016-2B07-42A2-A332-293FC726AE5E}" type="datetimeFigureOut">
              <a:rPr lang="fi-FI" smtClean="0"/>
              <a:t>11.5.2026</a:t>
            </a:fld>
            <a:endParaRPr lang="fi-FI"/>
          </a:p>
        </p:txBody>
      </p:sp>
      <p:sp>
        <p:nvSpPr>
          <p:cNvPr id="5" name="Alatunnisteen paikkamerkki 4">
            <a:extLst>
              <a:ext uri="{FF2B5EF4-FFF2-40B4-BE49-F238E27FC236}">
                <a16:creationId xmlns:a16="http://schemas.microsoft.com/office/drawing/2014/main" id="{D82DF1B5-0925-4DC2-9F89-42B241E71562}"/>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CA30A54D-A19C-45EE-A927-1FD65791B55A}"/>
              </a:ext>
            </a:extLst>
          </p:cNvPr>
          <p:cNvSpPr>
            <a:spLocks noGrp="1"/>
          </p:cNvSpPr>
          <p:nvPr>
            <p:ph type="sldNum" sz="quarter" idx="12"/>
          </p:nvPr>
        </p:nvSpPr>
        <p:spPr/>
        <p:txBody>
          <a:bodyPr/>
          <a:lstStyle/>
          <a:p>
            <a:fld id="{D89E7D7E-768F-40F2-AA2C-5020F8CEDEBC}" type="slidenum">
              <a:rPr lang="fi-FI" smtClean="0"/>
              <a:t>‹#›</a:t>
            </a:fld>
            <a:endParaRPr lang="fi-FI"/>
          </a:p>
        </p:txBody>
      </p:sp>
    </p:spTree>
    <p:extLst>
      <p:ext uri="{BB962C8B-B14F-4D97-AF65-F5344CB8AC3E}">
        <p14:creationId xmlns:p14="http://schemas.microsoft.com/office/powerpoint/2010/main" val="42361596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Otsikkodia">
    <p:bg>
      <p:bgPr>
        <a:solidFill>
          <a:schemeClr val="bg1"/>
        </a:solidFill>
        <a:effectLst/>
      </p:bgPr>
    </p:bg>
    <p:spTree>
      <p:nvGrpSpPr>
        <p:cNvPr id="1" name=""/>
        <p:cNvGrpSpPr/>
        <p:nvPr/>
      </p:nvGrpSpPr>
      <p:grpSpPr>
        <a:xfrm>
          <a:off x="0" y="0"/>
          <a:ext cx="0" cy="0"/>
          <a:chOff x="0" y="0"/>
          <a:chExt cx="0" cy="0"/>
        </a:xfrm>
      </p:grpSpPr>
      <p:sp>
        <p:nvSpPr>
          <p:cNvPr id="5" name="Kuvan paikkamerkki 4">
            <a:extLst>
              <a:ext uri="{FF2B5EF4-FFF2-40B4-BE49-F238E27FC236}">
                <a16:creationId xmlns:a16="http://schemas.microsoft.com/office/drawing/2014/main" id="{52BB320E-AE24-5544-8176-D98037CBB602}"/>
              </a:ext>
            </a:extLst>
          </p:cNvPr>
          <p:cNvSpPr>
            <a:spLocks noGrp="1"/>
          </p:cNvSpPr>
          <p:nvPr>
            <p:ph type="pic" sz="quarter" idx="10"/>
          </p:nvPr>
        </p:nvSpPr>
        <p:spPr>
          <a:xfrm>
            <a:off x="0" y="0"/>
            <a:ext cx="12192000" cy="6858000"/>
          </a:xfrm>
        </p:spPr>
        <p:txBody>
          <a:bodyPr/>
          <a:lstStyle/>
          <a:p>
            <a:r>
              <a:rPr lang="fi-FI"/>
              <a:t>Lisää kuva napsauttamalla kuvaketta</a:t>
            </a:r>
          </a:p>
        </p:txBody>
      </p:sp>
      <p:sp>
        <p:nvSpPr>
          <p:cNvPr id="2" name="Otsikko 1">
            <a:extLst>
              <a:ext uri="{FF2B5EF4-FFF2-40B4-BE49-F238E27FC236}">
                <a16:creationId xmlns:a16="http://schemas.microsoft.com/office/drawing/2014/main" id="{5C644F0B-803E-6D48-A06A-BC0EE7988E46}"/>
              </a:ext>
            </a:extLst>
          </p:cNvPr>
          <p:cNvSpPr>
            <a:spLocks noGrp="1"/>
          </p:cNvSpPr>
          <p:nvPr>
            <p:ph type="ctrTitle"/>
          </p:nvPr>
        </p:nvSpPr>
        <p:spPr>
          <a:xfrm>
            <a:off x="753037" y="1290920"/>
            <a:ext cx="8211671" cy="1129553"/>
          </a:xfrm>
        </p:spPr>
        <p:txBody>
          <a:bodyPr anchor="b">
            <a:noAutofit/>
          </a:bodyPr>
          <a:lstStyle>
            <a:lvl1pPr algn="l">
              <a:defRPr sz="4000">
                <a:solidFill>
                  <a:schemeClr val="bg1"/>
                </a:solidFill>
              </a:defRPr>
            </a:lvl1pPr>
          </a:lstStyle>
          <a:p>
            <a:r>
              <a:rPr lang="fi-FI"/>
              <a:t>Muokkaa ots. perustyyl. napsautt.</a:t>
            </a:r>
          </a:p>
        </p:txBody>
      </p:sp>
    </p:spTree>
    <p:extLst>
      <p:ext uri="{BB962C8B-B14F-4D97-AF65-F5344CB8AC3E}">
        <p14:creationId xmlns:p14="http://schemas.microsoft.com/office/powerpoint/2010/main" val="19115476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Sivupohja ilman grafiikkaa">
    <p:spTree>
      <p:nvGrpSpPr>
        <p:cNvPr id="1" name=""/>
        <p:cNvGrpSpPr/>
        <p:nvPr/>
      </p:nvGrpSpPr>
      <p:grpSpPr>
        <a:xfrm>
          <a:off x="0" y="0"/>
          <a:ext cx="0" cy="0"/>
          <a:chOff x="0" y="0"/>
          <a:chExt cx="0" cy="0"/>
        </a:xfrm>
      </p:grpSpPr>
      <p:sp>
        <p:nvSpPr>
          <p:cNvPr id="2" name="Otsikko 1"/>
          <p:cNvSpPr>
            <a:spLocks noGrp="1"/>
          </p:cNvSpPr>
          <p:nvPr>
            <p:ph type="title"/>
          </p:nvPr>
        </p:nvSpPr>
        <p:spPr>
          <a:xfrm>
            <a:off x="335359" y="260648"/>
            <a:ext cx="11595935" cy="1143000"/>
          </a:xfrm>
        </p:spPr>
        <p:txBody>
          <a:bodyPr>
            <a:normAutofit/>
          </a:bodyPr>
          <a:lstStyle>
            <a:lvl1pPr algn="l">
              <a:defRPr sz="3467" b="1">
                <a:latin typeface="+mj-lt"/>
                <a:ea typeface="Segoe UI" panose="020B0502040204020203" pitchFamily="34" charset="0"/>
                <a:cs typeface="Segoe UI" panose="020B0502040204020203" pitchFamily="34" charset="0"/>
              </a:defRPr>
            </a:lvl1pPr>
          </a:lstStyle>
          <a:p>
            <a:r>
              <a:rPr lang="fi-FI"/>
              <a:t>Muokkaa ots. perustyyl. napsautt.</a:t>
            </a:r>
          </a:p>
        </p:txBody>
      </p:sp>
      <p:sp>
        <p:nvSpPr>
          <p:cNvPr id="3" name="Sisällön paikkamerkki 2"/>
          <p:cNvSpPr>
            <a:spLocks noGrp="1"/>
          </p:cNvSpPr>
          <p:nvPr>
            <p:ph idx="1"/>
          </p:nvPr>
        </p:nvSpPr>
        <p:spPr>
          <a:xfrm>
            <a:off x="335360" y="1451400"/>
            <a:ext cx="11617291" cy="5145952"/>
          </a:xfrm>
        </p:spPr>
        <p:txBody>
          <a:bodyPr>
            <a:normAutofit/>
          </a:bodyPr>
          <a:lstStyle>
            <a:lvl1pPr marL="0" indent="0">
              <a:buNone/>
              <a:defRPr sz="2133">
                <a:latin typeface="+mn-lt"/>
                <a:ea typeface="Segoe UI" panose="020B0502040204020203" pitchFamily="34" charset="0"/>
                <a:cs typeface="Segoe UI" panose="020B0502040204020203" pitchFamily="34" charset="0"/>
              </a:defRPr>
            </a:lvl1pPr>
            <a:lvl2pPr marL="609585" indent="0">
              <a:buNone/>
              <a:defRPr sz="2133">
                <a:latin typeface="Segoe UI" panose="020B0502040204020203" pitchFamily="34" charset="0"/>
                <a:ea typeface="Segoe UI" panose="020B0502040204020203" pitchFamily="34" charset="0"/>
                <a:cs typeface="Segoe UI" panose="020B0502040204020203" pitchFamily="34" charset="0"/>
              </a:defRPr>
            </a:lvl2pPr>
            <a:lvl3pPr marL="1219170" indent="0">
              <a:buNone/>
              <a:defRPr sz="2133">
                <a:latin typeface="Segoe UI" panose="020B0502040204020203" pitchFamily="34" charset="0"/>
                <a:ea typeface="Segoe UI" panose="020B0502040204020203" pitchFamily="34" charset="0"/>
                <a:cs typeface="Segoe UI" panose="020B0502040204020203" pitchFamily="34" charset="0"/>
              </a:defRPr>
            </a:lvl3pPr>
            <a:lvl4pPr marL="1828754" indent="0">
              <a:buNone/>
              <a:defRPr sz="2133">
                <a:latin typeface="Segoe UI" panose="020B0502040204020203" pitchFamily="34" charset="0"/>
                <a:ea typeface="Segoe UI" panose="020B0502040204020203" pitchFamily="34" charset="0"/>
                <a:cs typeface="Segoe UI" panose="020B0502040204020203" pitchFamily="34" charset="0"/>
              </a:defRPr>
            </a:lvl4pPr>
            <a:lvl5pPr marL="2438339" indent="0">
              <a:buNone/>
              <a:defRPr sz="2133">
                <a:latin typeface="Segoe UI" panose="020B0502040204020203" pitchFamily="34" charset="0"/>
                <a:ea typeface="Segoe UI" panose="020B0502040204020203" pitchFamily="34" charset="0"/>
                <a:cs typeface="Segoe UI" panose="020B0502040204020203" pitchFamily="34" charset="0"/>
              </a:defRPr>
            </a:lvl5pPr>
          </a:lstStyle>
          <a:p>
            <a:pPr lvl="0"/>
            <a:r>
              <a:rPr lang="fi-FI"/>
              <a:t>Muokkaa tekstin perustyylejä napsauttamalla</a:t>
            </a:r>
          </a:p>
        </p:txBody>
      </p:sp>
    </p:spTree>
    <p:extLst>
      <p:ext uri="{BB962C8B-B14F-4D97-AF65-F5344CB8AC3E}">
        <p14:creationId xmlns:p14="http://schemas.microsoft.com/office/powerpoint/2010/main" val="28245721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AD6D710-EF29-4BC1-B04F-649F833C3E5C}"/>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EC119E95-5E94-4422-9EF6-4BBFCAD102F6}"/>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DA7B6830-10F6-4B54-B138-A3C562343BF0}"/>
              </a:ext>
            </a:extLst>
          </p:cNvPr>
          <p:cNvSpPr>
            <a:spLocks noGrp="1"/>
          </p:cNvSpPr>
          <p:nvPr>
            <p:ph type="dt" sz="half" idx="10"/>
          </p:nvPr>
        </p:nvSpPr>
        <p:spPr/>
        <p:txBody>
          <a:bodyPr/>
          <a:lstStyle/>
          <a:p>
            <a:fld id="{F1305016-2B07-42A2-A332-293FC726AE5E}" type="datetimeFigureOut">
              <a:rPr lang="fi-FI" smtClean="0"/>
              <a:t>11.5.2026</a:t>
            </a:fld>
            <a:endParaRPr lang="fi-FI"/>
          </a:p>
        </p:txBody>
      </p:sp>
      <p:sp>
        <p:nvSpPr>
          <p:cNvPr id="5" name="Alatunnisteen paikkamerkki 4">
            <a:extLst>
              <a:ext uri="{FF2B5EF4-FFF2-40B4-BE49-F238E27FC236}">
                <a16:creationId xmlns:a16="http://schemas.microsoft.com/office/drawing/2014/main" id="{A97F7077-6BD4-4C64-930D-43A0523DD8F2}"/>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61E434AB-561F-48E5-858B-048AB3DEBD58}"/>
              </a:ext>
            </a:extLst>
          </p:cNvPr>
          <p:cNvSpPr>
            <a:spLocks noGrp="1"/>
          </p:cNvSpPr>
          <p:nvPr>
            <p:ph type="sldNum" sz="quarter" idx="12"/>
          </p:nvPr>
        </p:nvSpPr>
        <p:spPr/>
        <p:txBody>
          <a:bodyPr/>
          <a:lstStyle/>
          <a:p>
            <a:fld id="{D89E7D7E-768F-40F2-AA2C-5020F8CEDEBC}" type="slidenum">
              <a:rPr lang="fi-FI" smtClean="0"/>
              <a:t>‹#›</a:t>
            </a:fld>
            <a:endParaRPr lang="fi-FI"/>
          </a:p>
        </p:txBody>
      </p:sp>
    </p:spTree>
    <p:extLst>
      <p:ext uri="{BB962C8B-B14F-4D97-AF65-F5344CB8AC3E}">
        <p14:creationId xmlns:p14="http://schemas.microsoft.com/office/powerpoint/2010/main" val="20656136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60C4DD2-9547-4696-9F34-176473B71932}"/>
              </a:ext>
            </a:extLst>
          </p:cNvPr>
          <p:cNvSpPr>
            <a:spLocks noGrp="1"/>
          </p:cNvSpPr>
          <p:nvPr>
            <p:ph type="title"/>
          </p:nvPr>
        </p:nvSpPr>
        <p:spPr>
          <a:xfrm>
            <a:off x="831850" y="1709738"/>
            <a:ext cx="10515600" cy="2852737"/>
          </a:xfrm>
        </p:spPr>
        <p:txBody>
          <a:bodyPr anchor="b"/>
          <a:lstStyle>
            <a:lvl1pPr>
              <a:defRPr sz="6000"/>
            </a:lvl1pPr>
          </a:lstStyle>
          <a:p>
            <a:r>
              <a:rPr lang="fi-FI"/>
              <a:t>Muokkaa ots. perustyyl. napsautt.</a:t>
            </a:r>
          </a:p>
        </p:txBody>
      </p:sp>
      <p:sp>
        <p:nvSpPr>
          <p:cNvPr id="3" name="Tekstin paikkamerkki 2">
            <a:extLst>
              <a:ext uri="{FF2B5EF4-FFF2-40B4-BE49-F238E27FC236}">
                <a16:creationId xmlns:a16="http://schemas.microsoft.com/office/drawing/2014/main" id="{E5928C35-5867-4241-94E0-D53C1DACE0F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sp>
        <p:nvSpPr>
          <p:cNvPr id="4" name="Päivämäärän paikkamerkki 3">
            <a:extLst>
              <a:ext uri="{FF2B5EF4-FFF2-40B4-BE49-F238E27FC236}">
                <a16:creationId xmlns:a16="http://schemas.microsoft.com/office/drawing/2014/main" id="{1470C863-FE09-4A65-8C17-F30BCFADDEBA}"/>
              </a:ext>
            </a:extLst>
          </p:cNvPr>
          <p:cNvSpPr>
            <a:spLocks noGrp="1"/>
          </p:cNvSpPr>
          <p:nvPr>
            <p:ph type="dt" sz="half" idx="10"/>
          </p:nvPr>
        </p:nvSpPr>
        <p:spPr/>
        <p:txBody>
          <a:bodyPr/>
          <a:lstStyle/>
          <a:p>
            <a:fld id="{F1305016-2B07-42A2-A332-293FC726AE5E}" type="datetimeFigureOut">
              <a:rPr lang="fi-FI" smtClean="0"/>
              <a:t>11.5.2026</a:t>
            </a:fld>
            <a:endParaRPr lang="fi-FI"/>
          </a:p>
        </p:txBody>
      </p:sp>
      <p:sp>
        <p:nvSpPr>
          <p:cNvPr id="5" name="Alatunnisteen paikkamerkki 4">
            <a:extLst>
              <a:ext uri="{FF2B5EF4-FFF2-40B4-BE49-F238E27FC236}">
                <a16:creationId xmlns:a16="http://schemas.microsoft.com/office/drawing/2014/main" id="{45B749D2-C27A-437D-B3A8-B154B6FCB89B}"/>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AA8F77F6-BAE7-4F10-94BA-B2399FCBCFC4}"/>
              </a:ext>
            </a:extLst>
          </p:cNvPr>
          <p:cNvSpPr>
            <a:spLocks noGrp="1"/>
          </p:cNvSpPr>
          <p:nvPr>
            <p:ph type="sldNum" sz="quarter" idx="12"/>
          </p:nvPr>
        </p:nvSpPr>
        <p:spPr/>
        <p:txBody>
          <a:bodyPr/>
          <a:lstStyle/>
          <a:p>
            <a:fld id="{D89E7D7E-768F-40F2-AA2C-5020F8CEDEBC}" type="slidenum">
              <a:rPr lang="fi-FI" smtClean="0"/>
              <a:t>‹#›</a:t>
            </a:fld>
            <a:endParaRPr lang="fi-FI"/>
          </a:p>
        </p:txBody>
      </p:sp>
    </p:spTree>
    <p:extLst>
      <p:ext uri="{BB962C8B-B14F-4D97-AF65-F5344CB8AC3E}">
        <p14:creationId xmlns:p14="http://schemas.microsoft.com/office/powerpoint/2010/main" val="3107836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7799704-2202-43A7-B412-C30B482880DD}"/>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88713450-5A22-4C6B-8D65-CBCE9288033D}"/>
              </a:ext>
            </a:extLst>
          </p:cNvPr>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a:extLst>
              <a:ext uri="{FF2B5EF4-FFF2-40B4-BE49-F238E27FC236}">
                <a16:creationId xmlns:a16="http://schemas.microsoft.com/office/drawing/2014/main" id="{2B790BE0-4852-4C8A-83A4-D95659828C26}"/>
              </a:ext>
            </a:extLst>
          </p:cNvPr>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a:extLst>
              <a:ext uri="{FF2B5EF4-FFF2-40B4-BE49-F238E27FC236}">
                <a16:creationId xmlns:a16="http://schemas.microsoft.com/office/drawing/2014/main" id="{0E765319-389D-4F88-BB2C-4178979948F3}"/>
              </a:ext>
            </a:extLst>
          </p:cNvPr>
          <p:cNvSpPr>
            <a:spLocks noGrp="1"/>
          </p:cNvSpPr>
          <p:nvPr>
            <p:ph type="dt" sz="half" idx="10"/>
          </p:nvPr>
        </p:nvSpPr>
        <p:spPr/>
        <p:txBody>
          <a:bodyPr/>
          <a:lstStyle/>
          <a:p>
            <a:fld id="{F1305016-2B07-42A2-A332-293FC726AE5E}" type="datetimeFigureOut">
              <a:rPr lang="fi-FI" smtClean="0"/>
              <a:t>11.5.2026</a:t>
            </a:fld>
            <a:endParaRPr lang="fi-FI"/>
          </a:p>
        </p:txBody>
      </p:sp>
      <p:sp>
        <p:nvSpPr>
          <p:cNvPr id="6" name="Alatunnisteen paikkamerkki 5">
            <a:extLst>
              <a:ext uri="{FF2B5EF4-FFF2-40B4-BE49-F238E27FC236}">
                <a16:creationId xmlns:a16="http://schemas.microsoft.com/office/drawing/2014/main" id="{D98CC436-29BF-402C-8FFE-0A91B8D26AB4}"/>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88FC79D5-2846-49B6-927A-7E6883A2B623}"/>
              </a:ext>
            </a:extLst>
          </p:cNvPr>
          <p:cNvSpPr>
            <a:spLocks noGrp="1"/>
          </p:cNvSpPr>
          <p:nvPr>
            <p:ph type="sldNum" sz="quarter" idx="12"/>
          </p:nvPr>
        </p:nvSpPr>
        <p:spPr/>
        <p:txBody>
          <a:bodyPr/>
          <a:lstStyle/>
          <a:p>
            <a:fld id="{D89E7D7E-768F-40F2-AA2C-5020F8CEDEBC}" type="slidenum">
              <a:rPr lang="fi-FI" smtClean="0"/>
              <a:t>‹#›</a:t>
            </a:fld>
            <a:endParaRPr lang="fi-FI"/>
          </a:p>
        </p:txBody>
      </p:sp>
    </p:spTree>
    <p:extLst>
      <p:ext uri="{BB962C8B-B14F-4D97-AF65-F5344CB8AC3E}">
        <p14:creationId xmlns:p14="http://schemas.microsoft.com/office/powerpoint/2010/main" val="21191126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047CD3A-C95D-4384-808D-9C40D1A4BDA6}"/>
              </a:ext>
            </a:extLst>
          </p:cNvPr>
          <p:cNvSpPr>
            <a:spLocks noGrp="1"/>
          </p:cNvSpPr>
          <p:nvPr>
            <p:ph type="title"/>
          </p:nvPr>
        </p:nvSpPr>
        <p:spPr>
          <a:xfrm>
            <a:off x="839788" y="365125"/>
            <a:ext cx="10515600" cy="1325563"/>
          </a:xfrm>
        </p:spPr>
        <p:txBody>
          <a:bodyPr/>
          <a:lstStyle/>
          <a:p>
            <a:r>
              <a:rPr lang="fi-FI"/>
              <a:t>Muokkaa ots. perustyyl. napsautt.</a:t>
            </a:r>
          </a:p>
        </p:txBody>
      </p:sp>
      <p:sp>
        <p:nvSpPr>
          <p:cNvPr id="3" name="Tekstin paikkamerkki 2">
            <a:extLst>
              <a:ext uri="{FF2B5EF4-FFF2-40B4-BE49-F238E27FC236}">
                <a16:creationId xmlns:a16="http://schemas.microsoft.com/office/drawing/2014/main" id="{6689DD7A-648B-4FBD-B335-C8FBA8D45F8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a:extLst>
              <a:ext uri="{FF2B5EF4-FFF2-40B4-BE49-F238E27FC236}">
                <a16:creationId xmlns:a16="http://schemas.microsoft.com/office/drawing/2014/main" id="{E2040E76-FA0D-4AF7-8C9F-BFDDAF30E2BF}"/>
              </a:ext>
            </a:extLst>
          </p:cNvPr>
          <p:cNvSpPr>
            <a:spLocks noGrp="1"/>
          </p:cNvSpPr>
          <p:nvPr>
            <p:ph sz="half" idx="2"/>
          </p:nvPr>
        </p:nvSpPr>
        <p:spPr>
          <a:xfrm>
            <a:off x="839788" y="2505075"/>
            <a:ext cx="5157787"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a:extLst>
              <a:ext uri="{FF2B5EF4-FFF2-40B4-BE49-F238E27FC236}">
                <a16:creationId xmlns:a16="http://schemas.microsoft.com/office/drawing/2014/main" id="{17BB96FF-2247-4C4F-87E3-5356E18D330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a:extLst>
              <a:ext uri="{FF2B5EF4-FFF2-40B4-BE49-F238E27FC236}">
                <a16:creationId xmlns:a16="http://schemas.microsoft.com/office/drawing/2014/main" id="{466BC2FE-A958-413F-8839-5B0BEE1788B9}"/>
              </a:ext>
            </a:extLst>
          </p:cNvPr>
          <p:cNvSpPr>
            <a:spLocks noGrp="1"/>
          </p:cNvSpPr>
          <p:nvPr>
            <p:ph sz="quarter" idx="4"/>
          </p:nvPr>
        </p:nvSpPr>
        <p:spPr>
          <a:xfrm>
            <a:off x="6172200" y="2505075"/>
            <a:ext cx="5183188"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a:extLst>
              <a:ext uri="{FF2B5EF4-FFF2-40B4-BE49-F238E27FC236}">
                <a16:creationId xmlns:a16="http://schemas.microsoft.com/office/drawing/2014/main" id="{7E2066C6-82E3-4E72-96B3-DAAFA405FB51}"/>
              </a:ext>
            </a:extLst>
          </p:cNvPr>
          <p:cNvSpPr>
            <a:spLocks noGrp="1"/>
          </p:cNvSpPr>
          <p:nvPr>
            <p:ph type="dt" sz="half" idx="10"/>
          </p:nvPr>
        </p:nvSpPr>
        <p:spPr/>
        <p:txBody>
          <a:bodyPr/>
          <a:lstStyle/>
          <a:p>
            <a:fld id="{F1305016-2B07-42A2-A332-293FC726AE5E}" type="datetimeFigureOut">
              <a:rPr lang="fi-FI" smtClean="0"/>
              <a:t>11.5.2026</a:t>
            </a:fld>
            <a:endParaRPr lang="fi-FI"/>
          </a:p>
        </p:txBody>
      </p:sp>
      <p:sp>
        <p:nvSpPr>
          <p:cNvPr id="8" name="Alatunnisteen paikkamerkki 7">
            <a:extLst>
              <a:ext uri="{FF2B5EF4-FFF2-40B4-BE49-F238E27FC236}">
                <a16:creationId xmlns:a16="http://schemas.microsoft.com/office/drawing/2014/main" id="{90B19E98-8F76-44C3-85A4-3923962E5D29}"/>
              </a:ext>
            </a:extLst>
          </p:cNvPr>
          <p:cNvSpPr>
            <a:spLocks noGrp="1"/>
          </p:cNvSpPr>
          <p:nvPr>
            <p:ph type="ftr" sz="quarter" idx="11"/>
          </p:nvPr>
        </p:nvSpPr>
        <p:spPr/>
        <p:txBody>
          <a:bodyPr/>
          <a:lstStyle/>
          <a:p>
            <a:endParaRPr lang="fi-FI"/>
          </a:p>
        </p:txBody>
      </p:sp>
      <p:sp>
        <p:nvSpPr>
          <p:cNvPr id="9" name="Dian numeron paikkamerkki 8">
            <a:extLst>
              <a:ext uri="{FF2B5EF4-FFF2-40B4-BE49-F238E27FC236}">
                <a16:creationId xmlns:a16="http://schemas.microsoft.com/office/drawing/2014/main" id="{7FC67717-D032-4C04-B7DB-D27101A39AA3}"/>
              </a:ext>
            </a:extLst>
          </p:cNvPr>
          <p:cNvSpPr>
            <a:spLocks noGrp="1"/>
          </p:cNvSpPr>
          <p:nvPr>
            <p:ph type="sldNum" sz="quarter" idx="12"/>
          </p:nvPr>
        </p:nvSpPr>
        <p:spPr/>
        <p:txBody>
          <a:bodyPr/>
          <a:lstStyle/>
          <a:p>
            <a:fld id="{D89E7D7E-768F-40F2-AA2C-5020F8CEDEBC}" type="slidenum">
              <a:rPr lang="fi-FI" smtClean="0"/>
              <a:t>‹#›</a:t>
            </a:fld>
            <a:endParaRPr lang="fi-FI"/>
          </a:p>
        </p:txBody>
      </p:sp>
    </p:spTree>
    <p:extLst>
      <p:ext uri="{BB962C8B-B14F-4D97-AF65-F5344CB8AC3E}">
        <p14:creationId xmlns:p14="http://schemas.microsoft.com/office/powerpoint/2010/main" val="8773786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6237C61-E21C-4AE7-A13A-EEA28A445EA3}"/>
              </a:ext>
            </a:extLst>
          </p:cNvPr>
          <p:cNvSpPr>
            <a:spLocks noGrp="1"/>
          </p:cNvSpPr>
          <p:nvPr>
            <p:ph type="title"/>
          </p:nvPr>
        </p:nvSpPr>
        <p:spPr/>
        <p:txBody>
          <a:bodyPr/>
          <a:lstStyle/>
          <a:p>
            <a:r>
              <a:rPr lang="fi-FI"/>
              <a:t>Muokkaa ots. perustyyl. napsautt.</a:t>
            </a:r>
          </a:p>
        </p:txBody>
      </p:sp>
      <p:sp>
        <p:nvSpPr>
          <p:cNvPr id="3" name="Päivämäärän paikkamerkki 2">
            <a:extLst>
              <a:ext uri="{FF2B5EF4-FFF2-40B4-BE49-F238E27FC236}">
                <a16:creationId xmlns:a16="http://schemas.microsoft.com/office/drawing/2014/main" id="{860F7A01-68B3-4114-8778-641BCE7A1A47}"/>
              </a:ext>
            </a:extLst>
          </p:cNvPr>
          <p:cNvSpPr>
            <a:spLocks noGrp="1"/>
          </p:cNvSpPr>
          <p:nvPr>
            <p:ph type="dt" sz="half" idx="10"/>
          </p:nvPr>
        </p:nvSpPr>
        <p:spPr/>
        <p:txBody>
          <a:bodyPr/>
          <a:lstStyle/>
          <a:p>
            <a:fld id="{F1305016-2B07-42A2-A332-293FC726AE5E}" type="datetimeFigureOut">
              <a:rPr lang="fi-FI" smtClean="0"/>
              <a:t>11.5.2026</a:t>
            </a:fld>
            <a:endParaRPr lang="fi-FI"/>
          </a:p>
        </p:txBody>
      </p:sp>
      <p:sp>
        <p:nvSpPr>
          <p:cNvPr id="4" name="Alatunnisteen paikkamerkki 3">
            <a:extLst>
              <a:ext uri="{FF2B5EF4-FFF2-40B4-BE49-F238E27FC236}">
                <a16:creationId xmlns:a16="http://schemas.microsoft.com/office/drawing/2014/main" id="{36901DEB-A695-4ECA-8792-9F56BA6757FF}"/>
              </a:ext>
            </a:extLst>
          </p:cNvPr>
          <p:cNvSpPr>
            <a:spLocks noGrp="1"/>
          </p:cNvSpPr>
          <p:nvPr>
            <p:ph type="ftr" sz="quarter" idx="11"/>
          </p:nvPr>
        </p:nvSpPr>
        <p:spPr/>
        <p:txBody>
          <a:bodyPr/>
          <a:lstStyle/>
          <a:p>
            <a:endParaRPr lang="fi-FI"/>
          </a:p>
        </p:txBody>
      </p:sp>
      <p:sp>
        <p:nvSpPr>
          <p:cNvPr id="5" name="Dian numeron paikkamerkki 4">
            <a:extLst>
              <a:ext uri="{FF2B5EF4-FFF2-40B4-BE49-F238E27FC236}">
                <a16:creationId xmlns:a16="http://schemas.microsoft.com/office/drawing/2014/main" id="{02FC37CE-7D2C-48AC-98A2-5B0EBE088D78}"/>
              </a:ext>
            </a:extLst>
          </p:cNvPr>
          <p:cNvSpPr>
            <a:spLocks noGrp="1"/>
          </p:cNvSpPr>
          <p:nvPr>
            <p:ph type="sldNum" sz="quarter" idx="12"/>
          </p:nvPr>
        </p:nvSpPr>
        <p:spPr/>
        <p:txBody>
          <a:bodyPr/>
          <a:lstStyle/>
          <a:p>
            <a:fld id="{D89E7D7E-768F-40F2-AA2C-5020F8CEDEBC}" type="slidenum">
              <a:rPr lang="fi-FI" smtClean="0"/>
              <a:t>‹#›</a:t>
            </a:fld>
            <a:endParaRPr lang="fi-FI"/>
          </a:p>
        </p:txBody>
      </p:sp>
    </p:spTree>
    <p:extLst>
      <p:ext uri="{BB962C8B-B14F-4D97-AF65-F5344CB8AC3E}">
        <p14:creationId xmlns:p14="http://schemas.microsoft.com/office/powerpoint/2010/main" val="24574998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D20BB184-5392-470E-A849-1BFBBB78B8C0}"/>
              </a:ext>
            </a:extLst>
          </p:cNvPr>
          <p:cNvSpPr>
            <a:spLocks noGrp="1"/>
          </p:cNvSpPr>
          <p:nvPr>
            <p:ph type="dt" sz="half" idx="10"/>
          </p:nvPr>
        </p:nvSpPr>
        <p:spPr/>
        <p:txBody>
          <a:bodyPr/>
          <a:lstStyle/>
          <a:p>
            <a:fld id="{F1305016-2B07-42A2-A332-293FC726AE5E}" type="datetimeFigureOut">
              <a:rPr lang="fi-FI" smtClean="0"/>
              <a:t>11.5.2026</a:t>
            </a:fld>
            <a:endParaRPr lang="fi-FI"/>
          </a:p>
        </p:txBody>
      </p:sp>
      <p:sp>
        <p:nvSpPr>
          <p:cNvPr id="3" name="Alatunnisteen paikkamerkki 2">
            <a:extLst>
              <a:ext uri="{FF2B5EF4-FFF2-40B4-BE49-F238E27FC236}">
                <a16:creationId xmlns:a16="http://schemas.microsoft.com/office/drawing/2014/main" id="{8BB97960-019A-4B9B-B9F1-533749AD7234}"/>
              </a:ext>
            </a:extLst>
          </p:cNvPr>
          <p:cNvSpPr>
            <a:spLocks noGrp="1"/>
          </p:cNvSpPr>
          <p:nvPr>
            <p:ph type="ftr" sz="quarter" idx="11"/>
          </p:nvPr>
        </p:nvSpPr>
        <p:spPr/>
        <p:txBody>
          <a:bodyPr/>
          <a:lstStyle/>
          <a:p>
            <a:endParaRPr lang="fi-FI"/>
          </a:p>
        </p:txBody>
      </p:sp>
      <p:sp>
        <p:nvSpPr>
          <p:cNvPr id="4" name="Dian numeron paikkamerkki 3">
            <a:extLst>
              <a:ext uri="{FF2B5EF4-FFF2-40B4-BE49-F238E27FC236}">
                <a16:creationId xmlns:a16="http://schemas.microsoft.com/office/drawing/2014/main" id="{4E598368-5A2A-4D35-A562-FDCAC2533AD5}"/>
              </a:ext>
            </a:extLst>
          </p:cNvPr>
          <p:cNvSpPr>
            <a:spLocks noGrp="1"/>
          </p:cNvSpPr>
          <p:nvPr>
            <p:ph type="sldNum" sz="quarter" idx="12"/>
          </p:nvPr>
        </p:nvSpPr>
        <p:spPr/>
        <p:txBody>
          <a:bodyPr/>
          <a:lstStyle/>
          <a:p>
            <a:fld id="{D89E7D7E-768F-40F2-AA2C-5020F8CEDEBC}" type="slidenum">
              <a:rPr lang="fi-FI" smtClean="0"/>
              <a:t>‹#›</a:t>
            </a:fld>
            <a:endParaRPr lang="fi-FI"/>
          </a:p>
        </p:txBody>
      </p:sp>
    </p:spTree>
    <p:extLst>
      <p:ext uri="{BB962C8B-B14F-4D97-AF65-F5344CB8AC3E}">
        <p14:creationId xmlns:p14="http://schemas.microsoft.com/office/powerpoint/2010/main" val="571289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Kuvatekstillinen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3806814-CCE9-461F-8424-CC34678CBB39}"/>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Sisällön paikkamerkki 2">
            <a:extLst>
              <a:ext uri="{FF2B5EF4-FFF2-40B4-BE49-F238E27FC236}">
                <a16:creationId xmlns:a16="http://schemas.microsoft.com/office/drawing/2014/main" id="{824A893A-5354-4B0E-8234-F7BE5FC9D8A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a:extLst>
              <a:ext uri="{FF2B5EF4-FFF2-40B4-BE49-F238E27FC236}">
                <a16:creationId xmlns:a16="http://schemas.microsoft.com/office/drawing/2014/main" id="{98E52454-F549-4D5E-9103-8D1C891733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B388A79A-5C48-45A0-B67E-D8FDC55B884E}"/>
              </a:ext>
            </a:extLst>
          </p:cNvPr>
          <p:cNvSpPr>
            <a:spLocks noGrp="1"/>
          </p:cNvSpPr>
          <p:nvPr>
            <p:ph type="dt" sz="half" idx="10"/>
          </p:nvPr>
        </p:nvSpPr>
        <p:spPr/>
        <p:txBody>
          <a:bodyPr/>
          <a:lstStyle/>
          <a:p>
            <a:fld id="{F1305016-2B07-42A2-A332-293FC726AE5E}" type="datetimeFigureOut">
              <a:rPr lang="fi-FI" smtClean="0"/>
              <a:t>11.5.2026</a:t>
            </a:fld>
            <a:endParaRPr lang="fi-FI"/>
          </a:p>
        </p:txBody>
      </p:sp>
      <p:sp>
        <p:nvSpPr>
          <p:cNvPr id="6" name="Alatunnisteen paikkamerkki 5">
            <a:extLst>
              <a:ext uri="{FF2B5EF4-FFF2-40B4-BE49-F238E27FC236}">
                <a16:creationId xmlns:a16="http://schemas.microsoft.com/office/drawing/2014/main" id="{8D1C921C-3AE1-4766-90C1-A4D18956C4D5}"/>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DD236F4E-1D8C-4639-B551-FBF5ECBEC423}"/>
              </a:ext>
            </a:extLst>
          </p:cNvPr>
          <p:cNvSpPr>
            <a:spLocks noGrp="1"/>
          </p:cNvSpPr>
          <p:nvPr>
            <p:ph type="sldNum" sz="quarter" idx="12"/>
          </p:nvPr>
        </p:nvSpPr>
        <p:spPr/>
        <p:txBody>
          <a:bodyPr/>
          <a:lstStyle/>
          <a:p>
            <a:fld id="{D89E7D7E-768F-40F2-AA2C-5020F8CEDEBC}" type="slidenum">
              <a:rPr lang="fi-FI" smtClean="0"/>
              <a:t>‹#›</a:t>
            </a:fld>
            <a:endParaRPr lang="fi-FI"/>
          </a:p>
        </p:txBody>
      </p:sp>
    </p:spTree>
    <p:extLst>
      <p:ext uri="{BB962C8B-B14F-4D97-AF65-F5344CB8AC3E}">
        <p14:creationId xmlns:p14="http://schemas.microsoft.com/office/powerpoint/2010/main" val="27835533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uvatekstillinen kuv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028B6FB-4418-4798-820E-D530EEBA3B25}"/>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Kuvan paikkamerkki 2">
            <a:extLst>
              <a:ext uri="{FF2B5EF4-FFF2-40B4-BE49-F238E27FC236}">
                <a16:creationId xmlns:a16="http://schemas.microsoft.com/office/drawing/2014/main" id="{FB6A6D38-5B10-4D8B-A83F-4D0CAB87A0A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kstin paikkamerkki 3">
            <a:extLst>
              <a:ext uri="{FF2B5EF4-FFF2-40B4-BE49-F238E27FC236}">
                <a16:creationId xmlns:a16="http://schemas.microsoft.com/office/drawing/2014/main" id="{C3313D63-78F9-4C9D-A088-BFB3A5657E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30696AD1-4A48-4406-9E5B-3B435D13F1A7}"/>
              </a:ext>
            </a:extLst>
          </p:cNvPr>
          <p:cNvSpPr>
            <a:spLocks noGrp="1"/>
          </p:cNvSpPr>
          <p:nvPr>
            <p:ph type="dt" sz="half" idx="10"/>
          </p:nvPr>
        </p:nvSpPr>
        <p:spPr/>
        <p:txBody>
          <a:bodyPr/>
          <a:lstStyle/>
          <a:p>
            <a:fld id="{F1305016-2B07-42A2-A332-293FC726AE5E}" type="datetimeFigureOut">
              <a:rPr lang="fi-FI" smtClean="0"/>
              <a:t>11.5.2026</a:t>
            </a:fld>
            <a:endParaRPr lang="fi-FI"/>
          </a:p>
        </p:txBody>
      </p:sp>
      <p:sp>
        <p:nvSpPr>
          <p:cNvPr id="6" name="Alatunnisteen paikkamerkki 5">
            <a:extLst>
              <a:ext uri="{FF2B5EF4-FFF2-40B4-BE49-F238E27FC236}">
                <a16:creationId xmlns:a16="http://schemas.microsoft.com/office/drawing/2014/main" id="{F3EFEE1A-9715-4DC0-A7AE-781CE500413F}"/>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85D0297F-D9A1-4D5B-824A-BE1DB0E22769}"/>
              </a:ext>
            </a:extLst>
          </p:cNvPr>
          <p:cNvSpPr>
            <a:spLocks noGrp="1"/>
          </p:cNvSpPr>
          <p:nvPr>
            <p:ph type="sldNum" sz="quarter" idx="12"/>
          </p:nvPr>
        </p:nvSpPr>
        <p:spPr/>
        <p:txBody>
          <a:bodyPr/>
          <a:lstStyle/>
          <a:p>
            <a:fld id="{D89E7D7E-768F-40F2-AA2C-5020F8CEDEBC}" type="slidenum">
              <a:rPr lang="fi-FI" smtClean="0"/>
              <a:t>‹#›</a:t>
            </a:fld>
            <a:endParaRPr lang="fi-FI"/>
          </a:p>
        </p:txBody>
      </p:sp>
    </p:spTree>
    <p:extLst>
      <p:ext uri="{BB962C8B-B14F-4D97-AF65-F5344CB8AC3E}">
        <p14:creationId xmlns:p14="http://schemas.microsoft.com/office/powerpoint/2010/main" val="39721934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C19F76C5-305C-4909-8C4F-1F5003B3DB7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0F13D446-F957-4A5A-8E5F-D43FB3959CB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58ADE6C2-7B22-4A33-98CA-B3E1789795D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305016-2B07-42A2-A332-293FC726AE5E}" type="datetimeFigureOut">
              <a:rPr lang="fi-FI" smtClean="0"/>
              <a:t>11.5.2026</a:t>
            </a:fld>
            <a:endParaRPr lang="fi-FI"/>
          </a:p>
        </p:txBody>
      </p:sp>
      <p:sp>
        <p:nvSpPr>
          <p:cNvPr id="5" name="Alatunnisteen paikkamerkki 4">
            <a:extLst>
              <a:ext uri="{FF2B5EF4-FFF2-40B4-BE49-F238E27FC236}">
                <a16:creationId xmlns:a16="http://schemas.microsoft.com/office/drawing/2014/main" id="{68A75D9C-87E7-4A81-8CB4-5C82D1D3CF8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
        <p:nvSpPr>
          <p:cNvPr id="6" name="Dian numeron paikkamerkki 5">
            <a:extLst>
              <a:ext uri="{FF2B5EF4-FFF2-40B4-BE49-F238E27FC236}">
                <a16:creationId xmlns:a16="http://schemas.microsoft.com/office/drawing/2014/main" id="{DF868F96-4785-45EC-839C-C0E4B04E2FC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9E7D7E-768F-40F2-AA2C-5020F8CEDEBC}" type="slidenum">
              <a:rPr lang="fi-FI" smtClean="0"/>
              <a:t>‹#›</a:t>
            </a:fld>
            <a:endParaRPr lang="fi-FI"/>
          </a:p>
        </p:txBody>
      </p:sp>
    </p:spTree>
    <p:extLst>
      <p:ext uri="{BB962C8B-B14F-4D97-AF65-F5344CB8AC3E}">
        <p14:creationId xmlns:p14="http://schemas.microsoft.com/office/powerpoint/2010/main" val="29248781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2.jfi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hallittuhysteria.blogspot.com/2012_05_01_archive.html" TargetMode="External"/><Relationship Id="rId2" Type="http://schemas.openxmlformats.org/officeDocument/2006/relationships/image" Target="../media/image28.jpg"/><Relationship Id="rId1" Type="http://schemas.openxmlformats.org/officeDocument/2006/relationships/slideLayout" Target="../slideLayouts/slideLayout2.xml"/><Relationship Id="rId4" Type="http://schemas.openxmlformats.org/officeDocument/2006/relationships/hyperlink" Target="https://creativecommons.org/licenses/by-nc-nd/3.0/"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www.orientacionandujar.es/2013/08/05/13-tecnicas-de-trabajo-cooperativo/" TargetMode="External"/><Relationship Id="rId2" Type="http://schemas.openxmlformats.org/officeDocument/2006/relationships/image" Target="../media/image29.jpg"/><Relationship Id="rId1" Type="http://schemas.openxmlformats.org/officeDocument/2006/relationships/slideLayout" Target="../slideLayouts/slideLayout2.xml"/><Relationship Id="rId4" Type="http://schemas.openxmlformats.org/officeDocument/2006/relationships/hyperlink" Target="https://creativecommons.org/licenses/by-nc-sa/3.0/" TargetMode="External"/></Relationships>
</file>

<file path=ppt/slides/_rels/slide2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Kuva 6" descr="Kuva, joka sisältää kohteen taide, Grafiikka, graafinen suunnittelu, luovuus&#10;&#10;Kuvaus luotu automaattisesti">
            <a:extLst>
              <a:ext uri="{FF2B5EF4-FFF2-40B4-BE49-F238E27FC236}">
                <a16:creationId xmlns:a16="http://schemas.microsoft.com/office/drawing/2014/main" id="{778FB56D-50A3-F76C-8055-FE634A9AC8D5}"/>
              </a:ext>
            </a:extLst>
          </p:cNvPr>
          <p:cNvPicPr>
            <a:picLocks noChangeAspect="1"/>
          </p:cNvPicPr>
          <p:nvPr/>
        </p:nvPicPr>
        <p:blipFill rotWithShape="1">
          <a:blip r:embed="rId2"/>
          <a:srcRect t="24676" b="19074"/>
          <a:stretch/>
        </p:blipFill>
        <p:spPr>
          <a:xfrm>
            <a:off x="1" y="10"/>
            <a:ext cx="12191980" cy="6857991"/>
          </a:xfrm>
          <a:prstGeom prst="rect">
            <a:avLst/>
          </a:prstGeom>
          <a:noFill/>
        </p:spPr>
      </p:pic>
      <p:sp>
        <p:nvSpPr>
          <p:cNvPr id="2" name="Otsikko 4">
            <a:extLst>
              <a:ext uri="{FF2B5EF4-FFF2-40B4-BE49-F238E27FC236}">
                <a16:creationId xmlns:a16="http://schemas.microsoft.com/office/drawing/2014/main" id="{3397F876-52B4-C3A3-0264-3CCF6DCA9099}"/>
              </a:ext>
            </a:extLst>
          </p:cNvPr>
          <p:cNvSpPr txBox="1">
            <a:spLocks/>
          </p:cNvSpPr>
          <p:nvPr/>
        </p:nvSpPr>
        <p:spPr>
          <a:xfrm>
            <a:off x="7556143" y="4012897"/>
            <a:ext cx="9825476" cy="2459823"/>
          </a:xfrm>
          <a:prstGeom prst="rect">
            <a:avLst/>
          </a:prstGeom>
          <a:effectLst>
            <a:outerShdw blurRad="50800" dist="38100" dir="8100000" algn="tr" rotWithShape="0">
              <a:prstClr val="black">
                <a:alpha val="40000"/>
              </a:prstClr>
            </a:outerShdw>
          </a:effectLst>
        </p:spPr>
        <p:txBody>
          <a:bodyPr vert="horz" lIns="121920" tIns="60960" rIns="121920" bIns="60960" rtlCol="0" anchor="ctr">
            <a:noAutofit/>
          </a:bodyPr>
          <a:lstStyle>
            <a:lvl1pPr marL="0" indent="0" algn="l" defTabSz="914400" rtl="0" eaLnBrk="1" latinLnBrk="0" hangingPunct="1">
              <a:lnSpc>
                <a:spcPct val="100000"/>
              </a:lnSpc>
              <a:spcBef>
                <a:spcPct val="0"/>
              </a:spcBef>
              <a:buFont typeface="Arial" panose="020B0604020202020204" pitchFamily="34" charset="0"/>
              <a:buNone/>
              <a:defRPr sz="3200" b="1" kern="1200">
                <a:solidFill>
                  <a:schemeClr val="bg1"/>
                </a:solidFill>
                <a:latin typeface="+mj-lt"/>
                <a:ea typeface="Segoe UI" panose="020B0502040204020203" pitchFamily="34" charset="0"/>
                <a:cs typeface="Segoe UI" panose="020B0502040204020203" pitchFamily="34" charset="0"/>
              </a:defRPr>
            </a:lvl1pPr>
          </a:lstStyle>
          <a:p>
            <a:pPr defTabSz="1219170">
              <a:defRPr/>
            </a:pPr>
            <a:r>
              <a:rPr lang="fi-FI" sz="5333" dirty="0">
                <a:solidFill>
                  <a:sysClr val="window" lastClr="FFFFFF"/>
                </a:solidFill>
                <a:latin typeface="Calibri Light" panose="020F0302020204030204"/>
              </a:rPr>
              <a:t>Kaakkurin koulu </a:t>
            </a:r>
          </a:p>
          <a:p>
            <a:pPr defTabSz="1219170">
              <a:defRPr/>
            </a:pPr>
            <a:endParaRPr lang="fi-FI" dirty="0">
              <a:solidFill>
                <a:sysClr val="window" lastClr="FFFFFF"/>
              </a:solidFill>
              <a:latin typeface="Calibri Light" panose="020F0302020204030204"/>
            </a:endParaRPr>
          </a:p>
          <a:p>
            <a:pPr defTabSz="1219170">
              <a:defRPr/>
            </a:pPr>
            <a:endParaRPr lang="fi-FI" dirty="0">
              <a:solidFill>
                <a:sysClr val="window" lastClr="FFFFFF"/>
              </a:solidFill>
              <a:latin typeface="Calibri Light" panose="020F0302020204030204"/>
            </a:endParaRPr>
          </a:p>
        </p:txBody>
      </p:sp>
      <p:sp>
        <p:nvSpPr>
          <p:cNvPr id="6" name="Tekstiruutu 5">
            <a:extLst>
              <a:ext uri="{FF2B5EF4-FFF2-40B4-BE49-F238E27FC236}">
                <a16:creationId xmlns:a16="http://schemas.microsoft.com/office/drawing/2014/main" id="{9B4B1A5F-EB7C-41B2-FD15-20BC2A3C30D2}"/>
              </a:ext>
            </a:extLst>
          </p:cNvPr>
          <p:cNvSpPr txBox="1"/>
          <p:nvPr/>
        </p:nvSpPr>
        <p:spPr>
          <a:xfrm>
            <a:off x="7556143" y="5708735"/>
            <a:ext cx="8762336" cy="863763"/>
          </a:xfrm>
          <a:prstGeom prst="rect">
            <a:avLst/>
          </a:prstGeom>
          <a:noFill/>
        </p:spPr>
        <p:txBody>
          <a:bodyPr wrap="square">
            <a:spAutoFit/>
          </a:bodyPr>
          <a:lstStyle/>
          <a:p>
            <a:pPr defTabSz="1219170">
              <a:spcBef>
                <a:spcPct val="20000"/>
              </a:spcBef>
              <a:defRPr/>
            </a:pPr>
            <a:r>
              <a:rPr lang="fi-FI" sz="2133" i="1" dirty="0">
                <a:solidFill>
                  <a:sysClr val="window" lastClr="FFFFFF"/>
                </a:solidFill>
                <a:latin typeface="Segoe UI Black"/>
                <a:cs typeface="Segoe UI" panose="020B0502040204020203" pitchFamily="34" charset="0"/>
              </a:rPr>
              <a:t>Matti Ahola</a:t>
            </a:r>
          </a:p>
          <a:p>
            <a:pPr defTabSz="1219170">
              <a:spcBef>
                <a:spcPct val="20000"/>
              </a:spcBef>
              <a:defRPr/>
            </a:pPr>
            <a:r>
              <a:rPr lang="fi-FI" sz="2400" dirty="0">
                <a:solidFill>
                  <a:sysClr val="window" lastClr="FFFFFF"/>
                </a:solidFill>
                <a:latin typeface="Segoe UI Black"/>
              </a:rPr>
              <a:t>rehtori</a:t>
            </a:r>
            <a:endParaRPr lang="fi-FI" sz="2133" i="1" dirty="0">
              <a:solidFill>
                <a:sysClr val="window" lastClr="FFFFFF"/>
              </a:solidFill>
              <a:latin typeface="Segoe UI Black"/>
              <a:cs typeface="Segoe UI" panose="020B0502040204020203" pitchFamily="34" charset="0"/>
            </a:endParaRPr>
          </a:p>
        </p:txBody>
      </p:sp>
    </p:spTree>
    <p:extLst>
      <p:ext uri="{BB962C8B-B14F-4D97-AF65-F5344CB8AC3E}">
        <p14:creationId xmlns:p14="http://schemas.microsoft.com/office/powerpoint/2010/main" val="40525850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isällön paikkamerkki 4" descr="Kuva, joka sisältää kohteen urheilu, sisä-, kuntolaite, Kuntoiluvälineet&#10;&#10;Kuvaus luotu automaattisesti">
            <a:extLst>
              <a:ext uri="{FF2B5EF4-FFF2-40B4-BE49-F238E27FC236}">
                <a16:creationId xmlns:a16="http://schemas.microsoft.com/office/drawing/2014/main" id="{D0DCD082-1460-4844-E240-4F6C57FBBCD8}"/>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566649" y="67734"/>
            <a:ext cx="5058705" cy="6722533"/>
          </a:xfrm>
          <a:noFill/>
        </p:spPr>
      </p:pic>
      <p:pic>
        <p:nvPicPr>
          <p:cNvPr id="3" name="Kuva 2" descr="Kuva, joka sisältää kohteen vaate, urheilu, sisä-, jalkineet&#10;&#10;Kuvaus luotu automaattisesti">
            <a:extLst>
              <a:ext uri="{FF2B5EF4-FFF2-40B4-BE49-F238E27FC236}">
                <a16:creationId xmlns:a16="http://schemas.microsoft.com/office/drawing/2014/main" id="{D76F71A3-F192-03AD-357E-A1B7C499855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Tree>
    <p:extLst>
      <p:ext uri="{BB962C8B-B14F-4D97-AF65-F5344CB8AC3E}">
        <p14:creationId xmlns:p14="http://schemas.microsoft.com/office/powerpoint/2010/main" val="7280996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isällön paikkamerkki 4">
            <a:extLst>
              <a:ext uri="{FF2B5EF4-FFF2-40B4-BE49-F238E27FC236}">
                <a16:creationId xmlns:a16="http://schemas.microsoft.com/office/drawing/2014/main" id="{BB2B5010-24CA-E8CE-53BE-F8A0D00407DC}"/>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5400000">
            <a:off x="2734734" y="908051"/>
            <a:ext cx="6722533" cy="5041900"/>
          </a:xfrm>
          <a:noFill/>
        </p:spPr>
      </p:pic>
    </p:spTree>
    <p:extLst>
      <p:ext uri="{BB962C8B-B14F-4D97-AF65-F5344CB8AC3E}">
        <p14:creationId xmlns:p14="http://schemas.microsoft.com/office/powerpoint/2010/main" val="14793318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uva 4">
            <a:extLst>
              <a:ext uri="{FF2B5EF4-FFF2-40B4-BE49-F238E27FC236}">
                <a16:creationId xmlns:a16="http://schemas.microsoft.com/office/drawing/2014/main" id="{0EB9946D-8DE9-3CDE-5A34-F84786C7EE8B}"/>
              </a:ext>
            </a:extLst>
          </p:cNvPr>
          <p:cNvPicPr>
            <a:picLocks noChangeAspect="1"/>
          </p:cNvPicPr>
          <p:nvPr/>
        </p:nvPicPr>
        <p:blipFill>
          <a:blip r:embed="rId2">
            <a:extLst>
              <a:ext uri="{28A0092B-C50C-407E-A947-70E740481C1C}">
                <a14:useLocalDpi xmlns:a14="http://schemas.microsoft.com/office/drawing/2010/main" val="0"/>
              </a:ext>
            </a:extLst>
          </a:blip>
          <a:srcRect b="25000"/>
          <a:stretch>
            <a:fillRect/>
          </a:stretch>
        </p:blipFill>
        <p:spPr>
          <a:xfrm>
            <a:off x="27" y="13"/>
            <a:ext cx="12191973" cy="6857987"/>
          </a:xfrm>
          <a:prstGeom prst="rect">
            <a:avLst/>
          </a:prstGeom>
          <a:noFill/>
        </p:spPr>
      </p:pic>
    </p:spTree>
    <p:extLst>
      <p:ext uri="{BB962C8B-B14F-4D97-AF65-F5344CB8AC3E}">
        <p14:creationId xmlns:p14="http://schemas.microsoft.com/office/powerpoint/2010/main" val="9252783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uva 4">
            <a:extLst>
              <a:ext uri="{FF2B5EF4-FFF2-40B4-BE49-F238E27FC236}">
                <a16:creationId xmlns:a16="http://schemas.microsoft.com/office/drawing/2014/main" id="{5506678D-3995-EF22-410B-9566B60FA3F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5514033" y="857251"/>
            <a:ext cx="6858000" cy="5143500"/>
          </a:xfrm>
          <a:prstGeom prst="rect">
            <a:avLst/>
          </a:prstGeom>
        </p:spPr>
      </p:pic>
      <p:pic>
        <p:nvPicPr>
          <p:cNvPr id="7" name="Kuva 6">
            <a:extLst>
              <a:ext uri="{FF2B5EF4-FFF2-40B4-BE49-F238E27FC236}">
                <a16:creationId xmlns:a16="http://schemas.microsoft.com/office/drawing/2014/main" id="{AA7E9934-1C75-D193-68C3-119B2C45379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93916" y="857250"/>
            <a:ext cx="6858000" cy="5143500"/>
          </a:xfrm>
          <a:prstGeom prst="rect">
            <a:avLst/>
          </a:prstGeom>
        </p:spPr>
      </p:pic>
    </p:spTree>
    <p:extLst>
      <p:ext uri="{BB962C8B-B14F-4D97-AF65-F5344CB8AC3E}">
        <p14:creationId xmlns:p14="http://schemas.microsoft.com/office/powerpoint/2010/main" val="16759651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uva 4">
            <a:extLst>
              <a:ext uri="{FF2B5EF4-FFF2-40B4-BE49-F238E27FC236}">
                <a16:creationId xmlns:a16="http://schemas.microsoft.com/office/drawing/2014/main" id="{D5A29940-118F-CA75-DCDE-8EE7DD13286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24250" y="0"/>
            <a:ext cx="5143500" cy="6858000"/>
          </a:xfrm>
          <a:prstGeom prst="rect">
            <a:avLst/>
          </a:prstGeom>
        </p:spPr>
      </p:pic>
    </p:spTree>
    <p:extLst>
      <p:ext uri="{BB962C8B-B14F-4D97-AF65-F5344CB8AC3E}">
        <p14:creationId xmlns:p14="http://schemas.microsoft.com/office/powerpoint/2010/main" val="15242855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uva 4">
            <a:extLst>
              <a:ext uri="{FF2B5EF4-FFF2-40B4-BE49-F238E27FC236}">
                <a16:creationId xmlns:a16="http://schemas.microsoft.com/office/drawing/2014/main" id="{3C0ACDEE-B6EE-683D-6B9E-D143073210DF}"/>
              </a:ext>
            </a:extLst>
          </p:cNvPr>
          <p:cNvPicPr>
            <a:picLocks noChangeAspect="1"/>
          </p:cNvPicPr>
          <p:nvPr/>
        </p:nvPicPr>
        <p:blipFill>
          <a:blip r:embed="rId2" cstate="print">
            <a:extLst>
              <a:ext uri="{28A0092B-C50C-407E-A947-70E740481C1C}">
                <a14:useLocalDpi xmlns:a14="http://schemas.microsoft.com/office/drawing/2010/main" val="0"/>
              </a:ext>
            </a:extLst>
          </a:blip>
          <a:srcRect t="19923" b="5077"/>
          <a:stretch>
            <a:fillRect/>
          </a:stretch>
        </p:blipFill>
        <p:spPr>
          <a:xfrm>
            <a:off x="27" y="13"/>
            <a:ext cx="12191973" cy="6857987"/>
          </a:xfrm>
          <a:prstGeom prst="rect">
            <a:avLst/>
          </a:prstGeom>
          <a:noFill/>
        </p:spPr>
      </p:pic>
    </p:spTree>
    <p:extLst>
      <p:ext uri="{BB962C8B-B14F-4D97-AF65-F5344CB8AC3E}">
        <p14:creationId xmlns:p14="http://schemas.microsoft.com/office/powerpoint/2010/main" val="4617731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uva 4">
            <a:extLst>
              <a:ext uri="{FF2B5EF4-FFF2-40B4-BE49-F238E27FC236}">
                <a16:creationId xmlns:a16="http://schemas.microsoft.com/office/drawing/2014/main" id="{F534C8CA-82B5-6277-2EEC-B49AAC9CB0E0}"/>
              </a:ext>
            </a:extLst>
          </p:cNvPr>
          <p:cNvPicPr>
            <a:picLocks noChangeAspect="1"/>
          </p:cNvPicPr>
          <p:nvPr/>
        </p:nvPicPr>
        <p:blipFill>
          <a:blip r:embed="rId2" cstate="print">
            <a:extLst>
              <a:ext uri="{28A0092B-C50C-407E-A947-70E740481C1C}">
                <a14:useLocalDpi xmlns:a14="http://schemas.microsoft.com/office/drawing/2010/main" val="0"/>
              </a:ext>
            </a:extLst>
          </a:blip>
          <a:srcRect t="18663" b="6337"/>
          <a:stretch>
            <a:fillRect/>
          </a:stretch>
        </p:blipFill>
        <p:spPr>
          <a:xfrm>
            <a:off x="27" y="13"/>
            <a:ext cx="12191973" cy="6857987"/>
          </a:xfrm>
          <a:prstGeom prst="rect">
            <a:avLst/>
          </a:prstGeom>
          <a:noFill/>
        </p:spPr>
      </p:pic>
    </p:spTree>
    <p:extLst>
      <p:ext uri="{BB962C8B-B14F-4D97-AF65-F5344CB8AC3E}">
        <p14:creationId xmlns:p14="http://schemas.microsoft.com/office/powerpoint/2010/main" val="23834877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uva 4" descr="Kuva, joka sisältää kohteen vaate, henkilö, sisä-, mies&#10;&#10;Kuvaus luotu automaattisesti">
            <a:extLst>
              <a:ext uri="{FF2B5EF4-FFF2-40B4-BE49-F238E27FC236}">
                <a16:creationId xmlns:a16="http://schemas.microsoft.com/office/drawing/2014/main" id="{3B80A495-1A13-96D5-A7F5-586CC510361B}"/>
              </a:ext>
            </a:extLst>
          </p:cNvPr>
          <p:cNvPicPr>
            <a:picLocks noChangeAspect="1"/>
          </p:cNvPicPr>
          <p:nvPr/>
        </p:nvPicPr>
        <p:blipFill>
          <a:blip r:embed="rId2" cstate="print">
            <a:extLst>
              <a:ext uri="{28A0092B-C50C-407E-A947-70E740481C1C}">
                <a14:useLocalDpi xmlns:a14="http://schemas.microsoft.com/office/drawing/2010/main" val="0"/>
              </a:ext>
            </a:extLst>
          </a:blip>
          <a:srcRect t="20992" b="4008"/>
          <a:stretch/>
        </p:blipFill>
        <p:spPr>
          <a:xfrm>
            <a:off x="27" y="13"/>
            <a:ext cx="12191973" cy="6857987"/>
          </a:xfrm>
          <a:prstGeom prst="rect">
            <a:avLst/>
          </a:prstGeom>
          <a:noFill/>
        </p:spPr>
      </p:pic>
    </p:spTree>
    <p:extLst>
      <p:ext uri="{BB962C8B-B14F-4D97-AF65-F5344CB8AC3E}">
        <p14:creationId xmlns:p14="http://schemas.microsoft.com/office/powerpoint/2010/main" val="31892259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isällön paikkamerkki 4">
            <a:extLst>
              <a:ext uri="{FF2B5EF4-FFF2-40B4-BE49-F238E27FC236}">
                <a16:creationId xmlns:a16="http://schemas.microsoft.com/office/drawing/2014/main" id="{7A57999B-0314-D2DE-F4D5-EE870A48812B}"/>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rcRect t="25000"/>
          <a:stretch/>
        </p:blipFill>
        <p:spPr>
          <a:xfrm>
            <a:off x="27" y="13"/>
            <a:ext cx="12191973" cy="6857987"/>
          </a:xfrm>
          <a:noFill/>
        </p:spPr>
      </p:pic>
    </p:spTree>
    <p:extLst>
      <p:ext uri="{BB962C8B-B14F-4D97-AF65-F5344CB8AC3E}">
        <p14:creationId xmlns:p14="http://schemas.microsoft.com/office/powerpoint/2010/main" val="37905893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isällön paikkamerkki 4" descr="Kuva, joka sisältää kohteen huonekalu, lattia, sisä-, jakkara&#10;&#10;Tekoälyn generoima sisältö voi olla virheellistä.">
            <a:extLst>
              <a:ext uri="{FF2B5EF4-FFF2-40B4-BE49-F238E27FC236}">
                <a16:creationId xmlns:a16="http://schemas.microsoft.com/office/drawing/2014/main" id="{ADF13C64-598A-EB3B-3005-372AA48F955C}"/>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rcRect b="25000"/>
          <a:stretch/>
        </p:blipFill>
        <p:spPr>
          <a:xfrm>
            <a:off x="27" y="13"/>
            <a:ext cx="12191973" cy="6857987"/>
          </a:xfrm>
          <a:noFill/>
        </p:spPr>
      </p:pic>
    </p:spTree>
    <p:extLst>
      <p:ext uri="{BB962C8B-B14F-4D97-AF65-F5344CB8AC3E}">
        <p14:creationId xmlns:p14="http://schemas.microsoft.com/office/powerpoint/2010/main" val="2954182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tsikko 4">
            <a:extLst>
              <a:ext uri="{FF2B5EF4-FFF2-40B4-BE49-F238E27FC236}">
                <a16:creationId xmlns:a16="http://schemas.microsoft.com/office/drawing/2014/main" id="{38B02B42-4DD6-4513-85A7-274EE2A2EA57}"/>
              </a:ext>
            </a:extLst>
          </p:cNvPr>
          <p:cNvSpPr txBox="1">
            <a:spLocks/>
          </p:cNvSpPr>
          <p:nvPr/>
        </p:nvSpPr>
        <p:spPr>
          <a:xfrm>
            <a:off x="2006344" y="635023"/>
            <a:ext cx="9956800" cy="1143000"/>
          </a:xfrm>
          <a:prstGeom prst="rect">
            <a:avLst/>
          </a:prstGeom>
        </p:spPr>
        <p:txBody>
          <a:bodyPr/>
          <a:lstStyle>
            <a:lvl1pPr marL="0" indent="0" algn="l" defTabSz="914400" rtl="0" eaLnBrk="1" latinLnBrk="0" hangingPunct="1">
              <a:spcBef>
                <a:spcPct val="0"/>
              </a:spcBef>
              <a:buFont typeface="Arial" panose="020B0604020202020204" pitchFamily="34" charset="0"/>
              <a:buNone/>
              <a:defRPr sz="3600" b="1" kern="1200">
                <a:solidFill>
                  <a:schemeClr val="tx1"/>
                </a:solidFill>
                <a:latin typeface="+mj-lt"/>
                <a:ea typeface="Segoe UI Black" panose="020B0A02040204020203" pitchFamily="34" charset="0"/>
                <a:cs typeface="Segoe UI" panose="020B0502040204020203" pitchFamily="34" charset="0"/>
              </a:defRPr>
            </a:lvl1pPr>
          </a:lstStyle>
          <a:p>
            <a:r>
              <a:rPr lang="fi-FI" sz="4800" dirty="0"/>
              <a:t>Kaakkurin yhtenäiskoulu </a:t>
            </a:r>
          </a:p>
        </p:txBody>
      </p:sp>
      <p:sp>
        <p:nvSpPr>
          <p:cNvPr id="8" name="Tekstiruutu 7">
            <a:extLst>
              <a:ext uri="{FF2B5EF4-FFF2-40B4-BE49-F238E27FC236}">
                <a16:creationId xmlns:a16="http://schemas.microsoft.com/office/drawing/2014/main" id="{07BAE961-C417-4D0A-9285-15FC02972208}"/>
              </a:ext>
            </a:extLst>
          </p:cNvPr>
          <p:cNvSpPr txBox="1"/>
          <p:nvPr/>
        </p:nvSpPr>
        <p:spPr>
          <a:xfrm>
            <a:off x="7172605" y="5296568"/>
            <a:ext cx="4905319" cy="1077218"/>
          </a:xfrm>
          <a:prstGeom prst="rect">
            <a:avLst/>
          </a:prstGeom>
          <a:noFill/>
        </p:spPr>
        <p:txBody>
          <a:bodyPr wrap="square" rtlCol="0">
            <a:spAutoFit/>
          </a:bodyPr>
          <a:lstStyle/>
          <a:p>
            <a:r>
              <a:rPr lang="fi-FI" sz="3200" b="1" dirty="0"/>
              <a:t>Oppilaita: 750</a:t>
            </a:r>
          </a:p>
          <a:p>
            <a:r>
              <a:rPr lang="fi-FI" sz="3200" b="1" dirty="0"/>
              <a:t>Henkilökuntaa: 84</a:t>
            </a:r>
          </a:p>
        </p:txBody>
      </p:sp>
      <p:pic>
        <p:nvPicPr>
          <p:cNvPr id="4" name="Kuva 3" descr="Kuva, joka sisältää kohteen taivas, piha-, puu, pilvi&#10;&#10;Kuvaus luotu automaattisesti">
            <a:extLst>
              <a:ext uri="{FF2B5EF4-FFF2-40B4-BE49-F238E27FC236}">
                <a16:creationId xmlns:a16="http://schemas.microsoft.com/office/drawing/2014/main" id="{E994E670-803B-E277-2D8B-A5B64DF9D3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0" y="1529667"/>
            <a:ext cx="10668000" cy="3725333"/>
          </a:xfrm>
          <a:prstGeom prst="rect">
            <a:avLst/>
          </a:prstGeom>
        </p:spPr>
      </p:pic>
    </p:spTree>
    <p:extLst>
      <p:ext uri="{BB962C8B-B14F-4D97-AF65-F5344CB8AC3E}">
        <p14:creationId xmlns:p14="http://schemas.microsoft.com/office/powerpoint/2010/main" val="29191995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uva 4">
            <a:extLst>
              <a:ext uri="{FF2B5EF4-FFF2-40B4-BE49-F238E27FC236}">
                <a16:creationId xmlns:a16="http://schemas.microsoft.com/office/drawing/2014/main" id="{5118CF1C-546C-CAB7-FE94-76E143829958}"/>
              </a:ext>
            </a:extLst>
          </p:cNvPr>
          <p:cNvPicPr>
            <a:picLocks noChangeAspect="1"/>
          </p:cNvPicPr>
          <p:nvPr/>
        </p:nvPicPr>
        <p:blipFill>
          <a:blip r:embed="rId2" cstate="print">
            <a:extLst>
              <a:ext uri="{28A0092B-C50C-407E-A947-70E740481C1C}">
                <a14:useLocalDpi xmlns:a14="http://schemas.microsoft.com/office/drawing/2010/main" val="0"/>
              </a:ext>
            </a:extLst>
          </a:blip>
          <a:srcRect b="25000"/>
          <a:stretch>
            <a:fillRect/>
          </a:stretch>
        </p:blipFill>
        <p:spPr>
          <a:xfrm>
            <a:off x="27" y="13"/>
            <a:ext cx="12191973" cy="6857987"/>
          </a:xfrm>
          <a:prstGeom prst="rect">
            <a:avLst/>
          </a:prstGeom>
          <a:noFill/>
        </p:spPr>
      </p:pic>
    </p:spTree>
    <p:extLst>
      <p:ext uri="{BB962C8B-B14F-4D97-AF65-F5344CB8AC3E}">
        <p14:creationId xmlns:p14="http://schemas.microsoft.com/office/powerpoint/2010/main" val="36339561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4D4677D2-D5AC-4CF9-9EED-2B89D0A1C2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AF695F69-7001-421E-98A8-E74156934A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3" descr="C:\Documents and Settings\saso0002\Työpöytä\Dropbox\Työtiedostot\Valokuvat\Sinisen oppimisympäristö\Photo 2.10.2012 14.59.43.jpg">
            <a:extLst>
              <a:ext uri="{FF2B5EF4-FFF2-40B4-BE49-F238E27FC236}">
                <a16:creationId xmlns:a16="http://schemas.microsoft.com/office/drawing/2014/main" id="{A6AF20DE-576B-47E9-8B83-300F3493B658}"/>
              </a:ext>
            </a:extLst>
          </p:cNvPr>
          <p:cNvPicPr>
            <a:picLocks noChangeAspect="1" noChangeArrowheads="1"/>
          </p:cNvPicPr>
          <p:nvPr/>
        </p:nvPicPr>
        <p:blipFill rotWithShape="1">
          <a:blip r:embed="rId2" cstate="print"/>
          <a:srcRect l="16667" r="16667"/>
          <a:stretch/>
        </p:blipFill>
        <p:spPr bwMode="auto">
          <a:xfrm>
            <a:off x="6096010" y="10"/>
            <a:ext cx="6095999" cy="6857990"/>
          </a:xfrm>
          <a:custGeom>
            <a:avLst/>
            <a:gdLst/>
            <a:ahLst/>
            <a:cxnLst/>
            <a:rect l="l" t="t" r="r" b="b"/>
            <a:pathLst>
              <a:path w="6095999" h="6858000">
                <a:moveTo>
                  <a:pt x="0" y="0"/>
                </a:moveTo>
                <a:lnTo>
                  <a:pt x="6095999" y="0"/>
                </a:lnTo>
                <a:lnTo>
                  <a:pt x="6095999" y="6858000"/>
                </a:lnTo>
                <a:lnTo>
                  <a:pt x="0" y="6858000"/>
                </a:lnTo>
                <a:lnTo>
                  <a:pt x="0" y="6857999"/>
                </a:lnTo>
                <a:lnTo>
                  <a:pt x="4220980" y="6857999"/>
                </a:lnTo>
                <a:lnTo>
                  <a:pt x="4213164" y="6851010"/>
                </a:lnTo>
                <a:cubicBezTo>
                  <a:pt x="4181666" y="6825777"/>
                  <a:pt x="4066661" y="6744343"/>
                  <a:pt x="4062999" y="6737842"/>
                </a:cubicBezTo>
                <a:cubicBezTo>
                  <a:pt x="4024279" y="6693220"/>
                  <a:pt x="4060463" y="6731339"/>
                  <a:pt x="3994350" y="6686435"/>
                </a:cubicBezTo>
                <a:cubicBezTo>
                  <a:pt x="3947033" y="6670674"/>
                  <a:pt x="3899856" y="6566625"/>
                  <a:pt x="3859426" y="6512643"/>
                </a:cubicBezTo>
                <a:cubicBezTo>
                  <a:pt x="3843619" y="6494605"/>
                  <a:pt x="3819111" y="6476220"/>
                  <a:pt x="3795266" y="6469055"/>
                </a:cubicBezTo>
                <a:cubicBezTo>
                  <a:pt x="3772240" y="6479507"/>
                  <a:pt x="3769424" y="6446115"/>
                  <a:pt x="3752228" y="6440526"/>
                </a:cubicBezTo>
                <a:cubicBezTo>
                  <a:pt x="3742060" y="6447641"/>
                  <a:pt x="3719048" y="6424775"/>
                  <a:pt x="3716355" y="6414007"/>
                </a:cubicBezTo>
                <a:cubicBezTo>
                  <a:pt x="3729286" y="6392352"/>
                  <a:pt x="3629924" y="6387100"/>
                  <a:pt x="3629916" y="6370687"/>
                </a:cubicBezTo>
                <a:cubicBezTo>
                  <a:pt x="3600280" y="6362353"/>
                  <a:pt x="3495200" y="6368444"/>
                  <a:pt x="3479034" y="6339494"/>
                </a:cubicBezTo>
                <a:cubicBezTo>
                  <a:pt x="3420435" y="6317314"/>
                  <a:pt x="3345614" y="6290932"/>
                  <a:pt x="3319627" y="6285893"/>
                </a:cubicBezTo>
                <a:cubicBezTo>
                  <a:pt x="3282294" y="6327705"/>
                  <a:pt x="3185936" y="6185255"/>
                  <a:pt x="3075494" y="6164273"/>
                </a:cubicBezTo>
                <a:cubicBezTo>
                  <a:pt x="3059427" y="6166243"/>
                  <a:pt x="3051440" y="6164859"/>
                  <a:pt x="3050019" y="6153683"/>
                </a:cubicBezTo>
                <a:cubicBezTo>
                  <a:pt x="3016030" y="6146243"/>
                  <a:pt x="2991340" y="6114870"/>
                  <a:pt x="2963636" y="6123708"/>
                </a:cubicBezTo>
                <a:cubicBezTo>
                  <a:pt x="2928425" y="6105855"/>
                  <a:pt x="2947049" y="6092097"/>
                  <a:pt x="2914912" y="6078439"/>
                </a:cubicBezTo>
                <a:lnTo>
                  <a:pt x="2770812" y="6041758"/>
                </a:lnTo>
                <a:cubicBezTo>
                  <a:pt x="2750466" y="6034724"/>
                  <a:pt x="2729222" y="6014032"/>
                  <a:pt x="2708585" y="6007728"/>
                </a:cubicBezTo>
                <a:lnTo>
                  <a:pt x="2687072" y="6003931"/>
                </a:lnTo>
                <a:lnTo>
                  <a:pt x="2674457" y="5991515"/>
                </a:lnTo>
                <a:cubicBezTo>
                  <a:pt x="2668773" y="5988707"/>
                  <a:pt x="2661696" y="5988167"/>
                  <a:pt x="2652298" y="5991525"/>
                </a:cubicBezTo>
                <a:cubicBezTo>
                  <a:pt x="2634345" y="5986939"/>
                  <a:pt x="2583809" y="5969299"/>
                  <a:pt x="2566743" y="5963996"/>
                </a:cubicBezTo>
                <a:lnTo>
                  <a:pt x="2549903" y="5959709"/>
                </a:lnTo>
                <a:lnTo>
                  <a:pt x="2542177" y="5951723"/>
                </a:lnTo>
                <a:cubicBezTo>
                  <a:pt x="2529898" y="5945994"/>
                  <a:pt x="2498812" y="5935402"/>
                  <a:pt x="2476225" y="5925338"/>
                </a:cubicBezTo>
                <a:cubicBezTo>
                  <a:pt x="2457810" y="5911056"/>
                  <a:pt x="2433846" y="5899348"/>
                  <a:pt x="2406656" y="5891344"/>
                </a:cubicBezTo>
                <a:cubicBezTo>
                  <a:pt x="2400991" y="5896275"/>
                  <a:pt x="2393612" y="5885783"/>
                  <a:pt x="2389160" y="5883030"/>
                </a:cubicBezTo>
                <a:cubicBezTo>
                  <a:pt x="2387458" y="5886701"/>
                  <a:pt x="2375233" y="5885881"/>
                  <a:pt x="2372540" y="5881920"/>
                </a:cubicBezTo>
                <a:cubicBezTo>
                  <a:pt x="2293168" y="5849488"/>
                  <a:pt x="2325743" y="5894734"/>
                  <a:pt x="2283811" y="5862541"/>
                </a:cubicBezTo>
                <a:cubicBezTo>
                  <a:pt x="2275730" y="5859531"/>
                  <a:pt x="2268484" y="5859925"/>
                  <a:pt x="2261759" y="5861764"/>
                </a:cubicBezTo>
                <a:lnTo>
                  <a:pt x="2219265" y="5849327"/>
                </a:lnTo>
                <a:cubicBezTo>
                  <a:pt x="2203078" y="5842651"/>
                  <a:pt x="2185672" y="5837119"/>
                  <a:pt x="2167456" y="5832891"/>
                </a:cubicBezTo>
                <a:cubicBezTo>
                  <a:pt x="2161387" y="5839963"/>
                  <a:pt x="2149583" y="5826532"/>
                  <a:pt x="2143288" y="5823218"/>
                </a:cubicBezTo>
                <a:cubicBezTo>
                  <a:pt x="2141966" y="5828274"/>
                  <a:pt x="2126227" y="5828196"/>
                  <a:pt x="2121889" y="5823116"/>
                </a:cubicBezTo>
                <a:cubicBezTo>
                  <a:pt x="2013448" y="5786297"/>
                  <a:pt x="2065303" y="5844161"/>
                  <a:pt x="2004548" y="5804552"/>
                </a:cubicBezTo>
                <a:cubicBezTo>
                  <a:pt x="1993575" y="5801194"/>
                  <a:pt x="1984449" y="5802325"/>
                  <a:pt x="1976317" y="5805346"/>
                </a:cubicBezTo>
                <a:lnTo>
                  <a:pt x="1960968" y="5813703"/>
                </a:lnTo>
                <a:lnTo>
                  <a:pt x="1951886" y="5808313"/>
                </a:lnTo>
                <a:cubicBezTo>
                  <a:pt x="1914205" y="5801767"/>
                  <a:pt x="1900427" y="5810657"/>
                  <a:pt x="1881129" y="5796205"/>
                </a:cubicBezTo>
                <a:cubicBezTo>
                  <a:pt x="1847467" y="5788576"/>
                  <a:pt x="1808824" y="5783942"/>
                  <a:pt x="1778393" y="5776687"/>
                </a:cubicBezTo>
                <a:cubicBezTo>
                  <a:pt x="1764338" y="5756704"/>
                  <a:pt x="1721542" y="5761928"/>
                  <a:pt x="1698544" y="5752677"/>
                </a:cubicBezTo>
                <a:cubicBezTo>
                  <a:pt x="1688689" y="5744367"/>
                  <a:pt x="1680710" y="5741898"/>
                  <a:pt x="1667763" y="5746936"/>
                </a:cubicBezTo>
                <a:cubicBezTo>
                  <a:pt x="1622782" y="5706970"/>
                  <a:pt x="1636232" y="5740258"/>
                  <a:pt x="1589890" y="5720079"/>
                </a:cubicBezTo>
                <a:cubicBezTo>
                  <a:pt x="1550522" y="5700408"/>
                  <a:pt x="1504390" y="5684235"/>
                  <a:pt x="1470745" y="5647268"/>
                </a:cubicBezTo>
                <a:cubicBezTo>
                  <a:pt x="1465307" y="5637473"/>
                  <a:pt x="1447590" y="5631171"/>
                  <a:pt x="1431171" y="5633192"/>
                </a:cubicBezTo>
                <a:cubicBezTo>
                  <a:pt x="1428344" y="5633540"/>
                  <a:pt x="1425665" y="5634127"/>
                  <a:pt x="1423215" y="5634934"/>
                </a:cubicBezTo>
                <a:cubicBezTo>
                  <a:pt x="1404063" y="5609561"/>
                  <a:pt x="1384477" y="5616951"/>
                  <a:pt x="1377158" y="5600720"/>
                </a:cubicBezTo>
                <a:cubicBezTo>
                  <a:pt x="1337416" y="5587406"/>
                  <a:pt x="1299119" y="5594952"/>
                  <a:pt x="1292001" y="5580595"/>
                </a:cubicBezTo>
                <a:cubicBezTo>
                  <a:pt x="1270404" y="5577445"/>
                  <a:pt x="1236263" y="5586393"/>
                  <a:pt x="1224877" y="5570207"/>
                </a:cubicBezTo>
                <a:cubicBezTo>
                  <a:pt x="1218892" y="5580643"/>
                  <a:pt x="1203320" y="5557444"/>
                  <a:pt x="1188481" y="5562311"/>
                </a:cubicBezTo>
                <a:cubicBezTo>
                  <a:pt x="1177571" y="5566931"/>
                  <a:pt x="1170302" y="5560971"/>
                  <a:pt x="1160620" y="5558862"/>
                </a:cubicBezTo>
                <a:cubicBezTo>
                  <a:pt x="1146504" y="5561577"/>
                  <a:pt x="1106544" y="5545833"/>
                  <a:pt x="1097113" y="5537725"/>
                </a:cubicBezTo>
                <a:cubicBezTo>
                  <a:pt x="1076260" y="5511528"/>
                  <a:pt x="1012618" y="5517876"/>
                  <a:pt x="994944" y="5497522"/>
                </a:cubicBezTo>
                <a:cubicBezTo>
                  <a:pt x="987638" y="5493756"/>
                  <a:pt x="980141" y="5491480"/>
                  <a:pt x="972567" y="5490138"/>
                </a:cubicBezTo>
                <a:lnTo>
                  <a:pt x="927036" y="5488921"/>
                </a:lnTo>
                <a:lnTo>
                  <a:pt x="905198" y="5488488"/>
                </a:lnTo>
                <a:cubicBezTo>
                  <a:pt x="920127" y="5466532"/>
                  <a:pt x="847550" y="5479119"/>
                  <a:pt x="871473" y="5463326"/>
                </a:cubicBezTo>
                <a:cubicBezTo>
                  <a:pt x="835241" y="5455796"/>
                  <a:pt x="824844" y="5441869"/>
                  <a:pt x="787335" y="5431076"/>
                </a:cubicBezTo>
                <a:lnTo>
                  <a:pt x="646418" y="5398569"/>
                </a:lnTo>
                <a:cubicBezTo>
                  <a:pt x="594533" y="5378172"/>
                  <a:pt x="569175" y="5376706"/>
                  <a:pt x="522316" y="5365133"/>
                </a:cubicBezTo>
                <a:cubicBezTo>
                  <a:pt x="485699" y="5316148"/>
                  <a:pt x="451396" y="5327743"/>
                  <a:pt x="425051" y="5295085"/>
                </a:cubicBezTo>
                <a:cubicBezTo>
                  <a:pt x="373115" y="5280721"/>
                  <a:pt x="376598" y="5265782"/>
                  <a:pt x="318461" y="5265657"/>
                </a:cubicBezTo>
                <a:lnTo>
                  <a:pt x="266536" y="5232252"/>
                </a:lnTo>
                <a:cubicBezTo>
                  <a:pt x="254867" y="5225616"/>
                  <a:pt x="251642" y="5227516"/>
                  <a:pt x="248444" y="5225838"/>
                </a:cubicBezTo>
                <a:lnTo>
                  <a:pt x="247345" y="5222181"/>
                </a:lnTo>
                <a:lnTo>
                  <a:pt x="237345" y="5217023"/>
                </a:lnTo>
                <a:lnTo>
                  <a:pt x="219603" y="5204977"/>
                </a:lnTo>
                <a:lnTo>
                  <a:pt x="214443" y="5204489"/>
                </a:lnTo>
                <a:lnTo>
                  <a:pt x="184816" y="5189073"/>
                </a:lnTo>
                <a:lnTo>
                  <a:pt x="183534" y="5189699"/>
                </a:lnTo>
                <a:cubicBezTo>
                  <a:pt x="179981" y="5190754"/>
                  <a:pt x="176085" y="5190869"/>
                  <a:pt x="171363" y="5189023"/>
                </a:cubicBezTo>
                <a:cubicBezTo>
                  <a:pt x="165797" y="5204157"/>
                  <a:pt x="163531" y="5192594"/>
                  <a:pt x="150096" y="5185813"/>
                </a:cubicBezTo>
                <a:lnTo>
                  <a:pt x="59253" y="5172817"/>
                </a:lnTo>
                <a:lnTo>
                  <a:pt x="52526" y="5170052"/>
                </a:lnTo>
                <a:lnTo>
                  <a:pt x="52188" y="5170183"/>
                </a:lnTo>
                <a:cubicBezTo>
                  <a:pt x="50293" y="5169980"/>
                  <a:pt x="47917" y="5169219"/>
                  <a:pt x="44687" y="5167637"/>
                </a:cubicBezTo>
                <a:lnTo>
                  <a:pt x="40261" y="5165012"/>
                </a:lnTo>
                <a:lnTo>
                  <a:pt x="27209" y="5159648"/>
                </a:lnTo>
                <a:lnTo>
                  <a:pt x="21368" y="5159036"/>
                </a:lnTo>
                <a:lnTo>
                  <a:pt x="0" y="5158850"/>
                </a:lnTo>
                <a:close/>
              </a:path>
            </a:pathLst>
          </a:custGeom>
          <a:solidFill>
            <a:srgbClr val="FFFFFF">
              <a:shade val="85000"/>
            </a:srgbClr>
          </a:solidFill>
          <a:scene3d>
            <a:camera prst="orthographicFront"/>
            <a:lightRig rig="twoPt" dir="t">
              <a:rot lat="0" lon="0" rev="7200000"/>
            </a:lightRig>
          </a:scene3d>
          <a:sp3d>
            <a:bevelT w="25400" h="19050"/>
            <a:contourClr>
              <a:srgbClr val="FFFFFF"/>
            </a:contourClr>
          </a:sp3d>
        </p:spPr>
      </p:pic>
      <p:sp>
        <p:nvSpPr>
          <p:cNvPr id="2" name="Otsikko 1"/>
          <p:cNvSpPr>
            <a:spLocks noGrp="1"/>
          </p:cNvSpPr>
          <p:nvPr>
            <p:ph type="title"/>
          </p:nvPr>
        </p:nvSpPr>
        <p:spPr>
          <a:xfrm>
            <a:off x="420913" y="5800851"/>
            <a:ext cx="8106861" cy="752217"/>
          </a:xfrm>
        </p:spPr>
        <p:txBody>
          <a:bodyPr vert="horz" lIns="91440" tIns="45720" rIns="91440" bIns="45720" rtlCol="0" anchor="b">
            <a:noAutofit/>
          </a:bodyPr>
          <a:lstStyle/>
          <a:p>
            <a:r>
              <a:rPr lang="en-US" sz="4000" b="1" kern="1200" dirty="0" err="1">
                <a:solidFill>
                  <a:schemeClr val="tx1">
                    <a:lumMod val="85000"/>
                    <a:lumOff val="15000"/>
                  </a:schemeClr>
                </a:solidFill>
                <a:latin typeface="+mj-lt"/>
                <a:ea typeface="+mj-ea"/>
                <a:cs typeface="+mj-cs"/>
              </a:rPr>
              <a:t>Oppimisympäristö</a:t>
            </a:r>
            <a:r>
              <a:rPr lang="en-US" sz="4000" b="1" kern="1200" dirty="0">
                <a:solidFill>
                  <a:schemeClr val="tx1">
                    <a:lumMod val="85000"/>
                    <a:lumOff val="15000"/>
                  </a:schemeClr>
                </a:solidFill>
                <a:latin typeface="+mj-lt"/>
                <a:ea typeface="+mj-ea"/>
                <a:cs typeface="+mj-cs"/>
              </a:rPr>
              <a:t> </a:t>
            </a:r>
            <a:r>
              <a:rPr lang="en-US" sz="4000" b="1" kern="1200" dirty="0" err="1">
                <a:solidFill>
                  <a:schemeClr val="tx1">
                    <a:lumMod val="85000"/>
                    <a:lumOff val="15000"/>
                  </a:schemeClr>
                </a:solidFill>
                <a:latin typeface="+mj-lt"/>
                <a:ea typeface="+mj-ea"/>
                <a:cs typeface="+mj-cs"/>
              </a:rPr>
              <a:t>sinisessä</a:t>
            </a:r>
            <a:r>
              <a:rPr lang="en-US" sz="4000" b="1" kern="1200" dirty="0">
                <a:solidFill>
                  <a:schemeClr val="tx1">
                    <a:lumMod val="85000"/>
                    <a:lumOff val="15000"/>
                  </a:schemeClr>
                </a:solidFill>
                <a:latin typeface="+mj-lt"/>
                <a:ea typeface="+mj-ea"/>
                <a:cs typeface="+mj-cs"/>
              </a:rPr>
              <a:t> </a:t>
            </a:r>
            <a:r>
              <a:rPr lang="en-US" sz="4000" b="1" kern="1200" dirty="0" err="1">
                <a:solidFill>
                  <a:schemeClr val="tx1">
                    <a:lumMod val="85000"/>
                    <a:lumOff val="15000"/>
                  </a:schemeClr>
                </a:solidFill>
                <a:latin typeface="+mj-lt"/>
                <a:ea typeface="+mj-ea"/>
                <a:cs typeface="+mj-cs"/>
              </a:rPr>
              <a:t>solussa</a:t>
            </a:r>
            <a:endParaRPr lang="en-US" sz="4000" b="1" kern="1200" dirty="0">
              <a:solidFill>
                <a:schemeClr val="tx1">
                  <a:lumMod val="85000"/>
                  <a:lumOff val="15000"/>
                </a:schemeClr>
              </a:solidFill>
              <a:latin typeface="+mj-lt"/>
              <a:ea typeface="+mj-ea"/>
              <a:cs typeface="+mj-cs"/>
            </a:endParaRPr>
          </a:p>
        </p:txBody>
      </p:sp>
      <p:pic>
        <p:nvPicPr>
          <p:cNvPr id="4" name="Picture 2" descr="C:\Documents and Settings\saso0002\Työpöytä\Dropbox\Työtiedostot\Valokuvat\Sinisen oppimisympäristö\Photo 2.10.2012 14.57.58.jpg">
            <a:extLst>
              <a:ext uri="{FF2B5EF4-FFF2-40B4-BE49-F238E27FC236}">
                <a16:creationId xmlns:a16="http://schemas.microsoft.com/office/drawing/2014/main" id="{0FBDEC82-3E45-4004-B22B-579C60F52CE7}"/>
              </a:ext>
            </a:extLst>
          </p:cNvPr>
          <p:cNvPicPr>
            <a:picLocks noChangeAspect="1" noChangeArrowheads="1"/>
          </p:cNvPicPr>
          <p:nvPr/>
        </p:nvPicPr>
        <p:blipFill rotWithShape="1">
          <a:blip r:embed="rId3" cstate="print"/>
          <a:srcRect l="5153" r="5153" b="-1"/>
          <a:stretch/>
        </p:blipFill>
        <p:spPr bwMode="auto">
          <a:xfrm>
            <a:off x="-5388" y="10"/>
            <a:ext cx="6169518" cy="5158840"/>
          </a:xfrm>
          <a:custGeom>
            <a:avLst/>
            <a:gdLst/>
            <a:ahLst/>
            <a:cxnLst/>
            <a:rect l="l" t="t" r="r" b="b"/>
            <a:pathLst>
              <a:path w="6096000" h="5158850">
                <a:moveTo>
                  <a:pt x="0" y="0"/>
                </a:moveTo>
                <a:lnTo>
                  <a:pt x="6096000" y="0"/>
                </a:lnTo>
                <a:lnTo>
                  <a:pt x="6096000" y="5158850"/>
                </a:lnTo>
                <a:lnTo>
                  <a:pt x="5957305" y="5157644"/>
                </a:lnTo>
                <a:cubicBezTo>
                  <a:pt x="5920540" y="5151975"/>
                  <a:pt x="5887096" y="5153588"/>
                  <a:pt x="5857259" y="5143603"/>
                </a:cubicBezTo>
                <a:cubicBezTo>
                  <a:pt x="5843335" y="5146861"/>
                  <a:pt x="5830921" y="5147051"/>
                  <a:pt x="5821375" y="5137142"/>
                </a:cubicBezTo>
                <a:cubicBezTo>
                  <a:pt x="5786501" y="5134144"/>
                  <a:pt x="5775399" y="5144200"/>
                  <a:pt x="5755916" y="5131695"/>
                </a:cubicBezTo>
                <a:cubicBezTo>
                  <a:pt x="5732132" y="5146996"/>
                  <a:pt x="5732735" y="5139753"/>
                  <a:pt x="5725007" y="5132964"/>
                </a:cubicBezTo>
                <a:lnTo>
                  <a:pt x="5723810" y="5132374"/>
                </a:lnTo>
                <a:lnTo>
                  <a:pt x="5720531" y="5134578"/>
                </a:lnTo>
                <a:lnTo>
                  <a:pt x="5714795" y="5134902"/>
                </a:lnTo>
                <a:lnTo>
                  <a:pt x="5700142" y="5131655"/>
                </a:lnTo>
                <a:lnTo>
                  <a:pt x="5694799" y="5129754"/>
                </a:lnTo>
                <a:cubicBezTo>
                  <a:pt x="5691058" y="5128696"/>
                  <a:pt x="5688491" y="5128320"/>
                  <a:pt x="5686627" y="5128420"/>
                </a:cubicBezTo>
                <a:lnTo>
                  <a:pt x="5686371" y="5128603"/>
                </a:lnTo>
                <a:lnTo>
                  <a:pt x="5678819" y="5126929"/>
                </a:lnTo>
                <a:cubicBezTo>
                  <a:pt x="5666199" y="5123608"/>
                  <a:pt x="5654035" y="5119908"/>
                  <a:pt x="5642547" y="5116000"/>
                </a:cubicBezTo>
                <a:cubicBezTo>
                  <a:pt x="5629445" y="5126457"/>
                  <a:pt x="5588783" y="5104807"/>
                  <a:pt x="5587979" y="5128480"/>
                </a:cubicBezTo>
                <a:cubicBezTo>
                  <a:pt x="5572317" y="5123886"/>
                  <a:pt x="5564904" y="5112774"/>
                  <a:pt x="5566635" y="5128675"/>
                </a:cubicBezTo>
                <a:cubicBezTo>
                  <a:pt x="5561375" y="5127594"/>
                  <a:pt x="5557787" y="5128327"/>
                  <a:pt x="5554953" y="5129937"/>
                </a:cubicBezTo>
                <a:lnTo>
                  <a:pt x="5554039" y="5130763"/>
                </a:lnTo>
                <a:lnTo>
                  <a:pt x="5514254" y="5120517"/>
                </a:lnTo>
                <a:lnTo>
                  <a:pt x="5492156" y="5111382"/>
                </a:lnTo>
                <a:lnTo>
                  <a:pt x="5480446" y="5107855"/>
                </a:lnTo>
                <a:lnTo>
                  <a:pt x="5477744" y="5104402"/>
                </a:lnTo>
                <a:cubicBezTo>
                  <a:pt x="5474490" y="5102038"/>
                  <a:pt x="5469391" y="5100405"/>
                  <a:pt x="5460150" y="5100442"/>
                </a:cubicBezTo>
                <a:lnTo>
                  <a:pt x="5457901" y="5100914"/>
                </a:lnTo>
                <a:lnTo>
                  <a:pt x="5444243" y="5094201"/>
                </a:lnTo>
                <a:cubicBezTo>
                  <a:pt x="5439994" y="5091441"/>
                  <a:pt x="5436419" y="5088231"/>
                  <a:pt x="5433825" y="5084410"/>
                </a:cubicBezTo>
                <a:cubicBezTo>
                  <a:pt x="5379443" y="5093528"/>
                  <a:pt x="5336110" y="5069767"/>
                  <a:pt x="5280996" y="5063773"/>
                </a:cubicBezTo>
                <a:cubicBezTo>
                  <a:pt x="5250806" y="5055129"/>
                  <a:pt x="5168599" y="5059471"/>
                  <a:pt x="5161582" y="5030966"/>
                </a:cubicBezTo>
                <a:cubicBezTo>
                  <a:pt x="5121870" y="5022662"/>
                  <a:pt x="5095637" y="5020496"/>
                  <a:pt x="5042717" y="5013952"/>
                </a:cubicBezTo>
                <a:cubicBezTo>
                  <a:pt x="4991136" y="4983679"/>
                  <a:pt x="4902283" y="4990567"/>
                  <a:pt x="4840514" y="4970468"/>
                </a:cubicBezTo>
                <a:cubicBezTo>
                  <a:pt x="4799904" y="4987615"/>
                  <a:pt x="4824087" y="4969531"/>
                  <a:pt x="4786778" y="4967817"/>
                </a:cubicBezTo>
                <a:cubicBezTo>
                  <a:pt x="4801901" y="4948343"/>
                  <a:pt x="4739845" y="4972374"/>
                  <a:pt x="4743741" y="4948216"/>
                </a:cubicBezTo>
                <a:cubicBezTo>
                  <a:pt x="4736829" y="4948670"/>
                  <a:pt x="4730010" y="4949869"/>
                  <a:pt x="4723136" y="4951257"/>
                </a:cubicBezTo>
                <a:lnTo>
                  <a:pt x="4719535" y="4951970"/>
                </a:lnTo>
                <a:lnTo>
                  <a:pt x="4706143" y="4950704"/>
                </a:lnTo>
                <a:lnTo>
                  <a:pt x="4701098" y="4955500"/>
                </a:lnTo>
                <a:lnTo>
                  <a:pt x="4680034" y="4957289"/>
                </a:lnTo>
                <a:cubicBezTo>
                  <a:pt x="4672339" y="4957161"/>
                  <a:pt x="4664292" y="4956094"/>
                  <a:pt x="4655741" y="4953520"/>
                </a:cubicBezTo>
                <a:cubicBezTo>
                  <a:pt x="4636359" y="4940479"/>
                  <a:pt x="4599701" y="4946454"/>
                  <a:pt x="4569298" y="4940691"/>
                </a:cubicBezTo>
                <a:lnTo>
                  <a:pt x="4555978" y="4935439"/>
                </a:lnTo>
                <a:lnTo>
                  <a:pt x="4508950" y="4932725"/>
                </a:lnTo>
                <a:cubicBezTo>
                  <a:pt x="4495669" y="4931511"/>
                  <a:pt x="4482007" y="4929765"/>
                  <a:pt x="4467838" y="4927057"/>
                </a:cubicBezTo>
                <a:lnTo>
                  <a:pt x="4441949" y="4920349"/>
                </a:lnTo>
                <a:lnTo>
                  <a:pt x="4394719" y="4912853"/>
                </a:lnTo>
                <a:lnTo>
                  <a:pt x="4356810" y="4916186"/>
                </a:lnTo>
                <a:lnTo>
                  <a:pt x="4222145" y="4920166"/>
                </a:lnTo>
                <a:cubicBezTo>
                  <a:pt x="4202488" y="4924963"/>
                  <a:pt x="4184742" y="4944595"/>
                  <a:pt x="4160481" y="4934555"/>
                </a:cubicBezTo>
                <a:cubicBezTo>
                  <a:pt x="4165854" y="4945670"/>
                  <a:pt x="4131661" y="4931019"/>
                  <a:pt x="4124879" y="4940397"/>
                </a:cubicBezTo>
                <a:cubicBezTo>
                  <a:pt x="4120895" y="4948198"/>
                  <a:pt x="4109593" y="4945570"/>
                  <a:pt x="4100114" y="4947117"/>
                </a:cubicBezTo>
                <a:cubicBezTo>
                  <a:pt x="4091835" y="4954382"/>
                  <a:pt x="4045978" y="4954676"/>
                  <a:pt x="4030957" y="4950944"/>
                </a:cubicBezTo>
                <a:cubicBezTo>
                  <a:pt x="3989825" y="4935537"/>
                  <a:pt x="3946860" y="4963196"/>
                  <a:pt x="3913764" y="4951738"/>
                </a:cubicBezTo>
                <a:cubicBezTo>
                  <a:pt x="3904534" y="4951024"/>
                  <a:pt x="3896577" y="4951663"/>
                  <a:pt x="3889457" y="4953140"/>
                </a:cubicBezTo>
                <a:lnTo>
                  <a:pt x="3871115" y="4959252"/>
                </a:lnTo>
                <a:lnTo>
                  <a:pt x="3869086" y="4964946"/>
                </a:lnTo>
                <a:lnTo>
                  <a:pt x="3856124" y="4966504"/>
                </a:lnTo>
                <a:lnTo>
                  <a:pt x="3835967" y="4975175"/>
                </a:lnTo>
                <a:cubicBezTo>
                  <a:pt x="3826465" y="4950975"/>
                  <a:pt x="3782586" y="4987146"/>
                  <a:pt x="3785910" y="4965148"/>
                </a:cubicBezTo>
                <a:cubicBezTo>
                  <a:pt x="3750785" y="4971249"/>
                  <a:pt x="3699033" y="4952693"/>
                  <a:pt x="3671085" y="4977741"/>
                </a:cubicBezTo>
                <a:cubicBezTo>
                  <a:pt x="3621255" y="4982620"/>
                  <a:pt x="3562637" y="4994206"/>
                  <a:pt x="3486928" y="4994420"/>
                </a:cubicBezTo>
                <a:cubicBezTo>
                  <a:pt x="3446030" y="4994640"/>
                  <a:pt x="3343460" y="4976299"/>
                  <a:pt x="3280956" y="4975036"/>
                </a:cubicBezTo>
                <a:cubicBezTo>
                  <a:pt x="3227193" y="4980695"/>
                  <a:pt x="3256481" y="4973778"/>
                  <a:pt x="3211563" y="4993919"/>
                </a:cubicBezTo>
                <a:cubicBezTo>
                  <a:pt x="3207119" y="4990757"/>
                  <a:pt x="3170070" y="4988394"/>
                  <a:pt x="3164681" y="4986606"/>
                </a:cubicBezTo>
                <a:lnTo>
                  <a:pt x="3127171" y="4979411"/>
                </a:lnTo>
                <a:lnTo>
                  <a:pt x="3096889" y="4976795"/>
                </a:lnTo>
                <a:cubicBezTo>
                  <a:pt x="3088441" y="4978753"/>
                  <a:pt x="3082883" y="4978233"/>
                  <a:pt x="3078620" y="4976620"/>
                </a:cubicBezTo>
                <a:lnTo>
                  <a:pt x="3074275" y="4973840"/>
                </a:lnTo>
                <a:lnTo>
                  <a:pt x="3036436" y="4968613"/>
                </a:lnTo>
                <a:lnTo>
                  <a:pt x="3031995" y="4969990"/>
                </a:lnTo>
                <a:lnTo>
                  <a:pt x="2994028" y="4967956"/>
                </a:lnTo>
                <a:cubicBezTo>
                  <a:pt x="2992299" y="4970105"/>
                  <a:pt x="2989407" y="4971561"/>
                  <a:pt x="2984001" y="4971609"/>
                </a:cubicBezTo>
                <a:cubicBezTo>
                  <a:pt x="2994191" y="4986644"/>
                  <a:pt x="2981386" y="4977427"/>
                  <a:pt x="2964542" y="4976237"/>
                </a:cubicBezTo>
                <a:cubicBezTo>
                  <a:pt x="2976613" y="4999323"/>
                  <a:pt x="2927627" y="4986817"/>
                  <a:pt x="2921274" y="4999668"/>
                </a:cubicBezTo>
                <a:cubicBezTo>
                  <a:pt x="2908629" y="4998274"/>
                  <a:pt x="2895476" y="4997220"/>
                  <a:pt x="2882111" y="4996632"/>
                </a:cubicBezTo>
                <a:lnTo>
                  <a:pt x="2874282" y="4996582"/>
                </a:lnTo>
                <a:cubicBezTo>
                  <a:pt x="2874237" y="4996658"/>
                  <a:pt x="2874193" y="4996735"/>
                  <a:pt x="2874147" y="4996812"/>
                </a:cubicBezTo>
                <a:cubicBezTo>
                  <a:pt x="2872492" y="4997296"/>
                  <a:pt x="2869935" y="4997466"/>
                  <a:pt x="2865932" y="4997221"/>
                </a:cubicBezTo>
                <a:lnTo>
                  <a:pt x="2860008" y="4996489"/>
                </a:lnTo>
                <a:lnTo>
                  <a:pt x="2844819" y="4996392"/>
                </a:lnTo>
                <a:lnTo>
                  <a:pt x="2839735" y="4997900"/>
                </a:lnTo>
                <a:lnTo>
                  <a:pt x="2837922" y="5000718"/>
                </a:lnTo>
                <a:lnTo>
                  <a:pt x="2836507" y="5000394"/>
                </a:lnTo>
                <a:cubicBezTo>
                  <a:pt x="2825749" y="4995427"/>
                  <a:pt x="2822382" y="4988291"/>
                  <a:pt x="2808859" y="5008050"/>
                </a:cubicBezTo>
                <a:cubicBezTo>
                  <a:pt x="2784233" y="4999995"/>
                  <a:pt x="2779499" y="5012041"/>
                  <a:pt x="2745907" y="5016391"/>
                </a:cubicBezTo>
                <a:cubicBezTo>
                  <a:pt x="2731796" y="5008784"/>
                  <a:pt x="2720518" y="5011549"/>
                  <a:pt x="2709519" y="5017601"/>
                </a:cubicBezTo>
                <a:cubicBezTo>
                  <a:pt x="2676766" y="5014138"/>
                  <a:pt x="2646981" y="5022656"/>
                  <a:pt x="2610212" y="5024813"/>
                </a:cubicBezTo>
                <a:cubicBezTo>
                  <a:pt x="2570359" y="5014992"/>
                  <a:pt x="2550109" y="5032793"/>
                  <a:pt x="2510814" y="5035020"/>
                </a:cubicBezTo>
                <a:cubicBezTo>
                  <a:pt x="2476639" y="5017991"/>
                  <a:pt x="2482834" y="5049980"/>
                  <a:pt x="2462736" y="5056754"/>
                </a:cubicBezTo>
                <a:lnTo>
                  <a:pt x="2457050" y="5057379"/>
                </a:lnTo>
                <a:lnTo>
                  <a:pt x="2442184" y="5054901"/>
                </a:lnTo>
                <a:lnTo>
                  <a:pt x="2436703" y="5053277"/>
                </a:lnTo>
                <a:cubicBezTo>
                  <a:pt x="2432888" y="5052418"/>
                  <a:pt x="2430299" y="5052175"/>
                  <a:pt x="2428451" y="5052373"/>
                </a:cubicBezTo>
                <a:lnTo>
                  <a:pt x="2420551" y="5051292"/>
                </a:lnTo>
                <a:cubicBezTo>
                  <a:pt x="2407700" y="5048633"/>
                  <a:pt x="2395274" y="5045570"/>
                  <a:pt x="2383501" y="5042264"/>
                </a:cubicBezTo>
                <a:cubicBezTo>
                  <a:pt x="2362992" y="5043848"/>
                  <a:pt x="2317884" y="5059023"/>
                  <a:pt x="2297493" y="5060796"/>
                </a:cubicBezTo>
                <a:lnTo>
                  <a:pt x="2261156" y="5052905"/>
                </a:lnTo>
                <a:lnTo>
                  <a:pt x="2200581" y="5036274"/>
                </a:lnTo>
                <a:lnTo>
                  <a:pt x="2198380" y="5036861"/>
                </a:lnTo>
                <a:lnTo>
                  <a:pt x="2116066" y="5030866"/>
                </a:lnTo>
                <a:cubicBezTo>
                  <a:pt x="2111600" y="5028328"/>
                  <a:pt x="2059664" y="5017338"/>
                  <a:pt x="2056754" y="5013653"/>
                </a:cubicBezTo>
                <a:cubicBezTo>
                  <a:pt x="2003393" y="5025622"/>
                  <a:pt x="1998298" y="5020073"/>
                  <a:pt x="1942916" y="5016969"/>
                </a:cubicBezTo>
                <a:cubicBezTo>
                  <a:pt x="1882138" y="5005950"/>
                  <a:pt x="1836966" y="4987831"/>
                  <a:pt x="1796717" y="4981610"/>
                </a:cubicBezTo>
                <a:cubicBezTo>
                  <a:pt x="1724075" y="4970499"/>
                  <a:pt x="1636218" y="4947449"/>
                  <a:pt x="1583222" y="4942334"/>
                </a:cubicBezTo>
                <a:cubicBezTo>
                  <a:pt x="1544265" y="4961611"/>
                  <a:pt x="1556109" y="4938719"/>
                  <a:pt x="1518821" y="4938963"/>
                </a:cubicBezTo>
                <a:cubicBezTo>
                  <a:pt x="1497291" y="4936197"/>
                  <a:pt x="1483221" y="4927794"/>
                  <a:pt x="1471837" y="4925740"/>
                </a:cubicBezTo>
                <a:lnTo>
                  <a:pt x="1450515" y="4926642"/>
                </a:lnTo>
                <a:lnTo>
                  <a:pt x="1437078" y="4926078"/>
                </a:lnTo>
                <a:lnTo>
                  <a:pt x="1432462" y="4931139"/>
                </a:lnTo>
                <a:lnTo>
                  <a:pt x="1411645" y="4934032"/>
                </a:lnTo>
                <a:cubicBezTo>
                  <a:pt x="1384856" y="4931153"/>
                  <a:pt x="1306656" y="4918434"/>
                  <a:pt x="1271729" y="4913863"/>
                </a:cubicBezTo>
                <a:cubicBezTo>
                  <a:pt x="1258697" y="4907976"/>
                  <a:pt x="1213546" y="4901042"/>
                  <a:pt x="1202076" y="4906608"/>
                </a:cubicBezTo>
                <a:cubicBezTo>
                  <a:pt x="1192059" y="4906580"/>
                  <a:pt x="1182171" y="4902320"/>
                  <a:pt x="1174670" y="4909064"/>
                </a:cubicBezTo>
                <a:cubicBezTo>
                  <a:pt x="1163701" y="4916862"/>
                  <a:pt x="1136874" y="4897641"/>
                  <a:pt x="1137035" y="4908989"/>
                </a:cubicBezTo>
                <a:cubicBezTo>
                  <a:pt x="1117838" y="4895687"/>
                  <a:pt x="1091386" y="4911450"/>
                  <a:pt x="1069882" y="4912892"/>
                </a:cubicBezTo>
                <a:cubicBezTo>
                  <a:pt x="1055589" y="4900472"/>
                  <a:pt x="1024570" y="4915744"/>
                  <a:pt x="980935" y="4911119"/>
                </a:cubicBezTo>
                <a:cubicBezTo>
                  <a:pt x="947614" y="4906556"/>
                  <a:pt x="913224" y="4897403"/>
                  <a:pt x="869960" y="4885518"/>
                </a:cubicBezTo>
                <a:cubicBezTo>
                  <a:pt x="819114" y="4856727"/>
                  <a:pt x="768074" y="4850663"/>
                  <a:pt x="721345" y="4839806"/>
                </a:cubicBezTo>
                <a:cubicBezTo>
                  <a:pt x="667944" y="4829906"/>
                  <a:pt x="698286" y="4859338"/>
                  <a:pt x="635428" y="4830000"/>
                </a:cubicBezTo>
                <a:cubicBezTo>
                  <a:pt x="626286" y="4837571"/>
                  <a:pt x="617638" y="4836842"/>
                  <a:pt x="604106" y="4830842"/>
                </a:cubicBezTo>
                <a:cubicBezTo>
                  <a:pt x="583276" y="4833091"/>
                  <a:pt x="539859" y="4845979"/>
                  <a:pt x="510451" y="4843485"/>
                </a:cubicBezTo>
                <a:cubicBezTo>
                  <a:pt x="489781" y="4840800"/>
                  <a:pt x="443867" y="4818678"/>
                  <a:pt x="427656" y="4815877"/>
                </a:cubicBezTo>
                <a:cubicBezTo>
                  <a:pt x="424088" y="4817297"/>
                  <a:pt x="419580" y="4820561"/>
                  <a:pt x="413184" y="4826676"/>
                </a:cubicBezTo>
                <a:cubicBezTo>
                  <a:pt x="387673" y="4816699"/>
                  <a:pt x="379855" y="4828170"/>
                  <a:pt x="341772" y="4829671"/>
                </a:cubicBezTo>
                <a:cubicBezTo>
                  <a:pt x="327795" y="4821005"/>
                  <a:pt x="314729" y="4822794"/>
                  <a:pt x="301266" y="4827842"/>
                </a:cubicBezTo>
                <a:cubicBezTo>
                  <a:pt x="265781" y="4821714"/>
                  <a:pt x="231017" y="4827635"/>
                  <a:pt x="189886" y="4826710"/>
                </a:cubicBezTo>
                <a:cubicBezTo>
                  <a:pt x="147910" y="4813727"/>
                  <a:pt x="121702" y="4829584"/>
                  <a:pt x="77762" y="4828518"/>
                </a:cubicBezTo>
                <a:cubicBezTo>
                  <a:pt x="38733" y="4806108"/>
                  <a:pt x="44308" y="4851138"/>
                  <a:pt x="8164" y="4846203"/>
                </a:cubicBezTo>
                <a:lnTo>
                  <a:pt x="0" y="4843648"/>
                </a:lnTo>
                <a:lnTo>
                  <a:pt x="0" y="4080681"/>
                </a:lnTo>
                <a:close/>
              </a:path>
            </a:pathLst>
          </a:custGeom>
          <a:solidFill>
            <a:srgbClr val="FFFFFF">
              <a:shade val="85000"/>
            </a:srgbClr>
          </a:solidFill>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027557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Sisällön paikkamerkki 4">
            <a:extLst>
              <a:ext uri="{FF2B5EF4-FFF2-40B4-BE49-F238E27FC236}">
                <a16:creationId xmlns:a16="http://schemas.microsoft.com/office/drawing/2014/main" id="{7DB76B6C-E6D0-AF64-6316-61666869CECF}"/>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18298" t="11366" r="28889" b="15551"/>
          <a:stretch/>
        </p:blipFill>
        <p:spPr>
          <a:xfrm>
            <a:off x="2792112" y="0"/>
            <a:ext cx="6607775" cy="6858000"/>
          </a:xfrm>
        </p:spPr>
      </p:pic>
    </p:spTree>
    <p:extLst>
      <p:ext uri="{BB962C8B-B14F-4D97-AF65-F5344CB8AC3E}">
        <p14:creationId xmlns:p14="http://schemas.microsoft.com/office/powerpoint/2010/main" val="19256436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2">
            <a:extLst>
              <a:ext uri="{FF2B5EF4-FFF2-40B4-BE49-F238E27FC236}">
                <a16:creationId xmlns:a16="http://schemas.microsoft.com/office/drawing/2014/main" id="{728DC2DA-6368-4F5C-AAA1-5FC35F14CC07}"/>
              </a:ext>
            </a:extLst>
          </p:cNvPr>
          <p:cNvPicPr>
            <a:picLocks noChangeAspect="1" noChangeArrowheads="1"/>
          </p:cNvPicPr>
          <p:nvPr/>
        </p:nvPicPr>
        <p:blipFill rotWithShape="1">
          <a:blip r:embed="rId2" cstate="print"/>
          <a:srcRect b="5436"/>
          <a:stretch/>
        </p:blipFill>
        <p:spPr bwMode="auto">
          <a:xfrm rot="21600000">
            <a:off x="2522356" y="10"/>
            <a:ext cx="9669642" cy="6857990"/>
          </a:xfrm>
          <a:prstGeom prst="rect">
            <a:avLst/>
          </a:prstGeom>
          <a:solidFill>
            <a:srgbClr val="FFFFFF">
              <a:shade val="85000"/>
            </a:srgbClr>
          </a:solidFill>
          <a:scene3d>
            <a:camera prst="orthographicFront"/>
            <a:lightRig rig="twoPt" dir="t">
              <a:rot lat="0" lon="0" rev="7200000"/>
            </a:lightRig>
          </a:scene3d>
          <a:sp3d>
            <a:bevelT w="25400" h="19050"/>
            <a:contourClr>
              <a:srgbClr val="FFFFFF"/>
            </a:contourClr>
          </a:sp3d>
        </p:spPr>
      </p:pic>
      <p:sp>
        <p:nvSpPr>
          <p:cNvPr id="40" name="Rectangle 39">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Otsikko 1">
            <a:extLst>
              <a:ext uri="{FF2B5EF4-FFF2-40B4-BE49-F238E27FC236}">
                <a16:creationId xmlns:a16="http://schemas.microsoft.com/office/drawing/2014/main" id="{12BE9B7E-92D3-4A5F-9E41-B96B03EE6278}"/>
              </a:ext>
            </a:extLst>
          </p:cNvPr>
          <p:cNvSpPr>
            <a:spLocks noGrp="1"/>
          </p:cNvSpPr>
          <p:nvPr>
            <p:ph type="title"/>
          </p:nvPr>
        </p:nvSpPr>
        <p:spPr>
          <a:xfrm>
            <a:off x="838200" y="365125"/>
            <a:ext cx="3822189" cy="1899912"/>
          </a:xfrm>
        </p:spPr>
        <p:txBody>
          <a:bodyPr vert="horz" lIns="91440" tIns="45720" rIns="91440" bIns="45720" rtlCol="0" anchor="ctr">
            <a:normAutofit/>
          </a:bodyPr>
          <a:lstStyle/>
          <a:p>
            <a:r>
              <a:rPr lang="en-US" sz="3700" b="1"/>
              <a:t>Kaakkurin koulun toimintaperiaatteet</a:t>
            </a:r>
          </a:p>
        </p:txBody>
      </p:sp>
      <p:sp>
        <p:nvSpPr>
          <p:cNvPr id="4" name="Suorakulmio 3">
            <a:extLst>
              <a:ext uri="{FF2B5EF4-FFF2-40B4-BE49-F238E27FC236}">
                <a16:creationId xmlns:a16="http://schemas.microsoft.com/office/drawing/2014/main" id="{58BDED8B-B0C8-4C04-ACC7-0F210BDE8760}"/>
              </a:ext>
            </a:extLst>
          </p:cNvPr>
          <p:cNvSpPr/>
          <p:nvPr/>
        </p:nvSpPr>
        <p:spPr>
          <a:xfrm>
            <a:off x="838200" y="2434201"/>
            <a:ext cx="3822189" cy="3742762"/>
          </a:xfrm>
          <a:prstGeom prst="rect">
            <a:avLst/>
          </a:prstGeom>
        </p:spPr>
        <p:txBody>
          <a:bodyPr vert="horz" lIns="91440" tIns="45720" rIns="91440" bIns="45720" rtlCol="0">
            <a:normAutofit lnSpcReduction="10000"/>
          </a:bodyPr>
          <a:lstStyle/>
          <a:p>
            <a:pPr indent="-228600">
              <a:lnSpc>
                <a:spcPct val="90000"/>
              </a:lnSpc>
              <a:spcBef>
                <a:spcPts val="600"/>
              </a:spcBef>
              <a:spcAft>
                <a:spcPts val="600"/>
              </a:spcAft>
              <a:buFont typeface="Arial" panose="020B0604020202020204" pitchFamily="34" charset="0"/>
              <a:buChar char="•"/>
              <a:defRPr/>
            </a:pPr>
            <a:r>
              <a:rPr lang="en-US" sz="2000" dirty="0" err="1"/>
              <a:t>Oppimisen</a:t>
            </a:r>
            <a:r>
              <a:rPr lang="en-US" sz="2000" dirty="0"/>
              <a:t> </a:t>
            </a:r>
            <a:r>
              <a:rPr lang="en-US" sz="2000" dirty="0" err="1"/>
              <a:t>pohja</a:t>
            </a:r>
            <a:r>
              <a:rPr lang="en-US" sz="2000" dirty="0"/>
              <a:t> </a:t>
            </a:r>
            <a:r>
              <a:rPr lang="en-US" sz="2000" dirty="0" err="1"/>
              <a:t>rakentuu</a:t>
            </a:r>
            <a:r>
              <a:rPr lang="en-US" sz="2000" dirty="0"/>
              <a:t> </a:t>
            </a:r>
            <a:r>
              <a:rPr lang="en-US" sz="2000" dirty="0" err="1"/>
              <a:t>lapsen</a:t>
            </a:r>
            <a:r>
              <a:rPr lang="en-US" sz="2000" dirty="0"/>
              <a:t> </a:t>
            </a:r>
            <a:r>
              <a:rPr lang="en-US" sz="2000" dirty="0" err="1"/>
              <a:t>kokonaisvaltaisesta</a:t>
            </a:r>
            <a:r>
              <a:rPr lang="en-US" sz="2000" dirty="0"/>
              <a:t> </a:t>
            </a:r>
            <a:r>
              <a:rPr lang="en-US" sz="2000" b="1" dirty="0" err="1"/>
              <a:t>hyvinvoinnista</a:t>
            </a:r>
            <a:r>
              <a:rPr lang="en-US" sz="2000" b="1" dirty="0"/>
              <a:t>.</a:t>
            </a:r>
            <a:endParaRPr lang="en-US" sz="2000" dirty="0"/>
          </a:p>
          <a:p>
            <a:pPr marL="0" indent="-228600">
              <a:lnSpc>
                <a:spcPct val="90000"/>
              </a:lnSpc>
              <a:spcBef>
                <a:spcPts val="600"/>
              </a:spcBef>
              <a:spcAft>
                <a:spcPts val="600"/>
              </a:spcAft>
              <a:buFont typeface="Arial" panose="020B0604020202020204" pitchFamily="34" charset="0"/>
              <a:buChar char="•"/>
              <a:defRPr/>
            </a:pPr>
            <a:r>
              <a:rPr lang="en-US" sz="2000" dirty="0" err="1"/>
              <a:t>Opetuksen</a:t>
            </a:r>
            <a:r>
              <a:rPr lang="en-US" sz="2000" dirty="0"/>
              <a:t> </a:t>
            </a:r>
            <a:r>
              <a:rPr lang="en-US" sz="2000" dirty="0" err="1"/>
              <a:t>järjestämisessä</a:t>
            </a:r>
            <a:r>
              <a:rPr lang="en-US" sz="2000" dirty="0"/>
              <a:t> </a:t>
            </a:r>
            <a:r>
              <a:rPr lang="en-US" sz="2000" dirty="0" err="1"/>
              <a:t>otamme</a:t>
            </a:r>
            <a:r>
              <a:rPr lang="en-US" sz="2000" dirty="0"/>
              <a:t> </a:t>
            </a:r>
            <a:r>
              <a:rPr lang="en-US" sz="2000" dirty="0" err="1"/>
              <a:t>huomioon</a:t>
            </a:r>
            <a:r>
              <a:rPr lang="en-US" sz="2000" dirty="0"/>
              <a:t> </a:t>
            </a:r>
            <a:r>
              <a:rPr lang="en-US" sz="2000" dirty="0" err="1"/>
              <a:t>lasten</a:t>
            </a:r>
            <a:r>
              <a:rPr lang="en-US" sz="2000" dirty="0"/>
              <a:t> </a:t>
            </a:r>
            <a:r>
              <a:rPr lang="en-US" sz="2000" b="1" dirty="0" err="1"/>
              <a:t>yksilölliset</a:t>
            </a:r>
            <a:r>
              <a:rPr lang="en-US" sz="2000" b="1" dirty="0"/>
              <a:t> </a:t>
            </a:r>
            <a:r>
              <a:rPr lang="en-US" sz="2000" b="1" dirty="0" err="1"/>
              <a:t>tarpeet</a:t>
            </a:r>
            <a:r>
              <a:rPr lang="en-US" sz="2000" dirty="0"/>
              <a:t>.</a:t>
            </a:r>
          </a:p>
          <a:p>
            <a:pPr marL="0" indent="-228600">
              <a:lnSpc>
                <a:spcPct val="90000"/>
              </a:lnSpc>
              <a:spcBef>
                <a:spcPts val="600"/>
              </a:spcBef>
              <a:spcAft>
                <a:spcPts val="600"/>
              </a:spcAft>
              <a:buFont typeface="Arial" panose="020B0604020202020204" pitchFamily="34" charset="0"/>
              <a:buChar char="•"/>
              <a:defRPr/>
            </a:pPr>
            <a:r>
              <a:rPr lang="en-US" sz="2000" dirty="0" err="1"/>
              <a:t>Koulussamme</a:t>
            </a:r>
            <a:r>
              <a:rPr lang="en-US" sz="2000" dirty="0"/>
              <a:t> on </a:t>
            </a:r>
            <a:r>
              <a:rPr lang="en-US" sz="2000" b="1" dirty="0" err="1"/>
              <a:t>turvallinen</a:t>
            </a:r>
            <a:r>
              <a:rPr lang="en-US" sz="2000" dirty="0"/>
              <a:t> ja </a:t>
            </a:r>
            <a:r>
              <a:rPr lang="en-US" sz="2000" b="1" dirty="0" err="1"/>
              <a:t>viihtyisä</a:t>
            </a:r>
            <a:r>
              <a:rPr lang="en-US" sz="2000" dirty="0"/>
              <a:t> </a:t>
            </a:r>
            <a:r>
              <a:rPr lang="en-US" sz="2000" dirty="0" err="1"/>
              <a:t>ilmapiiri</a:t>
            </a:r>
            <a:r>
              <a:rPr lang="en-US" sz="2000" dirty="0"/>
              <a:t>. </a:t>
            </a:r>
            <a:r>
              <a:rPr lang="en-US" sz="2000" b="1" dirty="0"/>
              <a:t>Koko</a:t>
            </a:r>
            <a:r>
              <a:rPr lang="en-US" sz="2000" dirty="0"/>
              <a:t> </a:t>
            </a:r>
            <a:r>
              <a:rPr lang="en-US" sz="2000" b="1" dirty="0" err="1"/>
              <a:t>kouluyhteisö</a:t>
            </a:r>
            <a:r>
              <a:rPr lang="en-US" sz="2000" dirty="0"/>
              <a:t> </a:t>
            </a:r>
            <a:r>
              <a:rPr lang="en-US" sz="2000" dirty="0" err="1"/>
              <a:t>toimii</a:t>
            </a:r>
            <a:r>
              <a:rPr lang="en-US" sz="2000" dirty="0"/>
              <a:t> </a:t>
            </a:r>
            <a:r>
              <a:rPr lang="en-US" sz="2000" b="1" dirty="0" err="1"/>
              <a:t>yhteisten</a:t>
            </a:r>
            <a:r>
              <a:rPr lang="en-US" sz="2000" dirty="0"/>
              <a:t> </a:t>
            </a:r>
            <a:r>
              <a:rPr lang="en-US" sz="2000" b="1" dirty="0" err="1"/>
              <a:t>tavoitteiden</a:t>
            </a:r>
            <a:r>
              <a:rPr lang="en-US" sz="2000" dirty="0"/>
              <a:t> </a:t>
            </a:r>
            <a:r>
              <a:rPr lang="en-US" sz="2000" dirty="0" err="1"/>
              <a:t>saavuttamiseksi</a:t>
            </a:r>
            <a:r>
              <a:rPr lang="en-US" sz="2000" dirty="0"/>
              <a:t>. </a:t>
            </a:r>
          </a:p>
          <a:p>
            <a:pPr marL="0" indent="-228600">
              <a:lnSpc>
                <a:spcPct val="90000"/>
              </a:lnSpc>
              <a:spcBef>
                <a:spcPts val="600"/>
              </a:spcBef>
              <a:spcAft>
                <a:spcPts val="600"/>
              </a:spcAft>
              <a:buFont typeface="Arial" panose="020B0604020202020204" pitchFamily="34" charset="0"/>
              <a:buChar char="•"/>
              <a:defRPr/>
            </a:pPr>
            <a:r>
              <a:rPr lang="en-US" sz="2000" dirty="0" err="1"/>
              <a:t>Teemme</a:t>
            </a:r>
            <a:r>
              <a:rPr lang="en-US" sz="2000" dirty="0"/>
              <a:t> </a:t>
            </a:r>
            <a:r>
              <a:rPr lang="en-US" sz="2000" dirty="0" err="1"/>
              <a:t>tiivistä</a:t>
            </a:r>
            <a:r>
              <a:rPr lang="en-US" sz="2000" dirty="0"/>
              <a:t> </a:t>
            </a:r>
            <a:r>
              <a:rPr lang="en-US" sz="2000" b="1" dirty="0" err="1"/>
              <a:t>yhteistyötä</a:t>
            </a:r>
            <a:r>
              <a:rPr lang="en-US" sz="2000" dirty="0"/>
              <a:t> </a:t>
            </a:r>
            <a:r>
              <a:rPr lang="en-US" sz="2000" dirty="0" err="1"/>
              <a:t>kotien</a:t>
            </a:r>
            <a:r>
              <a:rPr lang="en-US" sz="2000" dirty="0"/>
              <a:t> ja </a:t>
            </a:r>
            <a:r>
              <a:rPr lang="en-US" sz="2000" dirty="0" err="1"/>
              <a:t>lähiympäristön</a:t>
            </a:r>
            <a:r>
              <a:rPr lang="en-US" sz="2000" dirty="0"/>
              <a:t> </a:t>
            </a:r>
            <a:r>
              <a:rPr lang="en-US" sz="2000" dirty="0" err="1"/>
              <a:t>toimijoiden</a:t>
            </a:r>
            <a:r>
              <a:rPr lang="en-US" sz="2000" dirty="0"/>
              <a:t> </a:t>
            </a:r>
            <a:r>
              <a:rPr lang="en-US" sz="2000" dirty="0" err="1"/>
              <a:t>kanssa</a:t>
            </a:r>
            <a:r>
              <a:rPr lang="en-US" sz="2000" dirty="0"/>
              <a:t>.</a:t>
            </a:r>
          </a:p>
        </p:txBody>
      </p:sp>
    </p:spTree>
    <p:extLst>
      <p:ext uri="{BB962C8B-B14F-4D97-AF65-F5344CB8AC3E}">
        <p14:creationId xmlns:p14="http://schemas.microsoft.com/office/powerpoint/2010/main" val="26747601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CF86F5CE-1BF7-4C78-9209-503B7F20C533}"/>
              </a:ext>
            </a:extLst>
          </p:cNvPr>
          <p:cNvSpPr>
            <a:spLocks noGrp="1"/>
          </p:cNvSpPr>
          <p:nvPr>
            <p:ph type="title"/>
          </p:nvPr>
        </p:nvSpPr>
        <p:spPr>
          <a:xfrm>
            <a:off x="640080" y="325369"/>
            <a:ext cx="4368602" cy="1956841"/>
          </a:xfrm>
        </p:spPr>
        <p:txBody>
          <a:bodyPr anchor="b">
            <a:normAutofit/>
          </a:bodyPr>
          <a:lstStyle/>
          <a:p>
            <a:r>
              <a:rPr lang="fi-FI" sz="4600" b="1" dirty="0"/>
              <a:t>Kaakkurin koulun päivärytmi</a:t>
            </a:r>
          </a:p>
        </p:txBody>
      </p:sp>
      <p:sp>
        <p:nvSpPr>
          <p:cNvPr id="18"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isällön paikkamerkki 2">
            <a:extLst>
              <a:ext uri="{FF2B5EF4-FFF2-40B4-BE49-F238E27FC236}">
                <a16:creationId xmlns:a16="http://schemas.microsoft.com/office/drawing/2014/main" id="{E1D6F956-A16F-41BD-8AFF-C19BAD6C31F1}"/>
              </a:ext>
            </a:extLst>
          </p:cNvPr>
          <p:cNvSpPr>
            <a:spLocks noGrp="1"/>
          </p:cNvSpPr>
          <p:nvPr>
            <p:ph idx="1"/>
          </p:nvPr>
        </p:nvSpPr>
        <p:spPr>
          <a:xfrm>
            <a:off x="640080" y="2872898"/>
            <a:ext cx="4830278" cy="3920933"/>
          </a:xfrm>
        </p:spPr>
        <p:txBody>
          <a:bodyPr>
            <a:normAutofit/>
          </a:bodyPr>
          <a:lstStyle/>
          <a:p>
            <a:pPr marL="0" indent="0">
              <a:buNone/>
            </a:pPr>
            <a:r>
              <a:rPr lang="fi-FI" sz="1600" b="1" dirty="0"/>
              <a:t>1. oppitunti </a:t>
            </a:r>
            <a:r>
              <a:rPr lang="fi-FI" sz="1600" b="1" u="sng" dirty="0"/>
              <a:t>8.15</a:t>
            </a:r>
            <a:r>
              <a:rPr lang="fi-FI" sz="1600" b="1" dirty="0"/>
              <a:t>-9.00</a:t>
            </a:r>
          </a:p>
          <a:p>
            <a:pPr marL="0" indent="0">
              <a:buNone/>
            </a:pPr>
            <a:r>
              <a:rPr lang="fi-FI" sz="1600" dirty="0"/>
              <a:t>	9.00-9.05 siirtymätauko</a:t>
            </a:r>
          </a:p>
          <a:p>
            <a:pPr marL="0" indent="0">
              <a:buNone/>
            </a:pPr>
            <a:r>
              <a:rPr lang="fi-FI" sz="1600" b="1" dirty="0"/>
              <a:t>2. oppitunti </a:t>
            </a:r>
            <a:r>
              <a:rPr lang="fi-FI" sz="1600" b="1" u="sng" dirty="0"/>
              <a:t>9.05</a:t>
            </a:r>
            <a:r>
              <a:rPr lang="fi-FI" sz="1600" b="1" dirty="0"/>
              <a:t>-9.50</a:t>
            </a:r>
          </a:p>
          <a:p>
            <a:pPr marL="0" indent="0">
              <a:buNone/>
            </a:pPr>
            <a:r>
              <a:rPr lang="fi-FI" sz="1600" dirty="0"/>
              <a:t>	9.50-10.10 Välitunti</a:t>
            </a:r>
          </a:p>
          <a:p>
            <a:pPr marL="0" indent="0">
              <a:buNone/>
            </a:pPr>
            <a:r>
              <a:rPr lang="fi-FI" sz="1600" b="1" dirty="0"/>
              <a:t>3. oppitunti 10.10-11.15</a:t>
            </a:r>
          </a:p>
          <a:p>
            <a:pPr marL="0" indent="0">
              <a:buNone/>
            </a:pPr>
            <a:r>
              <a:rPr lang="fi-FI" sz="1600" dirty="0"/>
              <a:t>	Ruokailut oppitunnin aikana porrastetusti</a:t>
            </a:r>
          </a:p>
          <a:p>
            <a:pPr marL="0" indent="0">
              <a:buNone/>
            </a:pPr>
            <a:r>
              <a:rPr lang="fi-FI" sz="1600" b="1" dirty="0"/>
              <a:t>4. oppitunti 11.15-</a:t>
            </a:r>
            <a:r>
              <a:rPr lang="fi-FI" sz="1600" b="1" u="sng" dirty="0"/>
              <a:t>12.00</a:t>
            </a:r>
          </a:p>
          <a:p>
            <a:pPr marL="0" indent="0">
              <a:buNone/>
            </a:pPr>
            <a:r>
              <a:rPr lang="fi-FI" sz="1600" dirty="0"/>
              <a:t>	12.00-12.25 Välitunti</a:t>
            </a:r>
          </a:p>
          <a:p>
            <a:pPr marL="0" indent="0">
              <a:buNone/>
            </a:pPr>
            <a:r>
              <a:rPr lang="fi-FI" sz="1600" b="1" dirty="0"/>
              <a:t>5. oppitunti 12.25-</a:t>
            </a:r>
            <a:r>
              <a:rPr lang="fi-FI" sz="1600" b="1" u="sng" dirty="0"/>
              <a:t>13.10</a:t>
            </a:r>
          </a:p>
          <a:p>
            <a:pPr marL="0" indent="0">
              <a:buNone/>
            </a:pPr>
            <a:r>
              <a:rPr lang="fi-FI" sz="1600" dirty="0"/>
              <a:t>	9.00-9.05 siirtymätauko</a:t>
            </a:r>
          </a:p>
          <a:p>
            <a:pPr marL="0" indent="0">
              <a:buNone/>
            </a:pPr>
            <a:r>
              <a:rPr lang="fi-FI" sz="1600" b="1" dirty="0"/>
              <a:t>6. oppitunti 13.15-14.00</a:t>
            </a:r>
          </a:p>
          <a:p>
            <a:pPr marL="0" indent="0">
              <a:buNone/>
            </a:pPr>
            <a:endParaRPr lang="fi-FI" sz="1200" b="1" dirty="0"/>
          </a:p>
          <a:p>
            <a:pPr marL="0" indent="0">
              <a:buNone/>
            </a:pPr>
            <a:endParaRPr lang="fi-FI" sz="1200" b="1" dirty="0"/>
          </a:p>
        </p:txBody>
      </p:sp>
      <p:pic>
        <p:nvPicPr>
          <p:cNvPr id="5" name="Kuva 4" descr="Kuva, joka sisältää kohteen taide, Grafiikka, graafinen suunnittelu, luovuus&#10;&#10;Kuvaus luotu automaattisesti">
            <a:extLst>
              <a:ext uri="{FF2B5EF4-FFF2-40B4-BE49-F238E27FC236}">
                <a16:creationId xmlns:a16="http://schemas.microsoft.com/office/drawing/2014/main" id="{E3280484-D36A-5B30-5DC8-ABCD03F7C82A}"/>
              </a:ext>
            </a:extLst>
          </p:cNvPr>
          <p:cNvPicPr>
            <a:picLocks noChangeAspect="1"/>
          </p:cNvPicPr>
          <p:nvPr/>
        </p:nvPicPr>
        <p:blipFill rotWithShape="1">
          <a:blip r:embed="rId2"/>
          <a:srcRect t="302"/>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p:spPr>
      </p:pic>
    </p:spTree>
    <p:extLst>
      <p:ext uri="{BB962C8B-B14F-4D97-AF65-F5344CB8AC3E}">
        <p14:creationId xmlns:p14="http://schemas.microsoft.com/office/powerpoint/2010/main" val="27689266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Sisällön paikkamerkki 4" descr="Kuva, joka sisältää kohteen teksti, sanaristikko, numero, kalenteri&#10;&#10;Kuvaus luotu automaattisesti">
            <a:extLst>
              <a:ext uri="{FF2B5EF4-FFF2-40B4-BE49-F238E27FC236}">
                <a16:creationId xmlns:a16="http://schemas.microsoft.com/office/drawing/2014/main" id="{9A91038C-6814-8730-F876-055924869C52}"/>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16822" r="12235" b="4187"/>
          <a:stretch/>
        </p:blipFill>
        <p:spPr>
          <a:xfrm rot="16200000">
            <a:off x="3750360" y="-2343776"/>
            <a:ext cx="4808623" cy="11545551"/>
          </a:xfrm>
        </p:spPr>
      </p:pic>
    </p:spTree>
    <p:extLst>
      <p:ext uri="{BB962C8B-B14F-4D97-AF65-F5344CB8AC3E}">
        <p14:creationId xmlns:p14="http://schemas.microsoft.com/office/powerpoint/2010/main" val="26759176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tsikko 1">
            <a:extLst>
              <a:ext uri="{FF2B5EF4-FFF2-40B4-BE49-F238E27FC236}">
                <a16:creationId xmlns:a16="http://schemas.microsoft.com/office/drawing/2014/main" id="{94229CF3-9ECF-41CA-9BF1-2938399A9822}"/>
              </a:ext>
            </a:extLst>
          </p:cNvPr>
          <p:cNvSpPr txBox="1">
            <a:spLocks/>
          </p:cNvSpPr>
          <p:nvPr/>
        </p:nvSpPr>
        <p:spPr>
          <a:xfrm>
            <a:off x="640080" y="325369"/>
            <a:ext cx="4368602" cy="1956841"/>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sz="5400" b="1"/>
              <a:t>Koulun aloitus</a:t>
            </a:r>
          </a:p>
        </p:txBody>
      </p:sp>
      <p:sp>
        <p:nvSpPr>
          <p:cNvPr id="14"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isällön paikkamerkki 2">
            <a:extLst>
              <a:ext uri="{FF2B5EF4-FFF2-40B4-BE49-F238E27FC236}">
                <a16:creationId xmlns:a16="http://schemas.microsoft.com/office/drawing/2014/main" id="{2D281F2E-A128-44C9-8670-E049C0573A31}"/>
              </a:ext>
            </a:extLst>
          </p:cNvPr>
          <p:cNvSpPr>
            <a:spLocks noGrp="1"/>
          </p:cNvSpPr>
          <p:nvPr>
            <p:ph idx="1"/>
          </p:nvPr>
        </p:nvSpPr>
        <p:spPr>
          <a:xfrm>
            <a:off x="640080" y="2872899"/>
            <a:ext cx="4243589" cy="3320668"/>
          </a:xfrm>
        </p:spPr>
        <p:txBody>
          <a:bodyPr vert="horz" lIns="91440" tIns="45720" rIns="91440" bIns="45720" rtlCol="0">
            <a:normAutofit/>
          </a:bodyPr>
          <a:lstStyle/>
          <a:p>
            <a:r>
              <a:rPr lang="en-US" sz="2200" dirty="0"/>
              <a:t>On </a:t>
            </a:r>
            <a:r>
              <a:rPr lang="en-US" sz="2200" dirty="0" err="1"/>
              <a:t>tärkeä</a:t>
            </a:r>
            <a:r>
              <a:rPr lang="en-US" sz="2200" dirty="0"/>
              <a:t> </a:t>
            </a:r>
            <a:r>
              <a:rPr lang="en-US" sz="2200" dirty="0" err="1"/>
              <a:t>elämänvaihe</a:t>
            </a:r>
            <a:r>
              <a:rPr lang="en-US" sz="2200" dirty="0"/>
              <a:t> </a:t>
            </a:r>
            <a:r>
              <a:rPr lang="en-US" sz="2200" dirty="0" err="1"/>
              <a:t>lapsen</a:t>
            </a:r>
            <a:r>
              <a:rPr lang="en-US" sz="2200" dirty="0"/>
              <a:t> </a:t>
            </a:r>
            <a:r>
              <a:rPr lang="en-US" sz="2200" dirty="0" err="1"/>
              <a:t>kehityksessä</a:t>
            </a:r>
            <a:endParaRPr lang="en-US" sz="2200" dirty="0"/>
          </a:p>
          <a:p>
            <a:r>
              <a:rPr lang="en-US" sz="2200" dirty="0"/>
              <a:t>Avaa </a:t>
            </a:r>
            <a:r>
              <a:rPr lang="en-US" sz="2200" dirty="0" err="1"/>
              <a:t>lapselle</a:t>
            </a:r>
            <a:r>
              <a:rPr lang="en-US" sz="2200" dirty="0"/>
              <a:t> </a:t>
            </a:r>
            <a:r>
              <a:rPr lang="en-US" sz="2200" dirty="0" err="1"/>
              <a:t>uuden</a:t>
            </a:r>
            <a:r>
              <a:rPr lang="en-US" sz="2200" dirty="0"/>
              <a:t> </a:t>
            </a:r>
            <a:r>
              <a:rPr lang="en-US" sz="2200" dirty="0" err="1"/>
              <a:t>maailman</a:t>
            </a:r>
            <a:r>
              <a:rPr lang="en-US" sz="2200" dirty="0"/>
              <a:t>: </a:t>
            </a:r>
            <a:r>
              <a:rPr lang="en-US" sz="2200" dirty="0" err="1"/>
              <a:t>koulun</a:t>
            </a:r>
            <a:r>
              <a:rPr lang="en-US" sz="2200" dirty="0"/>
              <a:t> </a:t>
            </a:r>
            <a:r>
              <a:rPr lang="en-US" sz="2200" dirty="0" err="1"/>
              <a:t>säännöt</a:t>
            </a:r>
            <a:r>
              <a:rPr lang="en-US" sz="2200" dirty="0"/>
              <a:t>, </a:t>
            </a:r>
            <a:r>
              <a:rPr lang="en-US" sz="2200" dirty="0" err="1"/>
              <a:t>tavat</a:t>
            </a:r>
            <a:r>
              <a:rPr lang="en-US" sz="2200" dirty="0"/>
              <a:t> ja </a:t>
            </a:r>
            <a:r>
              <a:rPr lang="en-US" sz="2200" dirty="0" err="1"/>
              <a:t>roolit</a:t>
            </a:r>
            <a:r>
              <a:rPr lang="en-US" sz="2200" dirty="0"/>
              <a:t>.</a:t>
            </a:r>
          </a:p>
          <a:p>
            <a:r>
              <a:rPr lang="en-US" sz="2200" dirty="0" err="1"/>
              <a:t>Perheellä</a:t>
            </a:r>
            <a:r>
              <a:rPr lang="en-US" sz="2200" dirty="0"/>
              <a:t>, </a:t>
            </a:r>
            <a:r>
              <a:rPr lang="en-US" sz="2200" dirty="0" err="1"/>
              <a:t>lapsen</a:t>
            </a:r>
            <a:r>
              <a:rPr lang="en-US" sz="2200" dirty="0"/>
              <a:t> </a:t>
            </a:r>
            <a:r>
              <a:rPr lang="en-US" sz="2200" dirty="0" err="1"/>
              <a:t>muulla</a:t>
            </a:r>
            <a:r>
              <a:rPr lang="en-US" sz="2200" dirty="0"/>
              <a:t> </a:t>
            </a:r>
            <a:r>
              <a:rPr lang="en-US" sz="2200" dirty="0" err="1"/>
              <a:t>lähipiirillä</a:t>
            </a:r>
            <a:r>
              <a:rPr lang="en-US" sz="2200" dirty="0"/>
              <a:t> ja </a:t>
            </a:r>
            <a:r>
              <a:rPr lang="en-US" sz="2200" dirty="0" err="1"/>
              <a:t>koulun</a:t>
            </a:r>
            <a:r>
              <a:rPr lang="en-US" sz="2200" dirty="0"/>
              <a:t> </a:t>
            </a:r>
            <a:r>
              <a:rPr lang="en-US" sz="2200" dirty="0" err="1"/>
              <a:t>aikuisilla</a:t>
            </a:r>
            <a:r>
              <a:rPr lang="en-US" sz="2200" dirty="0"/>
              <a:t> on iso </a:t>
            </a:r>
            <a:r>
              <a:rPr lang="en-US" sz="2200" dirty="0" err="1"/>
              <a:t>merkitys</a:t>
            </a:r>
            <a:r>
              <a:rPr lang="en-US" sz="2200" dirty="0"/>
              <a:t> </a:t>
            </a:r>
            <a:r>
              <a:rPr lang="en-US" sz="2200" dirty="0" err="1"/>
              <a:t>koulun</a:t>
            </a:r>
            <a:r>
              <a:rPr lang="en-US" sz="2200" dirty="0"/>
              <a:t> </a:t>
            </a:r>
            <a:r>
              <a:rPr lang="en-US" sz="2200" dirty="0" err="1"/>
              <a:t>aloittamisen</a:t>
            </a:r>
            <a:r>
              <a:rPr lang="en-US" sz="2200" dirty="0"/>
              <a:t> </a:t>
            </a:r>
            <a:r>
              <a:rPr lang="en-US" sz="2200" dirty="0" err="1"/>
              <a:t>tukemisessa</a:t>
            </a:r>
            <a:r>
              <a:rPr lang="en-US" sz="2200" dirty="0"/>
              <a:t>!</a:t>
            </a:r>
          </a:p>
        </p:txBody>
      </p:sp>
      <p:pic>
        <p:nvPicPr>
          <p:cNvPr id="5" name="Kuva 4">
            <a:extLst>
              <a:ext uri="{FF2B5EF4-FFF2-40B4-BE49-F238E27FC236}">
                <a16:creationId xmlns:a16="http://schemas.microsoft.com/office/drawing/2014/main" id="{6E9AB066-EB84-4B4F-B1EC-E94557224773}"/>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29095" b="4606"/>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6" name="Tekstiruutu 5">
            <a:extLst>
              <a:ext uri="{FF2B5EF4-FFF2-40B4-BE49-F238E27FC236}">
                <a16:creationId xmlns:a16="http://schemas.microsoft.com/office/drawing/2014/main" id="{50DF870A-2C7A-4155-841C-CD734644F01A}"/>
              </a:ext>
            </a:extLst>
          </p:cNvPr>
          <p:cNvSpPr txBox="1"/>
          <p:nvPr/>
        </p:nvSpPr>
        <p:spPr>
          <a:xfrm>
            <a:off x="9639699" y="6657945"/>
            <a:ext cx="2552301" cy="200055"/>
          </a:xfrm>
          <a:prstGeom prst="rect">
            <a:avLst/>
          </a:prstGeom>
          <a:solidFill>
            <a:srgbClr val="000000"/>
          </a:solidFill>
        </p:spPr>
        <p:txBody>
          <a:bodyPr wrap="none" rtlCol="0">
            <a:spAutoFit/>
          </a:bodyPr>
          <a:lstStyle/>
          <a:p>
            <a:pPr algn="r">
              <a:spcAft>
                <a:spcPts val="600"/>
              </a:spcAft>
            </a:pPr>
            <a:r>
              <a:rPr lang="fi-FI" sz="700">
                <a:solidFill>
                  <a:srgbClr val="FFFFFF"/>
                </a:solidFill>
                <a:hlinkClick r:id="rId3" tooltip="http://hallittuhysteria.blogspot.com/2012_05_01_archive.html"/>
              </a:rPr>
              <a:t>Tämä kuva</a:t>
            </a:r>
            <a:r>
              <a:rPr lang="fi-FI" sz="700">
                <a:solidFill>
                  <a:srgbClr val="FFFFFF"/>
                </a:solidFill>
              </a:rPr>
              <a:t>, tekijä Tuntematon tekijä, käyttöoikeus: </a:t>
            </a:r>
            <a:r>
              <a:rPr lang="fi-FI" sz="700">
                <a:solidFill>
                  <a:srgbClr val="FFFFFF"/>
                </a:solidFill>
                <a:hlinkClick r:id="rId4" tooltip="https://creativecommons.org/licenses/by-nc-nd/3.0/"/>
              </a:rPr>
              <a:t>CC BY-NC-ND</a:t>
            </a:r>
            <a:endParaRPr lang="fi-FI" sz="700">
              <a:solidFill>
                <a:srgbClr val="FFFFFF"/>
              </a:solidFill>
            </a:endParaRPr>
          </a:p>
        </p:txBody>
      </p:sp>
    </p:spTree>
    <p:extLst>
      <p:ext uri="{BB962C8B-B14F-4D97-AF65-F5344CB8AC3E}">
        <p14:creationId xmlns:p14="http://schemas.microsoft.com/office/powerpoint/2010/main" val="17426129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tsikko 1">
            <a:extLst>
              <a:ext uri="{FF2B5EF4-FFF2-40B4-BE49-F238E27FC236}">
                <a16:creationId xmlns:a16="http://schemas.microsoft.com/office/drawing/2014/main" id="{61434C11-6567-49C6-986B-33DB3F187851}"/>
              </a:ext>
            </a:extLst>
          </p:cNvPr>
          <p:cNvSpPr txBox="1">
            <a:spLocks/>
          </p:cNvSpPr>
          <p:nvPr/>
        </p:nvSpPr>
        <p:spPr>
          <a:xfrm>
            <a:off x="640079" y="325369"/>
            <a:ext cx="4571999" cy="1956841"/>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sz="5400" b="1" dirty="0" err="1"/>
              <a:t>Ekaluokkalainen</a:t>
            </a:r>
            <a:endParaRPr lang="en-US" sz="5400" b="1" dirty="0"/>
          </a:p>
        </p:txBody>
      </p:sp>
      <p:sp>
        <p:nvSpPr>
          <p:cNvPr id="16"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isällön paikkamerkki 2">
            <a:extLst>
              <a:ext uri="{FF2B5EF4-FFF2-40B4-BE49-F238E27FC236}">
                <a16:creationId xmlns:a16="http://schemas.microsoft.com/office/drawing/2014/main" id="{7720A1A2-D148-4ACF-9D10-1CA752DE5DF1}"/>
              </a:ext>
            </a:extLst>
          </p:cNvPr>
          <p:cNvSpPr>
            <a:spLocks noGrp="1"/>
          </p:cNvSpPr>
          <p:nvPr>
            <p:ph idx="1"/>
          </p:nvPr>
        </p:nvSpPr>
        <p:spPr>
          <a:xfrm>
            <a:off x="640080" y="2872899"/>
            <a:ext cx="4243589" cy="3715188"/>
          </a:xfrm>
        </p:spPr>
        <p:txBody>
          <a:bodyPr vert="horz" lIns="91440" tIns="45720" rIns="91440" bIns="45720" rtlCol="0">
            <a:normAutofit/>
          </a:bodyPr>
          <a:lstStyle/>
          <a:p>
            <a:r>
              <a:rPr lang="en-US" sz="1900" dirty="0"/>
              <a:t>on </a:t>
            </a:r>
            <a:r>
              <a:rPr lang="en-US" sz="1900" dirty="0" err="1"/>
              <a:t>innokas</a:t>
            </a:r>
            <a:r>
              <a:rPr lang="en-US" sz="1900" dirty="0"/>
              <a:t> </a:t>
            </a:r>
            <a:r>
              <a:rPr lang="en-US" sz="1900" dirty="0" err="1"/>
              <a:t>oppimaan</a:t>
            </a:r>
            <a:r>
              <a:rPr lang="en-US" sz="1900" dirty="0"/>
              <a:t> </a:t>
            </a:r>
            <a:r>
              <a:rPr lang="en-US" sz="1900" dirty="0" err="1"/>
              <a:t>uusia</a:t>
            </a:r>
            <a:r>
              <a:rPr lang="en-US" sz="1900" dirty="0"/>
              <a:t> </a:t>
            </a:r>
            <a:r>
              <a:rPr lang="en-US" sz="1900" dirty="0" err="1"/>
              <a:t>asioita</a:t>
            </a:r>
            <a:endParaRPr lang="en-US" sz="1900" dirty="0"/>
          </a:p>
          <a:p>
            <a:r>
              <a:rPr lang="en-US" sz="1900" dirty="0"/>
              <a:t>on </a:t>
            </a:r>
            <a:r>
              <a:rPr lang="en-US" sz="1900" dirty="0" err="1"/>
              <a:t>valmis</a:t>
            </a:r>
            <a:r>
              <a:rPr lang="en-US" sz="1900" dirty="0"/>
              <a:t> </a:t>
            </a:r>
            <a:r>
              <a:rPr lang="en-US" sz="1900" dirty="0" err="1"/>
              <a:t>kohtaamaan</a:t>
            </a:r>
            <a:r>
              <a:rPr lang="en-US" sz="1900" dirty="0"/>
              <a:t> </a:t>
            </a:r>
            <a:r>
              <a:rPr lang="en-US" sz="1900" dirty="0" err="1"/>
              <a:t>uusia</a:t>
            </a:r>
            <a:r>
              <a:rPr lang="en-US" sz="1900" dirty="0"/>
              <a:t> </a:t>
            </a:r>
            <a:r>
              <a:rPr lang="en-US" sz="1900" dirty="0" err="1"/>
              <a:t>haasteita</a:t>
            </a:r>
            <a:endParaRPr lang="en-US" sz="1900" dirty="0"/>
          </a:p>
          <a:p>
            <a:r>
              <a:rPr lang="en-US" sz="1900" dirty="0" err="1"/>
              <a:t>sietää</a:t>
            </a:r>
            <a:r>
              <a:rPr lang="en-US" sz="1900" dirty="0"/>
              <a:t> jo </a:t>
            </a:r>
            <a:r>
              <a:rPr lang="en-US" sz="1900" dirty="0" err="1"/>
              <a:t>pettymyksiä</a:t>
            </a:r>
            <a:endParaRPr lang="en-US" sz="1900" dirty="0"/>
          </a:p>
          <a:p>
            <a:r>
              <a:rPr lang="en-US" sz="1900" dirty="0" err="1"/>
              <a:t>kestää</a:t>
            </a:r>
            <a:r>
              <a:rPr lang="en-US" sz="1900" dirty="0"/>
              <a:t> </a:t>
            </a:r>
            <a:r>
              <a:rPr lang="en-US" sz="1900" dirty="0" err="1"/>
              <a:t>koulupäivän</a:t>
            </a:r>
            <a:r>
              <a:rPr lang="en-US" sz="1900" dirty="0"/>
              <a:t> </a:t>
            </a:r>
            <a:r>
              <a:rPr lang="en-US" sz="1900" dirty="0" err="1"/>
              <a:t>fyysiset</a:t>
            </a:r>
            <a:r>
              <a:rPr lang="en-US" sz="1900" dirty="0"/>
              <a:t> </a:t>
            </a:r>
            <a:r>
              <a:rPr lang="en-US" sz="1900" dirty="0" err="1"/>
              <a:t>rasitukset</a:t>
            </a:r>
            <a:r>
              <a:rPr lang="en-US" sz="1900" dirty="0"/>
              <a:t>: </a:t>
            </a:r>
            <a:r>
              <a:rPr lang="en-US" sz="1900" dirty="0" err="1"/>
              <a:t>koulumatkat</a:t>
            </a:r>
            <a:r>
              <a:rPr lang="en-US" sz="1900" dirty="0"/>
              <a:t> ja </a:t>
            </a:r>
            <a:r>
              <a:rPr lang="en-US" sz="1900" dirty="0" err="1"/>
              <a:t>koulupäivät</a:t>
            </a:r>
            <a:endParaRPr lang="en-US" sz="1900" dirty="0"/>
          </a:p>
          <a:p>
            <a:r>
              <a:rPr lang="en-US" sz="1900" dirty="0"/>
              <a:t>on jo </a:t>
            </a:r>
            <a:r>
              <a:rPr lang="en-US" sz="1900" dirty="0" err="1"/>
              <a:t>omatoiminen</a:t>
            </a:r>
            <a:r>
              <a:rPr lang="en-US" sz="1900" dirty="0"/>
              <a:t>; </a:t>
            </a:r>
            <a:r>
              <a:rPr lang="en-US" sz="1900" dirty="0" err="1"/>
              <a:t>vessa-asiat</a:t>
            </a:r>
            <a:r>
              <a:rPr lang="en-US" sz="1900" dirty="0"/>
              <a:t>, </a:t>
            </a:r>
            <a:r>
              <a:rPr lang="en-US" sz="1900" dirty="0" err="1"/>
              <a:t>pukeminen</a:t>
            </a:r>
            <a:r>
              <a:rPr lang="en-US" sz="1900" dirty="0"/>
              <a:t>.</a:t>
            </a:r>
          </a:p>
          <a:p>
            <a:r>
              <a:rPr lang="en-US" sz="1900" dirty="0" err="1"/>
              <a:t>Ekaluokkalaisen</a:t>
            </a:r>
            <a:r>
              <a:rPr lang="en-US" sz="1900" dirty="0"/>
              <a:t> </a:t>
            </a:r>
            <a:r>
              <a:rPr lang="en-US" sz="1900" dirty="0" err="1"/>
              <a:t>ei</a:t>
            </a:r>
            <a:r>
              <a:rPr lang="en-US" sz="1900" dirty="0"/>
              <a:t> </a:t>
            </a:r>
            <a:r>
              <a:rPr lang="en-US" sz="1900" dirty="0" err="1"/>
              <a:t>tarvitse</a:t>
            </a:r>
            <a:r>
              <a:rPr lang="en-US" sz="1900" dirty="0"/>
              <a:t> </a:t>
            </a:r>
            <a:r>
              <a:rPr lang="en-US" sz="1900" dirty="0" err="1"/>
              <a:t>osata</a:t>
            </a:r>
            <a:r>
              <a:rPr lang="en-US" sz="1900" dirty="0"/>
              <a:t> ja </a:t>
            </a:r>
            <a:r>
              <a:rPr lang="en-US" sz="1900" dirty="0" err="1"/>
              <a:t>hallita</a:t>
            </a:r>
            <a:r>
              <a:rPr lang="en-US" sz="1900" dirty="0"/>
              <a:t> </a:t>
            </a:r>
            <a:r>
              <a:rPr lang="en-US" sz="1900" dirty="0" err="1"/>
              <a:t>asioita</a:t>
            </a:r>
            <a:r>
              <a:rPr lang="en-US" sz="1900" dirty="0"/>
              <a:t> </a:t>
            </a:r>
            <a:r>
              <a:rPr lang="en-US" sz="1900" dirty="0" err="1"/>
              <a:t>täydellisesti</a:t>
            </a:r>
            <a:r>
              <a:rPr lang="en-US" sz="1900" dirty="0"/>
              <a:t>!</a:t>
            </a:r>
          </a:p>
          <a:p>
            <a:r>
              <a:rPr lang="en-US" sz="1900" dirty="0" err="1"/>
              <a:t>Aamupala</a:t>
            </a:r>
            <a:r>
              <a:rPr lang="en-US" sz="1900" dirty="0"/>
              <a:t> ja </a:t>
            </a:r>
            <a:r>
              <a:rPr lang="en-US" sz="1900" dirty="0" err="1"/>
              <a:t>kouluruoka</a:t>
            </a:r>
            <a:r>
              <a:rPr lang="en-US" sz="1900" dirty="0"/>
              <a:t>!</a:t>
            </a:r>
          </a:p>
          <a:p>
            <a:endParaRPr lang="en-US" sz="1900" dirty="0"/>
          </a:p>
          <a:p>
            <a:endParaRPr lang="en-US" sz="1900" dirty="0"/>
          </a:p>
          <a:p>
            <a:endParaRPr lang="en-US" sz="1900" dirty="0"/>
          </a:p>
          <a:p>
            <a:endParaRPr lang="en-US" sz="1900" dirty="0"/>
          </a:p>
        </p:txBody>
      </p:sp>
      <p:pic>
        <p:nvPicPr>
          <p:cNvPr id="6" name="Kuva 5">
            <a:extLst>
              <a:ext uri="{FF2B5EF4-FFF2-40B4-BE49-F238E27FC236}">
                <a16:creationId xmlns:a16="http://schemas.microsoft.com/office/drawing/2014/main" id="{7E1D5E46-F557-4972-B1BE-6110723DA2F0}"/>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17450" r="2" b="2045"/>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4" name="Suorakulmio 3">
            <a:extLst>
              <a:ext uri="{FF2B5EF4-FFF2-40B4-BE49-F238E27FC236}">
                <a16:creationId xmlns:a16="http://schemas.microsoft.com/office/drawing/2014/main" id="{AB7A8AFB-BE07-492D-897C-245C1E737812}"/>
              </a:ext>
            </a:extLst>
          </p:cNvPr>
          <p:cNvSpPr/>
          <p:nvPr/>
        </p:nvSpPr>
        <p:spPr>
          <a:xfrm>
            <a:off x="3810000" y="2274838"/>
            <a:ext cx="4572000" cy="369332"/>
          </a:xfrm>
          <a:prstGeom prst="rect">
            <a:avLst/>
          </a:prstGeom>
        </p:spPr>
        <p:txBody>
          <a:bodyPr>
            <a:spAutoFit/>
          </a:bodyPr>
          <a:lstStyle/>
          <a:p>
            <a:pPr>
              <a:spcAft>
                <a:spcPts val="600"/>
              </a:spcAft>
            </a:pPr>
            <a:r>
              <a:rPr lang="fi-FI"/>
              <a:t> </a:t>
            </a:r>
          </a:p>
        </p:txBody>
      </p:sp>
      <p:sp>
        <p:nvSpPr>
          <p:cNvPr id="7" name="Tekstiruutu 6">
            <a:extLst>
              <a:ext uri="{FF2B5EF4-FFF2-40B4-BE49-F238E27FC236}">
                <a16:creationId xmlns:a16="http://schemas.microsoft.com/office/drawing/2014/main" id="{9E5193D3-EBBC-4767-A1D9-738899FBFCB0}"/>
              </a:ext>
            </a:extLst>
          </p:cNvPr>
          <p:cNvSpPr txBox="1"/>
          <p:nvPr/>
        </p:nvSpPr>
        <p:spPr>
          <a:xfrm>
            <a:off x="9569167" y="6657945"/>
            <a:ext cx="2622833" cy="200055"/>
          </a:xfrm>
          <a:prstGeom prst="rect">
            <a:avLst/>
          </a:prstGeom>
          <a:solidFill>
            <a:srgbClr val="000000"/>
          </a:solidFill>
        </p:spPr>
        <p:txBody>
          <a:bodyPr wrap="none" rtlCol="0">
            <a:spAutoFit/>
          </a:bodyPr>
          <a:lstStyle/>
          <a:p>
            <a:pPr algn="r">
              <a:spcAft>
                <a:spcPts val="600"/>
              </a:spcAft>
            </a:pPr>
            <a:r>
              <a:rPr lang="fi-FI" sz="700">
                <a:solidFill>
                  <a:srgbClr val="FFFFFF"/>
                </a:solidFill>
                <a:hlinkClick r:id="rId3" tooltip="https://www.orientacionandujar.es/2013/08/05/13-tecnicas-de-trabajo-cooperativo/"/>
              </a:rPr>
              <a:t>Tämä kuva</a:t>
            </a:r>
            <a:r>
              <a:rPr lang="fi-FI" sz="700">
                <a:solidFill>
                  <a:srgbClr val="FFFFFF"/>
                </a:solidFill>
              </a:rPr>
              <a:t>, tekijä Tuntematon tekijä, käyttöoikeus: </a:t>
            </a:r>
            <a:r>
              <a:rPr lang="fi-FI" sz="700">
                <a:solidFill>
                  <a:srgbClr val="FFFFFF"/>
                </a:solidFill>
                <a:hlinkClick r:id="rId4" tooltip="https://creativecommons.org/licenses/by-nc-sa/3.0/"/>
              </a:rPr>
              <a:t>CC BY-NC-SA</a:t>
            </a:r>
            <a:endParaRPr lang="fi-FI" sz="700">
              <a:solidFill>
                <a:srgbClr val="FFFFFF"/>
              </a:solidFill>
            </a:endParaRPr>
          </a:p>
        </p:txBody>
      </p:sp>
    </p:spTree>
    <p:extLst>
      <p:ext uri="{BB962C8B-B14F-4D97-AF65-F5344CB8AC3E}">
        <p14:creationId xmlns:p14="http://schemas.microsoft.com/office/powerpoint/2010/main" val="9560871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p:cNvSpPr>
            <a:spLocks noGrp="1"/>
          </p:cNvSpPr>
          <p:nvPr>
            <p:ph type="title"/>
          </p:nvPr>
        </p:nvSpPr>
        <p:spPr>
          <a:xfrm>
            <a:off x="630936" y="639520"/>
            <a:ext cx="3429000" cy="1719072"/>
          </a:xfrm>
        </p:spPr>
        <p:txBody>
          <a:bodyPr anchor="b">
            <a:normAutofit/>
          </a:bodyPr>
          <a:lstStyle/>
          <a:p>
            <a:r>
              <a:rPr lang="fi-FI" sz="5000" b="1"/>
              <a:t>Vanhemmat huolehtivat</a:t>
            </a:r>
          </a:p>
        </p:txBody>
      </p:sp>
      <p:sp>
        <p:nvSpPr>
          <p:cNvPr id="12"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isällön paikkamerkki 2"/>
          <p:cNvSpPr>
            <a:spLocks noGrp="1"/>
          </p:cNvSpPr>
          <p:nvPr>
            <p:ph idx="1"/>
          </p:nvPr>
        </p:nvSpPr>
        <p:spPr>
          <a:xfrm>
            <a:off x="630936" y="2807208"/>
            <a:ext cx="4550664" cy="3678614"/>
          </a:xfrm>
        </p:spPr>
        <p:txBody>
          <a:bodyPr anchor="t">
            <a:normAutofit/>
          </a:bodyPr>
          <a:lstStyle/>
          <a:p>
            <a:r>
              <a:rPr lang="fi-FI" dirty="0"/>
              <a:t>Ruutuaika</a:t>
            </a:r>
          </a:p>
          <a:p>
            <a:r>
              <a:rPr lang="fi-FI" dirty="0"/>
              <a:t>Riittävä yöuni</a:t>
            </a:r>
          </a:p>
          <a:p>
            <a:r>
              <a:rPr lang="fi-FI" dirty="0"/>
              <a:t>Aamupala</a:t>
            </a:r>
          </a:p>
          <a:p>
            <a:r>
              <a:rPr lang="fi-FI" dirty="0"/>
              <a:t>Koulumatkan turvallisuus</a:t>
            </a:r>
          </a:p>
          <a:p>
            <a:r>
              <a:rPr lang="fi-FI" dirty="0"/>
              <a:t>Iltapäivän ohjelma</a:t>
            </a:r>
          </a:p>
          <a:p>
            <a:pPr marL="0" indent="0">
              <a:buNone/>
            </a:pPr>
            <a:endParaRPr lang="fi-FI" sz="2200" dirty="0"/>
          </a:p>
          <a:p>
            <a:endParaRPr lang="fi-FI" sz="2200" dirty="0"/>
          </a:p>
          <a:p>
            <a:endParaRPr lang="fi-FI" sz="2200" dirty="0"/>
          </a:p>
          <a:p>
            <a:endParaRPr lang="fi-FI" sz="2200" dirty="0"/>
          </a:p>
          <a:p>
            <a:endParaRPr lang="fi-FI" sz="2200" dirty="0"/>
          </a:p>
          <a:p>
            <a:pPr marL="0" indent="0">
              <a:buNone/>
            </a:pPr>
            <a:endParaRPr lang="fi-FI" sz="2200" dirty="0"/>
          </a:p>
          <a:p>
            <a:endParaRPr lang="fi-FI" sz="2200" dirty="0"/>
          </a:p>
          <a:p>
            <a:endParaRPr lang="fi-FI" sz="2200" dirty="0"/>
          </a:p>
        </p:txBody>
      </p:sp>
      <p:pic>
        <p:nvPicPr>
          <p:cNvPr id="5" name="Kuva 4">
            <a:extLst>
              <a:ext uri="{FF2B5EF4-FFF2-40B4-BE49-F238E27FC236}">
                <a16:creationId xmlns:a16="http://schemas.microsoft.com/office/drawing/2014/main" id="{4FD8FD2D-DCBB-4872-8DDE-0FC0558A096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53041" y="640080"/>
            <a:ext cx="5706229" cy="5577840"/>
          </a:xfrm>
          <a:prstGeom prst="rect">
            <a:avLst/>
          </a:prstGeom>
        </p:spPr>
      </p:pic>
    </p:spTree>
    <p:extLst>
      <p:ext uri="{BB962C8B-B14F-4D97-AF65-F5344CB8AC3E}">
        <p14:creationId xmlns:p14="http://schemas.microsoft.com/office/powerpoint/2010/main" val="35694576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F8CB719D-23CD-44E8-A05D-C37DDB7B1BF4}"/>
              </a:ext>
            </a:extLst>
          </p:cNvPr>
          <p:cNvSpPr>
            <a:spLocks noGrp="1"/>
          </p:cNvSpPr>
          <p:nvPr>
            <p:ph type="title"/>
          </p:nvPr>
        </p:nvSpPr>
        <p:spPr>
          <a:xfrm>
            <a:off x="640080" y="325369"/>
            <a:ext cx="4368602" cy="1956841"/>
          </a:xfrm>
        </p:spPr>
        <p:txBody>
          <a:bodyPr vert="horz" lIns="91440" tIns="45720" rIns="91440" bIns="45720" rtlCol="0" anchor="b">
            <a:normAutofit/>
          </a:bodyPr>
          <a:lstStyle/>
          <a:p>
            <a:r>
              <a:rPr lang="en-US" sz="4200" b="1"/>
              <a:t>Mitä ekaluokkalainen tarvitsee?</a:t>
            </a:r>
          </a:p>
        </p:txBody>
      </p:sp>
      <p:sp>
        <p:nvSpPr>
          <p:cNvPr id="73"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kstiruutu 3">
            <a:extLst>
              <a:ext uri="{FF2B5EF4-FFF2-40B4-BE49-F238E27FC236}">
                <a16:creationId xmlns:a16="http://schemas.microsoft.com/office/drawing/2014/main" id="{68BD3665-F998-418B-BF58-FCB918A6E0AB}"/>
              </a:ext>
            </a:extLst>
          </p:cNvPr>
          <p:cNvSpPr txBox="1"/>
          <p:nvPr/>
        </p:nvSpPr>
        <p:spPr>
          <a:xfrm>
            <a:off x="640080" y="2872899"/>
            <a:ext cx="4243589" cy="3320668"/>
          </a:xfrm>
          <a:prstGeom prst="rect">
            <a:avLst/>
          </a:prstGeom>
        </p:spPr>
        <p:txBody>
          <a:bodyPr vert="horz" lIns="91440" tIns="45720" rIns="91440" bIns="45720" rtlCol="0">
            <a:normAutofit/>
          </a:bodyPr>
          <a:lstStyle/>
          <a:p>
            <a:pPr marL="285750" indent="-228600">
              <a:lnSpc>
                <a:spcPct val="90000"/>
              </a:lnSpc>
              <a:spcAft>
                <a:spcPts val="600"/>
              </a:spcAft>
              <a:buFont typeface="Arial" panose="020B0604020202020204" pitchFamily="34" charset="0"/>
              <a:buChar char="•"/>
            </a:pPr>
            <a:r>
              <a:rPr lang="en-US" sz="2200" dirty="0" err="1"/>
              <a:t>Kodin</a:t>
            </a:r>
            <a:r>
              <a:rPr lang="en-US" sz="2200" dirty="0"/>
              <a:t> </a:t>
            </a:r>
            <a:r>
              <a:rPr lang="en-US" sz="2200" dirty="0" err="1"/>
              <a:t>tuki</a:t>
            </a:r>
            <a:r>
              <a:rPr lang="en-US" sz="2200" dirty="0"/>
              <a:t>: </a:t>
            </a:r>
            <a:r>
              <a:rPr lang="en-US" sz="2200" dirty="0" err="1"/>
              <a:t>kahdenkeskistä</a:t>
            </a:r>
            <a:r>
              <a:rPr lang="en-US" sz="2200" dirty="0"/>
              <a:t> </a:t>
            </a:r>
            <a:r>
              <a:rPr lang="en-US" sz="2200" dirty="0" err="1"/>
              <a:t>aikaa</a:t>
            </a:r>
            <a:r>
              <a:rPr lang="en-US" sz="2200" dirty="0"/>
              <a:t>, </a:t>
            </a:r>
            <a:r>
              <a:rPr lang="en-US" sz="2200" dirty="0" err="1"/>
              <a:t>kannustusta</a:t>
            </a:r>
            <a:r>
              <a:rPr lang="en-US" sz="2200" dirty="0"/>
              <a:t>, </a:t>
            </a:r>
            <a:br>
              <a:rPr lang="en-US" sz="2200" dirty="0"/>
            </a:br>
            <a:r>
              <a:rPr lang="en-US" sz="2200" dirty="0" err="1"/>
              <a:t>kehuja</a:t>
            </a:r>
            <a:r>
              <a:rPr lang="en-US" sz="2200" dirty="0"/>
              <a:t>, </a:t>
            </a:r>
            <a:r>
              <a:rPr lang="en-US" sz="2200" dirty="0" err="1"/>
              <a:t>ihmettelyä</a:t>
            </a:r>
            <a:r>
              <a:rPr lang="en-US" sz="2200" dirty="0"/>
              <a:t> ja </a:t>
            </a:r>
            <a:r>
              <a:rPr lang="en-US" sz="2200" dirty="0" err="1"/>
              <a:t>ihailua</a:t>
            </a:r>
            <a:endParaRPr lang="en-US" sz="2200" dirty="0"/>
          </a:p>
          <a:p>
            <a:pPr marL="285750" indent="-228600">
              <a:lnSpc>
                <a:spcPct val="90000"/>
              </a:lnSpc>
              <a:spcAft>
                <a:spcPts val="600"/>
              </a:spcAft>
              <a:buFont typeface="Arial" panose="020B0604020202020204" pitchFamily="34" charset="0"/>
              <a:buChar char="•"/>
            </a:pPr>
            <a:r>
              <a:rPr lang="en-US" sz="2200" dirty="0" err="1"/>
              <a:t>Koulupäivän</a:t>
            </a:r>
            <a:r>
              <a:rPr lang="en-US" sz="2200" dirty="0"/>
              <a:t> </a:t>
            </a:r>
            <a:r>
              <a:rPr lang="en-US" sz="2200" dirty="0" err="1"/>
              <a:t>järjestelyt</a:t>
            </a:r>
            <a:r>
              <a:rPr lang="en-US" sz="2200" dirty="0"/>
              <a:t> ja </a:t>
            </a:r>
            <a:r>
              <a:rPr lang="en-US" sz="2200" dirty="0" err="1"/>
              <a:t>rutiinit</a:t>
            </a:r>
            <a:endParaRPr lang="en-US" sz="2200" dirty="0"/>
          </a:p>
          <a:p>
            <a:pPr marL="285750" indent="-228600">
              <a:lnSpc>
                <a:spcPct val="90000"/>
              </a:lnSpc>
              <a:spcAft>
                <a:spcPts val="600"/>
              </a:spcAft>
              <a:buFont typeface="Arial" panose="020B0604020202020204" pitchFamily="34" charset="0"/>
              <a:buChar char="•"/>
            </a:pPr>
            <a:r>
              <a:rPr lang="en-US" sz="2200" dirty="0" err="1"/>
              <a:t>Kotitehtävien</a:t>
            </a:r>
            <a:r>
              <a:rPr lang="en-US" sz="2200" dirty="0"/>
              <a:t> </a:t>
            </a:r>
            <a:r>
              <a:rPr lang="en-US" sz="2200" dirty="0" err="1"/>
              <a:t>kysely</a:t>
            </a:r>
            <a:r>
              <a:rPr lang="en-US" sz="2200" dirty="0"/>
              <a:t>, </a:t>
            </a:r>
            <a:r>
              <a:rPr lang="en-US" sz="2200" dirty="0" err="1"/>
              <a:t>lukuläksyn</a:t>
            </a:r>
            <a:r>
              <a:rPr lang="en-US" sz="2200" dirty="0"/>
              <a:t> </a:t>
            </a:r>
            <a:r>
              <a:rPr lang="en-US" sz="2200" dirty="0" err="1"/>
              <a:t>kuuntelu</a:t>
            </a:r>
            <a:endParaRPr lang="en-US" sz="2200" dirty="0"/>
          </a:p>
          <a:p>
            <a:pPr marL="285750" indent="-228600">
              <a:lnSpc>
                <a:spcPct val="90000"/>
              </a:lnSpc>
              <a:spcAft>
                <a:spcPts val="600"/>
              </a:spcAft>
              <a:buFont typeface="Arial" panose="020B0604020202020204" pitchFamily="34" charset="0"/>
              <a:buChar char="•"/>
            </a:pPr>
            <a:r>
              <a:rPr lang="en-US" sz="2200" dirty="0" err="1"/>
              <a:t>Oppimisen</a:t>
            </a:r>
            <a:r>
              <a:rPr lang="en-US" sz="2200" dirty="0"/>
              <a:t> ja </a:t>
            </a:r>
            <a:r>
              <a:rPr lang="en-US" sz="2200" dirty="0" err="1"/>
              <a:t>työskentelytaitojen</a:t>
            </a:r>
            <a:r>
              <a:rPr lang="en-US" sz="2200" dirty="0"/>
              <a:t> </a:t>
            </a:r>
            <a:r>
              <a:rPr lang="en-US" sz="2200" dirty="0" err="1"/>
              <a:t>tuki</a:t>
            </a:r>
            <a:r>
              <a:rPr lang="en-US" sz="2200" dirty="0"/>
              <a:t> </a:t>
            </a:r>
            <a:r>
              <a:rPr lang="en-US" sz="2200" dirty="0" err="1"/>
              <a:t>tarvittaessa</a:t>
            </a:r>
            <a:endParaRPr lang="en-US" sz="2200" dirty="0"/>
          </a:p>
          <a:p>
            <a:pPr indent="-228600">
              <a:lnSpc>
                <a:spcPct val="90000"/>
              </a:lnSpc>
              <a:spcAft>
                <a:spcPts val="600"/>
              </a:spcAft>
              <a:buFont typeface="Arial" panose="020B0604020202020204" pitchFamily="34" charset="0"/>
              <a:buChar char="•"/>
            </a:pPr>
            <a:endParaRPr lang="en-US" sz="2200" dirty="0"/>
          </a:p>
          <a:p>
            <a:pPr marL="285750" indent="-228600">
              <a:lnSpc>
                <a:spcPct val="90000"/>
              </a:lnSpc>
              <a:spcAft>
                <a:spcPts val="600"/>
              </a:spcAft>
              <a:buFont typeface="Arial" panose="020B0604020202020204" pitchFamily="34" charset="0"/>
              <a:buChar char="•"/>
            </a:pPr>
            <a:endParaRPr lang="en-US" sz="2200" dirty="0"/>
          </a:p>
          <a:p>
            <a:pPr marL="285750" indent="-228600">
              <a:lnSpc>
                <a:spcPct val="90000"/>
              </a:lnSpc>
              <a:spcAft>
                <a:spcPts val="600"/>
              </a:spcAft>
              <a:buFont typeface="Arial" panose="020B0604020202020204" pitchFamily="34" charset="0"/>
              <a:buChar char="•"/>
            </a:pPr>
            <a:endParaRPr lang="en-US" sz="2200" dirty="0"/>
          </a:p>
        </p:txBody>
      </p:sp>
      <p:pic>
        <p:nvPicPr>
          <p:cNvPr id="1026" name="Picture 2" descr="värikynät, pyyhekumi, pussi, takaisin kouluun, koulu, lyijykynät, penaali,  koulu alkaa | Piqsels">
            <a:extLst>
              <a:ext uri="{FF2B5EF4-FFF2-40B4-BE49-F238E27FC236}">
                <a16:creationId xmlns:a16="http://schemas.microsoft.com/office/drawing/2014/main" id="{9EB9AB4F-8599-45D9-AA4A-57485BB8428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02" r="32945" b="-1"/>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05422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Kuva 2">
            <a:extLst>
              <a:ext uri="{FF2B5EF4-FFF2-40B4-BE49-F238E27FC236}">
                <a16:creationId xmlns:a16="http://schemas.microsoft.com/office/drawing/2014/main" id="{70B89E89-2BA4-8F3A-17F2-B4285A22E67E}"/>
              </a:ext>
            </a:extLst>
          </p:cNvPr>
          <p:cNvPicPr>
            <a:picLocks noChangeAspect="1"/>
          </p:cNvPicPr>
          <p:nvPr/>
        </p:nvPicPr>
        <p:blipFill>
          <a:blip r:embed="rId2" cstate="print">
            <a:extLst>
              <a:ext uri="{28A0092B-C50C-407E-A947-70E740481C1C}">
                <a14:useLocalDpi xmlns:a14="http://schemas.microsoft.com/office/drawing/2010/main" val="0"/>
              </a:ext>
            </a:extLst>
          </a:blip>
          <a:srcRect t="3368" b="21632"/>
          <a:stretch/>
        </p:blipFill>
        <p:spPr>
          <a:xfrm>
            <a:off x="27" y="13"/>
            <a:ext cx="12191973" cy="6857987"/>
          </a:xfrm>
          <a:prstGeom prst="rect">
            <a:avLst/>
          </a:prstGeom>
          <a:noFill/>
        </p:spPr>
      </p:pic>
    </p:spTree>
    <p:extLst>
      <p:ext uri="{BB962C8B-B14F-4D97-AF65-F5344CB8AC3E}">
        <p14:creationId xmlns:p14="http://schemas.microsoft.com/office/powerpoint/2010/main" val="12580786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tsikko 1">
            <a:extLst>
              <a:ext uri="{FF2B5EF4-FFF2-40B4-BE49-F238E27FC236}">
                <a16:creationId xmlns:a16="http://schemas.microsoft.com/office/drawing/2014/main" id="{7B885A4A-710C-4C87-B243-8CB68B533A5D}"/>
              </a:ext>
            </a:extLst>
          </p:cNvPr>
          <p:cNvSpPr txBox="1">
            <a:spLocks/>
          </p:cNvSpPr>
          <p:nvPr/>
        </p:nvSpPr>
        <p:spPr>
          <a:xfrm>
            <a:off x="640080" y="325369"/>
            <a:ext cx="4368602" cy="1956841"/>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sz="5400" b="1"/>
              <a:t>Oppimisen tukeminen</a:t>
            </a:r>
          </a:p>
        </p:txBody>
      </p:sp>
      <p:sp>
        <p:nvSpPr>
          <p:cNvPr id="73"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isällön paikkamerkki 2"/>
          <p:cNvSpPr>
            <a:spLocks noGrp="1"/>
          </p:cNvSpPr>
          <p:nvPr>
            <p:ph idx="1"/>
          </p:nvPr>
        </p:nvSpPr>
        <p:spPr>
          <a:xfrm>
            <a:off x="640080" y="2872899"/>
            <a:ext cx="4243589" cy="3320668"/>
          </a:xfrm>
        </p:spPr>
        <p:txBody>
          <a:bodyPr vert="horz" lIns="91440" tIns="45720" rIns="91440" bIns="45720" rtlCol="0">
            <a:normAutofit/>
          </a:bodyPr>
          <a:lstStyle/>
          <a:p>
            <a:r>
              <a:rPr lang="en-US" sz="1700" dirty="0" err="1"/>
              <a:t>Kodin</a:t>
            </a:r>
            <a:r>
              <a:rPr lang="en-US" sz="1700" dirty="0"/>
              <a:t> ja </a:t>
            </a:r>
            <a:r>
              <a:rPr lang="en-US" sz="1700" dirty="0" err="1"/>
              <a:t>koulun</a:t>
            </a:r>
            <a:r>
              <a:rPr lang="en-US" sz="1700" dirty="0"/>
              <a:t> </a:t>
            </a:r>
            <a:r>
              <a:rPr lang="en-US" sz="1700" dirty="0" err="1"/>
              <a:t>yhteistyö</a:t>
            </a:r>
            <a:r>
              <a:rPr lang="en-US" sz="1700" dirty="0"/>
              <a:t> </a:t>
            </a:r>
          </a:p>
          <a:p>
            <a:r>
              <a:rPr lang="en-US" sz="1700" dirty="0" err="1"/>
              <a:t>Eriyttäminen</a:t>
            </a:r>
            <a:endParaRPr lang="en-US" sz="1700" dirty="0"/>
          </a:p>
          <a:p>
            <a:r>
              <a:rPr lang="en-US" sz="1700" dirty="0" err="1"/>
              <a:t>Yhteisopettajuus</a:t>
            </a:r>
            <a:endParaRPr lang="en-US" sz="1700" dirty="0"/>
          </a:p>
          <a:p>
            <a:r>
              <a:rPr lang="en-US" sz="1700" dirty="0" err="1"/>
              <a:t>Koulunkäynnin</a:t>
            </a:r>
            <a:r>
              <a:rPr lang="en-US" sz="1700" dirty="0"/>
              <a:t> </a:t>
            </a:r>
            <a:r>
              <a:rPr lang="en-US" sz="1700" dirty="0" err="1"/>
              <a:t>ohjaajan</a:t>
            </a:r>
            <a:r>
              <a:rPr lang="en-US" sz="1700" dirty="0"/>
              <a:t> </a:t>
            </a:r>
            <a:r>
              <a:rPr lang="en-US" sz="1700" dirty="0" err="1"/>
              <a:t>tuki</a:t>
            </a:r>
            <a:endParaRPr lang="en-US" sz="1700" dirty="0"/>
          </a:p>
          <a:p>
            <a:r>
              <a:rPr lang="en-US" sz="1700" dirty="0" err="1"/>
              <a:t>Oppimiskeskustelut</a:t>
            </a:r>
            <a:endParaRPr lang="en-US" sz="1700" dirty="0"/>
          </a:p>
          <a:p>
            <a:r>
              <a:rPr lang="en-US" sz="1700" dirty="0" err="1"/>
              <a:t>Erityisopetus</a:t>
            </a:r>
            <a:r>
              <a:rPr lang="en-US" sz="1700" dirty="0"/>
              <a:t>; </a:t>
            </a:r>
            <a:r>
              <a:rPr lang="en-US" sz="1700" dirty="0" err="1"/>
              <a:t>tarpeiden</a:t>
            </a:r>
            <a:r>
              <a:rPr lang="en-US" sz="1700" dirty="0"/>
              <a:t> </a:t>
            </a:r>
            <a:r>
              <a:rPr lang="en-US" sz="1700" dirty="0" err="1"/>
              <a:t>kartoitus</a:t>
            </a:r>
            <a:r>
              <a:rPr lang="en-US" sz="1700" dirty="0"/>
              <a:t>, </a:t>
            </a:r>
            <a:r>
              <a:rPr lang="en-US" sz="1700" dirty="0" err="1"/>
              <a:t>tuen</a:t>
            </a:r>
            <a:r>
              <a:rPr lang="en-US" sz="1700" dirty="0"/>
              <a:t> </a:t>
            </a:r>
            <a:r>
              <a:rPr lang="en-US" sz="1700" dirty="0" err="1"/>
              <a:t>suunnittelu</a:t>
            </a:r>
            <a:r>
              <a:rPr lang="en-US" sz="1700" dirty="0"/>
              <a:t> ja </a:t>
            </a:r>
            <a:r>
              <a:rPr lang="en-US" sz="1700" dirty="0" err="1"/>
              <a:t>toteutus</a:t>
            </a:r>
            <a:r>
              <a:rPr lang="en-US" sz="1700" dirty="0"/>
              <a:t>, </a:t>
            </a:r>
            <a:r>
              <a:rPr lang="en-US" sz="1700" dirty="0" err="1"/>
              <a:t>oppilaskohtaiset</a:t>
            </a:r>
            <a:r>
              <a:rPr lang="en-US" sz="1700" dirty="0"/>
              <a:t> </a:t>
            </a:r>
            <a:r>
              <a:rPr lang="en-US" sz="1700" dirty="0" err="1"/>
              <a:t>tukitoimet</a:t>
            </a:r>
            <a:endParaRPr lang="en-US" sz="1700" dirty="0"/>
          </a:p>
          <a:p>
            <a:r>
              <a:rPr lang="en-US" sz="1700" dirty="0" err="1"/>
              <a:t>Tukiopetus</a:t>
            </a:r>
            <a:r>
              <a:rPr lang="en-US" sz="1700" dirty="0"/>
              <a:t>, </a:t>
            </a:r>
            <a:r>
              <a:rPr lang="en-US" sz="1700" dirty="0" err="1"/>
              <a:t>kerhot</a:t>
            </a:r>
            <a:endParaRPr lang="en-US" sz="1700" dirty="0"/>
          </a:p>
          <a:p>
            <a:r>
              <a:rPr lang="en-US" sz="1700" dirty="0" err="1"/>
              <a:t>Oppilashuoltotyö</a:t>
            </a:r>
            <a:endParaRPr lang="en-US" sz="1700" dirty="0"/>
          </a:p>
          <a:p>
            <a:endParaRPr lang="en-US" sz="1700" dirty="0"/>
          </a:p>
          <a:p>
            <a:endParaRPr lang="en-US" sz="1700" dirty="0"/>
          </a:p>
          <a:p>
            <a:endParaRPr lang="en-US" sz="1700" dirty="0"/>
          </a:p>
          <a:p>
            <a:endParaRPr lang="en-US" sz="1700" dirty="0"/>
          </a:p>
          <a:p>
            <a:endParaRPr lang="en-US" sz="1700" dirty="0"/>
          </a:p>
        </p:txBody>
      </p:sp>
      <p:pic>
        <p:nvPicPr>
          <p:cNvPr id="2050" name="Picture 2" descr="Sähköinen kouluun ilmoittautuminen on avattu - Haku kaksikieliseen  opetukseen tapahtuu Wilmassa - Uutiset - Rovaniemi - Arktinen pääkaupunki">
            <a:extLst>
              <a:ext uri="{FF2B5EF4-FFF2-40B4-BE49-F238E27FC236}">
                <a16:creationId xmlns:a16="http://schemas.microsoft.com/office/drawing/2014/main" id="{3E65C936-3ADE-48F5-B948-416FBBE8CF7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394" r="15397" b="1"/>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80619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tsikko 8">
            <a:extLst>
              <a:ext uri="{FF2B5EF4-FFF2-40B4-BE49-F238E27FC236}">
                <a16:creationId xmlns:a16="http://schemas.microsoft.com/office/drawing/2014/main" id="{1F525458-F522-42B9-8B88-89A511F0B324}"/>
              </a:ext>
            </a:extLst>
          </p:cNvPr>
          <p:cNvSpPr>
            <a:spLocks noGrp="1"/>
          </p:cNvSpPr>
          <p:nvPr>
            <p:ph type="title"/>
          </p:nvPr>
        </p:nvSpPr>
        <p:spPr>
          <a:xfrm>
            <a:off x="640080" y="325369"/>
            <a:ext cx="4368602" cy="1956841"/>
          </a:xfrm>
        </p:spPr>
        <p:txBody>
          <a:bodyPr anchor="b">
            <a:normAutofit/>
          </a:bodyPr>
          <a:lstStyle/>
          <a:p>
            <a:r>
              <a:rPr lang="fi-FI" sz="5400" dirty="0"/>
              <a:t>Opettajat</a:t>
            </a:r>
          </a:p>
        </p:txBody>
      </p:sp>
      <p:sp>
        <p:nvSpPr>
          <p:cNvPr id="75"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isällön paikkamerkki 7">
            <a:extLst>
              <a:ext uri="{FF2B5EF4-FFF2-40B4-BE49-F238E27FC236}">
                <a16:creationId xmlns:a16="http://schemas.microsoft.com/office/drawing/2014/main" id="{A48004C7-8E3A-4437-9304-AF0A1797B09F}"/>
              </a:ext>
            </a:extLst>
          </p:cNvPr>
          <p:cNvSpPr>
            <a:spLocks noGrp="1"/>
          </p:cNvSpPr>
          <p:nvPr>
            <p:ph idx="1"/>
          </p:nvPr>
        </p:nvSpPr>
        <p:spPr>
          <a:xfrm>
            <a:off x="640080" y="2872899"/>
            <a:ext cx="4243589" cy="3320668"/>
          </a:xfrm>
        </p:spPr>
        <p:txBody>
          <a:bodyPr>
            <a:normAutofit/>
          </a:bodyPr>
          <a:lstStyle/>
          <a:p>
            <a:r>
              <a:rPr lang="fi-FI" sz="2200" dirty="0"/>
              <a:t>1A Mervi Hietakangas</a:t>
            </a:r>
          </a:p>
          <a:p>
            <a:r>
              <a:rPr lang="fi-FI" sz="2200" dirty="0"/>
              <a:t>1B Milla Pitkänen</a:t>
            </a:r>
          </a:p>
          <a:p>
            <a:r>
              <a:rPr lang="fi-FI" sz="2200" dirty="0"/>
              <a:t>PR 1-2 </a:t>
            </a:r>
            <a:r>
              <a:rPr lang="fi-FI" sz="1600" i="1" dirty="0"/>
              <a:t>Opettaja selviää myöhemmin</a:t>
            </a:r>
          </a:p>
          <a:p>
            <a:r>
              <a:rPr lang="fi-FI" sz="2200" dirty="0"/>
              <a:t>Erityisopettaja Ida Ylikotila</a:t>
            </a:r>
          </a:p>
          <a:p>
            <a:endParaRPr lang="fi-FI" sz="2200" dirty="0"/>
          </a:p>
          <a:p>
            <a:r>
              <a:rPr lang="fi-FI" sz="2200" dirty="0"/>
              <a:t>Sininen solu 050 316 6685</a:t>
            </a:r>
          </a:p>
        </p:txBody>
      </p:sp>
      <p:pic>
        <p:nvPicPr>
          <p:cNvPr id="3076" name="Picture 4" descr="Koulu alkaa – näillä vinkeillä se helpottuu">
            <a:extLst>
              <a:ext uri="{FF2B5EF4-FFF2-40B4-BE49-F238E27FC236}">
                <a16:creationId xmlns:a16="http://schemas.microsoft.com/office/drawing/2014/main" id="{8F38F489-C9D6-4669-8E3A-AB31E4691B8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8632" r="4415" b="-1"/>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43872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AFBF1FDD-82AF-48D4-B61A-E22107AA39C9}"/>
              </a:ext>
            </a:extLst>
          </p:cNvPr>
          <p:cNvSpPr>
            <a:spLocks noGrp="1"/>
          </p:cNvSpPr>
          <p:nvPr>
            <p:ph type="title"/>
          </p:nvPr>
        </p:nvSpPr>
        <p:spPr>
          <a:xfrm>
            <a:off x="640080" y="325369"/>
            <a:ext cx="4368602" cy="1956841"/>
          </a:xfrm>
        </p:spPr>
        <p:txBody>
          <a:bodyPr anchor="b">
            <a:normAutofit/>
          </a:bodyPr>
          <a:lstStyle/>
          <a:p>
            <a:r>
              <a:rPr lang="fi-FI" sz="5400"/>
              <a:t>Tiedottaminen</a:t>
            </a:r>
          </a:p>
        </p:txBody>
      </p:sp>
      <p:sp>
        <p:nvSpPr>
          <p:cNvPr id="1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isällön paikkamerkki 2">
            <a:extLst>
              <a:ext uri="{FF2B5EF4-FFF2-40B4-BE49-F238E27FC236}">
                <a16:creationId xmlns:a16="http://schemas.microsoft.com/office/drawing/2014/main" id="{36B1CDEB-68BF-4950-847B-B9151D0387A6}"/>
              </a:ext>
            </a:extLst>
          </p:cNvPr>
          <p:cNvSpPr>
            <a:spLocks noGrp="1"/>
          </p:cNvSpPr>
          <p:nvPr>
            <p:ph idx="1"/>
          </p:nvPr>
        </p:nvSpPr>
        <p:spPr>
          <a:xfrm>
            <a:off x="640080" y="2872899"/>
            <a:ext cx="4243589" cy="3320668"/>
          </a:xfrm>
        </p:spPr>
        <p:txBody>
          <a:bodyPr>
            <a:normAutofit/>
          </a:bodyPr>
          <a:lstStyle/>
          <a:p>
            <a:r>
              <a:rPr lang="fi-FI" sz="2200" dirty="0"/>
              <a:t>Wilma</a:t>
            </a:r>
          </a:p>
          <a:p>
            <a:r>
              <a:rPr lang="fi-FI" sz="2200" dirty="0"/>
              <a:t>Wilman tiedotteet</a:t>
            </a:r>
          </a:p>
          <a:p>
            <a:r>
              <a:rPr lang="fi-FI" sz="2200" dirty="0"/>
              <a:t>Koulun nettisivut</a:t>
            </a:r>
          </a:p>
          <a:p>
            <a:r>
              <a:rPr lang="fi-FI" sz="2200" dirty="0"/>
              <a:t>Koulun </a:t>
            </a:r>
            <a:r>
              <a:rPr lang="fi-FI" sz="2200" dirty="0" err="1"/>
              <a:t>instagram</a:t>
            </a:r>
            <a:r>
              <a:rPr lang="fi-FI" sz="2200" dirty="0"/>
              <a:t>-tili (@kaakkurinkoulu)</a:t>
            </a:r>
          </a:p>
        </p:txBody>
      </p:sp>
      <p:pic>
        <p:nvPicPr>
          <p:cNvPr id="5" name="Kuva 4">
            <a:extLst>
              <a:ext uri="{FF2B5EF4-FFF2-40B4-BE49-F238E27FC236}">
                <a16:creationId xmlns:a16="http://schemas.microsoft.com/office/drawing/2014/main" id="{AD6A79D0-3083-4EF9-A630-C55DC993871B}"/>
              </a:ext>
            </a:extLst>
          </p:cNvPr>
          <p:cNvPicPr>
            <a:picLocks noChangeAspect="1"/>
          </p:cNvPicPr>
          <p:nvPr/>
        </p:nvPicPr>
        <p:blipFill rotWithShape="1">
          <a:blip r:embed="rId2">
            <a:extLst>
              <a:ext uri="{28A0092B-C50C-407E-A947-70E740481C1C}">
                <a14:useLocalDpi xmlns:a14="http://schemas.microsoft.com/office/drawing/2010/main" val="0"/>
              </a:ext>
            </a:extLst>
          </a:blip>
          <a:srcRect l="1408" r="17597"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37885702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uva 4">
            <a:extLst>
              <a:ext uri="{FF2B5EF4-FFF2-40B4-BE49-F238E27FC236}">
                <a16:creationId xmlns:a16="http://schemas.microsoft.com/office/drawing/2014/main" id="{6A344422-2113-6AAA-5952-CFC1C4A3318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52355" y="67734"/>
            <a:ext cx="4487291" cy="6722533"/>
          </a:xfrm>
          <a:prstGeom prst="rect">
            <a:avLst/>
          </a:prstGeom>
          <a:noFill/>
        </p:spPr>
      </p:pic>
    </p:spTree>
    <p:extLst>
      <p:ext uri="{BB962C8B-B14F-4D97-AF65-F5344CB8AC3E}">
        <p14:creationId xmlns:p14="http://schemas.microsoft.com/office/powerpoint/2010/main" val="40132923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Nice picture with a fresh flowers and cloud background — bright, woods -  Stock Photo | #260770740">
            <a:extLst>
              <a:ext uri="{FF2B5EF4-FFF2-40B4-BE49-F238E27FC236}">
                <a16:creationId xmlns:a16="http://schemas.microsoft.com/office/drawing/2014/main" id="{11BDFE09-A6A0-4A6E-99A7-DB47B475D03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8147" b="134"/>
          <a:stretch/>
        </p:blipFill>
        <p:spPr bwMode="auto">
          <a:xfrm>
            <a:off x="-1" y="0"/>
            <a:ext cx="12191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Otsikko 1">
            <a:extLst>
              <a:ext uri="{FF2B5EF4-FFF2-40B4-BE49-F238E27FC236}">
                <a16:creationId xmlns:a16="http://schemas.microsoft.com/office/drawing/2014/main" id="{36A4434C-C6D5-46F8-881A-063B15C6C7DF}"/>
              </a:ext>
            </a:extLst>
          </p:cNvPr>
          <p:cNvSpPr>
            <a:spLocks noGrp="1"/>
          </p:cNvSpPr>
          <p:nvPr>
            <p:ph type="title"/>
          </p:nvPr>
        </p:nvSpPr>
        <p:spPr>
          <a:xfrm>
            <a:off x="380998" y="725598"/>
            <a:ext cx="11430000" cy="4391834"/>
          </a:xfrm>
        </p:spPr>
        <p:txBody>
          <a:bodyPr vert="horz" wrap="square" lIns="182880" tIns="182880" rIns="182880" bIns="182880" rtlCol="0" anchor="ctr">
            <a:noAutofit/>
          </a:bodyPr>
          <a:lstStyle/>
          <a:p>
            <a:pPr algn="ctr"/>
            <a:r>
              <a:rPr lang="en-US" sz="5400" b="1" i="1" dirty="0" err="1">
                <a:solidFill>
                  <a:schemeClr val="accent5">
                    <a:lumMod val="50000"/>
                  </a:schemeClr>
                </a:solidFill>
              </a:rPr>
              <a:t>Koulu</a:t>
            </a:r>
            <a:r>
              <a:rPr lang="en-US" sz="5400" b="1" i="1" dirty="0">
                <a:solidFill>
                  <a:schemeClr val="accent5">
                    <a:lumMod val="50000"/>
                  </a:schemeClr>
                </a:solidFill>
              </a:rPr>
              <a:t> </a:t>
            </a:r>
            <a:r>
              <a:rPr lang="en-US" sz="5400" b="1" i="1" dirty="0" err="1">
                <a:solidFill>
                  <a:schemeClr val="accent5">
                    <a:lumMod val="50000"/>
                  </a:schemeClr>
                </a:solidFill>
              </a:rPr>
              <a:t>alkaa</a:t>
            </a:r>
            <a:r>
              <a:rPr lang="en-US" sz="5400" b="1" i="1" dirty="0">
                <a:solidFill>
                  <a:schemeClr val="accent5">
                    <a:lumMod val="50000"/>
                  </a:schemeClr>
                </a:solidFill>
              </a:rPr>
              <a:t> 12.8.2026 </a:t>
            </a:r>
            <a:r>
              <a:rPr lang="en-US" sz="5400" b="1" i="1" dirty="0" err="1">
                <a:solidFill>
                  <a:schemeClr val="accent5">
                    <a:lumMod val="50000"/>
                  </a:schemeClr>
                </a:solidFill>
              </a:rPr>
              <a:t>klo</a:t>
            </a:r>
            <a:r>
              <a:rPr lang="en-US" sz="5400" b="1" i="1" dirty="0">
                <a:solidFill>
                  <a:schemeClr val="accent5">
                    <a:lumMod val="50000"/>
                  </a:schemeClr>
                </a:solidFill>
              </a:rPr>
              <a:t> 9.00</a:t>
            </a:r>
            <a:br>
              <a:rPr lang="en-US" sz="4800" b="1" i="1" dirty="0">
                <a:solidFill>
                  <a:schemeClr val="accent5">
                    <a:lumMod val="50000"/>
                  </a:schemeClr>
                </a:solidFill>
              </a:rPr>
            </a:br>
            <a:r>
              <a:rPr lang="en-US" sz="4000" b="1" i="1" dirty="0" err="1">
                <a:solidFill>
                  <a:schemeClr val="accent5">
                    <a:lumMod val="50000"/>
                  </a:schemeClr>
                </a:solidFill>
              </a:rPr>
              <a:t>Ensimmäinen</a:t>
            </a:r>
            <a:r>
              <a:rPr lang="en-US" sz="4000" b="1" i="1" dirty="0">
                <a:solidFill>
                  <a:schemeClr val="accent5">
                    <a:lumMod val="50000"/>
                  </a:schemeClr>
                </a:solidFill>
              </a:rPr>
              <a:t> </a:t>
            </a:r>
            <a:r>
              <a:rPr lang="en-US" sz="4000" b="1" i="1" dirty="0" err="1">
                <a:solidFill>
                  <a:schemeClr val="accent5">
                    <a:lumMod val="50000"/>
                  </a:schemeClr>
                </a:solidFill>
              </a:rPr>
              <a:t>koulupäivä</a:t>
            </a:r>
            <a:r>
              <a:rPr lang="en-US" sz="4000" b="1" i="1" dirty="0">
                <a:solidFill>
                  <a:schemeClr val="accent5">
                    <a:lumMod val="50000"/>
                  </a:schemeClr>
                </a:solidFill>
              </a:rPr>
              <a:t> </a:t>
            </a:r>
            <a:r>
              <a:rPr lang="en-US" sz="4000" b="1" i="1" dirty="0" err="1">
                <a:solidFill>
                  <a:schemeClr val="accent5">
                    <a:lumMod val="50000"/>
                  </a:schemeClr>
                </a:solidFill>
              </a:rPr>
              <a:t>päättyy</a:t>
            </a:r>
            <a:r>
              <a:rPr lang="en-US" sz="4000" b="1" i="1" dirty="0">
                <a:solidFill>
                  <a:schemeClr val="accent5">
                    <a:lumMod val="50000"/>
                  </a:schemeClr>
                </a:solidFill>
              </a:rPr>
              <a:t> </a:t>
            </a:r>
            <a:r>
              <a:rPr lang="en-US" sz="4000" b="1" i="1" dirty="0" err="1">
                <a:solidFill>
                  <a:schemeClr val="accent5">
                    <a:lumMod val="50000"/>
                  </a:schemeClr>
                </a:solidFill>
              </a:rPr>
              <a:t>klo</a:t>
            </a:r>
            <a:r>
              <a:rPr lang="en-US" sz="4000" b="1" i="1" dirty="0">
                <a:solidFill>
                  <a:schemeClr val="accent5">
                    <a:lumMod val="50000"/>
                  </a:schemeClr>
                </a:solidFill>
              </a:rPr>
              <a:t> 11.00</a:t>
            </a:r>
            <a:br>
              <a:rPr lang="en-US" sz="4800" b="1" dirty="0">
                <a:solidFill>
                  <a:schemeClr val="accent5">
                    <a:lumMod val="50000"/>
                  </a:schemeClr>
                </a:solidFill>
                <a:latin typeface="Bradley Hand ITC" panose="03070402050302030203" pitchFamily="66" charset="0"/>
              </a:rPr>
            </a:br>
            <a:br>
              <a:rPr lang="en-US" sz="2400" b="1" dirty="0">
                <a:solidFill>
                  <a:schemeClr val="accent5">
                    <a:lumMod val="50000"/>
                  </a:schemeClr>
                </a:solidFill>
                <a:latin typeface="Bradley Hand ITC" panose="03070402050302030203" pitchFamily="66" charset="0"/>
              </a:rPr>
            </a:br>
            <a:r>
              <a:rPr lang="en-US" sz="8000" b="1" dirty="0" err="1">
                <a:solidFill>
                  <a:schemeClr val="accent5">
                    <a:lumMod val="50000"/>
                  </a:schemeClr>
                </a:solidFill>
                <a:latin typeface="Bradley Hand ITC" panose="03070402050302030203" pitchFamily="66" charset="0"/>
              </a:rPr>
              <a:t>Mukavaa</a:t>
            </a:r>
            <a:r>
              <a:rPr lang="en-US" sz="8000" b="1" dirty="0">
                <a:solidFill>
                  <a:schemeClr val="accent5">
                    <a:lumMod val="50000"/>
                  </a:schemeClr>
                </a:solidFill>
                <a:latin typeface="Bradley Hand ITC" panose="03070402050302030203" pitchFamily="66" charset="0"/>
              </a:rPr>
              <a:t> </a:t>
            </a:r>
            <a:r>
              <a:rPr lang="en-US" sz="8000" b="1" dirty="0" err="1">
                <a:solidFill>
                  <a:schemeClr val="accent5">
                    <a:lumMod val="50000"/>
                  </a:schemeClr>
                </a:solidFill>
                <a:latin typeface="Bradley Hand ITC" panose="03070402050302030203" pitchFamily="66" charset="0"/>
              </a:rPr>
              <a:t>kesää</a:t>
            </a:r>
            <a:r>
              <a:rPr lang="en-US" sz="8000" b="1" dirty="0">
                <a:solidFill>
                  <a:schemeClr val="accent5">
                    <a:lumMod val="50000"/>
                  </a:schemeClr>
                </a:solidFill>
                <a:latin typeface="Bradley Hand ITC" panose="03070402050302030203" pitchFamily="66" charset="0"/>
              </a:rPr>
              <a:t> ja </a:t>
            </a:r>
            <a:r>
              <a:rPr lang="en-US" sz="8000" b="1" dirty="0" err="1">
                <a:solidFill>
                  <a:schemeClr val="accent5">
                    <a:lumMod val="50000"/>
                  </a:schemeClr>
                </a:solidFill>
                <a:latin typeface="Bradley Hand ITC" panose="03070402050302030203" pitchFamily="66" charset="0"/>
              </a:rPr>
              <a:t>ihania</a:t>
            </a:r>
            <a:r>
              <a:rPr lang="en-US" sz="8000" b="1" dirty="0">
                <a:solidFill>
                  <a:schemeClr val="accent5">
                    <a:lumMod val="50000"/>
                  </a:schemeClr>
                </a:solidFill>
                <a:latin typeface="Bradley Hand ITC" panose="03070402050302030203" pitchFamily="66" charset="0"/>
              </a:rPr>
              <a:t> </a:t>
            </a:r>
            <a:r>
              <a:rPr lang="en-US" sz="8000" b="1" dirty="0" err="1">
                <a:solidFill>
                  <a:schemeClr val="accent5">
                    <a:lumMod val="50000"/>
                  </a:schemeClr>
                </a:solidFill>
                <a:latin typeface="Bradley Hand ITC" panose="03070402050302030203" pitchFamily="66" charset="0"/>
              </a:rPr>
              <a:t>tulevia</a:t>
            </a:r>
            <a:r>
              <a:rPr lang="en-US" sz="8000" b="1" dirty="0">
                <a:solidFill>
                  <a:schemeClr val="accent5">
                    <a:lumMod val="50000"/>
                  </a:schemeClr>
                </a:solidFill>
                <a:latin typeface="Bradley Hand ITC" panose="03070402050302030203" pitchFamily="66" charset="0"/>
              </a:rPr>
              <a:t> </a:t>
            </a:r>
            <a:r>
              <a:rPr lang="en-US" sz="8000" b="1" dirty="0" err="1">
                <a:solidFill>
                  <a:schemeClr val="accent5">
                    <a:lumMod val="50000"/>
                  </a:schemeClr>
                </a:solidFill>
                <a:latin typeface="Bradley Hand ITC" panose="03070402050302030203" pitchFamily="66" charset="0"/>
              </a:rPr>
              <a:t>koulupäiviä</a:t>
            </a:r>
            <a:r>
              <a:rPr lang="en-US" sz="8000" b="1" dirty="0">
                <a:solidFill>
                  <a:schemeClr val="accent5">
                    <a:lumMod val="50000"/>
                  </a:schemeClr>
                </a:solidFill>
                <a:latin typeface="Bradley Hand ITC" panose="03070402050302030203" pitchFamily="66" charset="0"/>
              </a:rPr>
              <a:t>!</a:t>
            </a:r>
            <a:endParaRPr lang="en-US" sz="8800" b="1" dirty="0">
              <a:solidFill>
                <a:schemeClr val="accent5">
                  <a:lumMod val="50000"/>
                </a:schemeClr>
              </a:solidFill>
              <a:latin typeface="Bradley Hand ITC" panose="03070402050302030203" pitchFamily="66" charset="0"/>
            </a:endParaRPr>
          </a:p>
        </p:txBody>
      </p:sp>
    </p:spTree>
    <p:extLst>
      <p:ext uri="{BB962C8B-B14F-4D97-AF65-F5344CB8AC3E}">
        <p14:creationId xmlns:p14="http://schemas.microsoft.com/office/powerpoint/2010/main" val="12082219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9A33DBDC-A14B-4259-A902-C6BABDBF3C24}"/>
              </a:ext>
            </a:extLst>
          </p:cNvPr>
          <p:cNvSpPr>
            <a:spLocks noGrp="1"/>
          </p:cNvSpPr>
          <p:nvPr>
            <p:ph type="ctrTitle"/>
          </p:nvPr>
        </p:nvSpPr>
        <p:spPr>
          <a:xfrm>
            <a:off x="890338" y="640080"/>
            <a:ext cx="3734014" cy="3566160"/>
          </a:xfrm>
        </p:spPr>
        <p:txBody>
          <a:bodyPr anchor="b">
            <a:normAutofit/>
          </a:bodyPr>
          <a:lstStyle/>
          <a:p>
            <a:pPr algn="l"/>
            <a:r>
              <a:rPr lang="fi-FI" sz="5400" b="1" dirty="0">
                <a:latin typeface="Bradley Hand ITC" panose="03070402050302030203" pitchFamily="66" charset="0"/>
              </a:rPr>
              <a:t>Tervetuloa </a:t>
            </a:r>
            <a:br>
              <a:rPr lang="fi-FI" sz="5400" b="1" dirty="0">
                <a:latin typeface="Bradley Hand ITC" panose="03070402050302030203" pitchFamily="66" charset="0"/>
              </a:rPr>
            </a:br>
            <a:r>
              <a:rPr lang="fi-FI" sz="5400" b="1" dirty="0">
                <a:latin typeface="Bradley Hand ITC" panose="03070402050302030203" pitchFamily="66" charset="0"/>
              </a:rPr>
              <a:t>Kaakkurin </a:t>
            </a:r>
            <a:br>
              <a:rPr lang="fi-FI" sz="5400" b="1" dirty="0">
                <a:latin typeface="Bradley Hand ITC" panose="03070402050302030203" pitchFamily="66" charset="0"/>
              </a:rPr>
            </a:br>
            <a:r>
              <a:rPr lang="fi-FI" sz="5400" b="1" dirty="0">
                <a:latin typeface="Bradley Hand ITC" panose="03070402050302030203" pitchFamily="66" charset="0"/>
              </a:rPr>
              <a:t>kouluun!</a:t>
            </a:r>
          </a:p>
        </p:txBody>
      </p:sp>
      <p:sp>
        <p:nvSpPr>
          <p:cNvPr id="18"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Kuva 2" descr="Kuva, joka sisältää kohteen taide, Grafiikka, graafinen suunnittelu, luovuus&#10;&#10;Kuvaus luotu automaattisesti">
            <a:extLst>
              <a:ext uri="{FF2B5EF4-FFF2-40B4-BE49-F238E27FC236}">
                <a16:creationId xmlns:a16="http://schemas.microsoft.com/office/drawing/2014/main" id="{D84F75A4-4BAF-09BC-4B92-88872C8BCDDA}"/>
              </a:ext>
            </a:extLst>
          </p:cNvPr>
          <p:cNvPicPr>
            <a:picLocks noChangeAspect="1"/>
          </p:cNvPicPr>
          <p:nvPr/>
        </p:nvPicPr>
        <p:blipFill rotWithShape="1">
          <a:blip r:embed="rId2"/>
          <a:srcRect t="302"/>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p:spPr>
      </p:pic>
    </p:spTree>
    <p:extLst>
      <p:ext uri="{BB962C8B-B14F-4D97-AF65-F5344CB8AC3E}">
        <p14:creationId xmlns:p14="http://schemas.microsoft.com/office/powerpoint/2010/main" val="26804420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99C7984-15FF-4719-8854-945A55183D46}"/>
              </a:ext>
            </a:extLst>
          </p:cNvPr>
          <p:cNvSpPr>
            <a:spLocks noGrp="1"/>
          </p:cNvSpPr>
          <p:nvPr>
            <p:ph type="title"/>
          </p:nvPr>
        </p:nvSpPr>
        <p:spPr>
          <a:xfrm>
            <a:off x="489285" y="366723"/>
            <a:ext cx="10515600" cy="1077068"/>
          </a:xfrm>
        </p:spPr>
        <p:txBody>
          <a:bodyPr/>
          <a:lstStyle/>
          <a:p>
            <a:r>
              <a:rPr lang="fi-FI" b="1" dirty="0"/>
              <a:t>Kaakkurin koulu</a:t>
            </a:r>
          </a:p>
        </p:txBody>
      </p:sp>
      <p:sp>
        <p:nvSpPr>
          <p:cNvPr id="5" name="Suorakulmio 4">
            <a:extLst>
              <a:ext uri="{FF2B5EF4-FFF2-40B4-BE49-F238E27FC236}">
                <a16:creationId xmlns:a16="http://schemas.microsoft.com/office/drawing/2014/main" id="{EAF057A6-14AE-4F0C-9531-6A24A9D8969F}"/>
              </a:ext>
            </a:extLst>
          </p:cNvPr>
          <p:cNvSpPr/>
          <p:nvPr/>
        </p:nvSpPr>
        <p:spPr>
          <a:xfrm>
            <a:off x="489285" y="1536428"/>
            <a:ext cx="10980820" cy="4893647"/>
          </a:xfrm>
          <a:prstGeom prst="rect">
            <a:avLst/>
          </a:prstGeom>
        </p:spPr>
        <p:txBody>
          <a:bodyPr wrap="square">
            <a:spAutoFit/>
          </a:bodyPr>
          <a:lstStyle/>
          <a:p>
            <a:r>
              <a:rPr lang="fi-FI" sz="2400" dirty="0"/>
              <a:t>Kaakkurin koulu on Oulun kaupungissa </a:t>
            </a:r>
          </a:p>
          <a:p>
            <a:r>
              <a:rPr lang="fi-FI" sz="2400" dirty="0"/>
              <a:t>ensimmäinen, yhtenäiseksi peruskouluksi </a:t>
            </a:r>
          </a:p>
          <a:p>
            <a:r>
              <a:rPr lang="fi-FI" sz="2400" dirty="0"/>
              <a:t>rakennettu koulu. Koulu käynnistyi </a:t>
            </a:r>
          </a:p>
          <a:p>
            <a:r>
              <a:rPr lang="fi-FI" sz="2400" dirty="0"/>
              <a:t>yhtenäisenä peruskouluna elokuussa 2004. </a:t>
            </a:r>
          </a:p>
          <a:p>
            <a:r>
              <a:rPr lang="fi-FI" sz="2400" dirty="0"/>
              <a:t>Koulu on jaettu toiminnallisesti erilaisiin soluihin, jotka jäsentävät koulun toimintaa. Näistä soluista, kotipesistä, oppilas löytää oman paikkansa. Koulun aulat, yhteiset oleskelutilat ja –opiskelutilat antavat mahdollisuuksia oppimisympäristöjen rakentamiseen ja joustaviin opetusjärjestelyihin.  Koulun tiloissa on iltaisin  monenlaista harrastustoimintaa aikuisille ja lapsille.</a:t>
            </a:r>
          </a:p>
          <a:p>
            <a:endParaRPr lang="fi-FI" sz="2400" dirty="0"/>
          </a:p>
          <a:p>
            <a:r>
              <a:rPr lang="fi-FI" sz="2400" dirty="0"/>
              <a:t>Samassa kiinteistössä koulun kanssa toimii Kaakonpojan päiväkoti ja yhteisessä pihapiirissä ovat nuorisotalo, asukastupa, kirjasto sekä vanhusten hoivakoti, mikä mahdollistaa käytännön yhteistyön eri toimijoiden kesken.</a:t>
            </a:r>
          </a:p>
        </p:txBody>
      </p:sp>
      <p:pic>
        <p:nvPicPr>
          <p:cNvPr id="1029" name="Picture 5">
            <a:extLst>
              <a:ext uri="{FF2B5EF4-FFF2-40B4-BE49-F238E27FC236}">
                <a16:creationId xmlns:a16="http://schemas.microsoft.com/office/drawing/2014/main" id="{290BA940-A301-496F-AD0C-4C022D877D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43479" y="366723"/>
            <a:ext cx="4061406" cy="24436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48475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2BE9B7E-92D3-4A5F-9E41-B96B03EE6278}"/>
              </a:ext>
            </a:extLst>
          </p:cNvPr>
          <p:cNvSpPr>
            <a:spLocks noGrp="1"/>
          </p:cNvSpPr>
          <p:nvPr>
            <p:ph type="title"/>
          </p:nvPr>
        </p:nvSpPr>
        <p:spPr>
          <a:xfrm>
            <a:off x="500845" y="398866"/>
            <a:ext cx="10515600" cy="950328"/>
          </a:xfrm>
        </p:spPr>
        <p:txBody>
          <a:bodyPr/>
          <a:lstStyle/>
          <a:p>
            <a:r>
              <a:rPr lang="fi-FI" b="1" dirty="0"/>
              <a:t>Kaakkurin koulu</a:t>
            </a:r>
          </a:p>
        </p:txBody>
      </p:sp>
      <p:sp>
        <p:nvSpPr>
          <p:cNvPr id="4" name="Suorakulmio 3">
            <a:extLst>
              <a:ext uri="{FF2B5EF4-FFF2-40B4-BE49-F238E27FC236}">
                <a16:creationId xmlns:a16="http://schemas.microsoft.com/office/drawing/2014/main" id="{58BDED8B-B0C8-4C04-ACC7-0F210BDE8760}"/>
              </a:ext>
            </a:extLst>
          </p:cNvPr>
          <p:cNvSpPr/>
          <p:nvPr/>
        </p:nvSpPr>
        <p:spPr>
          <a:xfrm>
            <a:off x="500845" y="1582765"/>
            <a:ext cx="11394376" cy="4154984"/>
          </a:xfrm>
          <a:prstGeom prst="rect">
            <a:avLst/>
          </a:prstGeom>
        </p:spPr>
        <p:txBody>
          <a:bodyPr wrap="square">
            <a:spAutoFit/>
          </a:bodyPr>
          <a:lstStyle/>
          <a:p>
            <a:r>
              <a:rPr lang="fi-FI" sz="2400" dirty="0"/>
              <a:t>Kaakkurin koulussa opiskelee vuosiluokilla </a:t>
            </a:r>
          </a:p>
          <a:p>
            <a:r>
              <a:rPr lang="fi-FI" sz="2400" dirty="0"/>
              <a:t>1–9 noin 800 oppilasta. Koulussa toimii </a:t>
            </a:r>
          </a:p>
          <a:p>
            <a:r>
              <a:rPr lang="fi-FI" sz="2400" dirty="0"/>
              <a:t>Yleisopetuksen luokkien lisäksi kuusi</a:t>
            </a:r>
            <a:br>
              <a:rPr lang="fi-FI" sz="2400" dirty="0"/>
            </a:br>
            <a:r>
              <a:rPr lang="fi-FI" sz="2400" dirty="0"/>
              <a:t>pienryhmää. Lisäksi koulussamme on joustavan </a:t>
            </a:r>
          </a:p>
          <a:p>
            <a:r>
              <a:rPr lang="fi-FI" sz="2400" dirty="0"/>
              <a:t>perusopetuksen luokka (JOPO) jossa opiskelee </a:t>
            </a:r>
            <a:br>
              <a:rPr lang="fi-FI" sz="2400" dirty="0"/>
            </a:br>
            <a:r>
              <a:rPr lang="fi-FI" sz="2400" dirty="0"/>
              <a:t>luokkien 7-9 oppilaita sekä kaksi valmistavan </a:t>
            </a:r>
            <a:br>
              <a:rPr lang="fi-FI" sz="2400" dirty="0"/>
            </a:br>
            <a:r>
              <a:rPr lang="fi-FI" sz="2400" dirty="0"/>
              <a:t>opetuksen luokkaa (VALO).</a:t>
            </a:r>
          </a:p>
          <a:p>
            <a:endParaRPr lang="fi-FI" sz="2400" dirty="0"/>
          </a:p>
          <a:p>
            <a:r>
              <a:rPr lang="fi-FI" sz="2400" dirty="0"/>
              <a:t>Ekaluokkalaiset opiskelevat sinisessä solussa. Samassa solussa opiskelee myös kakkosluokat. Yhteistyötä tehdään alueen eskareiden kanssa sekä koulun sisällä isompien oppilaiden kanssa.</a:t>
            </a:r>
          </a:p>
        </p:txBody>
      </p:sp>
      <p:pic>
        <p:nvPicPr>
          <p:cNvPr id="2050" name="Picture 2">
            <a:extLst>
              <a:ext uri="{FF2B5EF4-FFF2-40B4-BE49-F238E27FC236}">
                <a16:creationId xmlns:a16="http://schemas.microsoft.com/office/drawing/2014/main" id="{9EB97F6F-F55E-4E57-B9ED-C9E8E0F50D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32457" y="531069"/>
            <a:ext cx="4680029" cy="32972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77170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isällön paikkamerkki 4" descr="Kuva, joka sisältää kohteen sisä-, portaat, lattia, katto&#10;&#10;Kuvaus luotu automaattisesti">
            <a:extLst>
              <a:ext uri="{FF2B5EF4-FFF2-40B4-BE49-F238E27FC236}">
                <a16:creationId xmlns:a16="http://schemas.microsoft.com/office/drawing/2014/main" id="{664396FC-2A4B-BECB-D1E8-5BE57F2757A0}"/>
              </a:ext>
            </a:extLst>
          </p:cNvPr>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t="8389" b="16611"/>
          <a:stretch/>
        </p:blipFill>
        <p:spPr>
          <a:xfrm>
            <a:off x="27" y="13"/>
            <a:ext cx="12191973" cy="6857987"/>
          </a:xfrm>
          <a:noFill/>
        </p:spPr>
      </p:pic>
      <p:sp>
        <p:nvSpPr>
          <p:cNvPr id="6" name="Tekstiruutu 5">
            <a:extLst>
              <a:ext uri="{FF2B5EF4-FFF2-40B4-BE49-F238E27FC236}">
                <a16:creationId xmlns:a16="http://schemas.microsoft.com/office/drawing/2014/main" id="{C861B868-259D-93ED-945F-3D2F46ECDC5D}"/>
              </a:ext>
            </a:extLst>
          </p:cNvPr>
          <p:cNvSpPr txBox="1"/>
          <p:nvPr/>
        </p:nvSpPr>
        <p:spPr>
          <a:xfrm>
            <a:off x="266408" y="5100437"/>
            <a:ext cx="11925593" cy="1323439"/>
          </a:xfrm>
          <a:prstGeom prst="rect">
            <a:avLst/>
          </a:prstGeom>
          <a:noFill/>
        </p:spPr>
        <p:txBody>
          <a:bodyPr wrap="square" rtlCol="0">
            <a:spAutoFit/>
          </a:bodyPr>
          <a:lstStyle/>
          <a:p>
            <a:pPr defTabSz="1219170">
              <a:defRPr/>
            </a:pPr>
            <a:r>
              <a:rPr lang="fi-FI" sz="4000" b="1" dirty="0">
                <a:solidFill>
                  <a:prstClr val="white"/>
                </a:solidFill>
                <a:latin typeface="Segoe UI"/>
              </a:rPr>
              <a:t>Koulumme on 21 vuotta vanha,</a:t>
            </a:r>
          </a:p>
          <a:p>
            <a:pPr defTabSz="1219170">
              <a:defRPr/>
            </a:pPr>
            <a:r>
              <a:rPr lang="fi-FI" sz="4000" b="1" dirty="0">
                <a:solidFill>
                  <a:prstClr val="white"/>
                </a:solidFill>
                <a:latin typeface="Segoe UI"/>
              </a:rPr>
              <a:t>mutta tuntuu aivan uudelta! </a:t>
            </a:r>
          </a:p>
        </p:txBody>
      </p:sp>
    </p:spTree>
    <p:extLst>
      <p:ext uri="{BB962C8B-B14F-4D97-AF65-F5344CB8AC3E}">
        <p14:creationId xmlns:p14="http://schemas.microsoft.com/office/powerpoint/2010/main" val="23986117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isällön paikkamerkki 4" descr="Kuva, joka sisältää kohteen teksti, kuvakaappaus, Fontti, muotoilu&#10;&#10;Tekoälyllä luotu sisältö voi olla virheellistä.">
            <a:extLst>
              <a:ext uri="{FF2B5EF4-FFF2-40B4-BE49-F238E27FC236}">
                <a16:creationId xmlns:a16="http://schemas.microsoft.com/office/drawing/2014/main" id="{40B81069-C94A-B639-FCFE-010BDDF6C9E3}"/>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3807" b="16702"/>
          <a:stretch>
            <a:fillRect/>
          </a:stretch>
        </p:blipFill>
        <p:spPr>
          <a:xfrm>
            <a:off x="21" y="1282"/>
            <a:ext cx="12191980" cy="6856719"/>
          </a:xfrm>
          <a:prstGeom prst="rect">
            <a:avLst/>
          </a:prstGeom>
        </p:spPr>
      </p:pic>
    </p:spTree>
    <p:extLst>
      <p:ext uri="{BB962C8B-B14F-4D97-AF65-F5344CB8AC3E}">
        <p14:creationId xmlns:p14="http://schemas.microsoft.com/office/powerpoint/2010/main" val="16283148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Kuva 5">
            <a:extLst>
              <a:ext uri="{FF2B5EF4-FFF2-40B4-BE49-F238E27FC236}">
                <a16:creationId xmlns:a16="http://schemas.microsoft.com/office/drawing/2014/main" id="{52EB40E6-3520-9294-E2C1-4EFDE96CDEEF}"/>
              </a:ext>
            </a:extLst>
          </p:cNvPr>
          <p:cNvPicPr>
            <a:picLocks noChangeAspect="1"/>
          </p:cNvPicPr>
          <p:nvPr/>
        </p:nvPicPr>
        <p:blipFill>
          <a:blip r:embed="rId2">
            <a:extLst>
              <a:ext uri="{28A0092B-C50C-407E-A947-70E740481C1C}">
                <a14:useLocalDpi xmlns:a14="http://schemas.microsoft.com/office/drawing/2010/main" val="0"/>
              </a:ext>
            </a:extLst>
          </a:blip>
          <a:srcRect b="31259"/>
          <a:stretch>
            <a:fillRect/>
          </a:stretch>
        </p:blipFill>
        <p:spPr>
          <a:xfrm>
            <a:off x="1365352" y="0"/>
            <a:ext cx="9319056" cy="6858000"/>
          </a:xfrm>
          <a:prstGeom prst="rect">
            <a:avLst/>
          </a:prstGeom>
        </p:spPr>
      </p:pic>
    </p:spTree>
    <p:extLst>
      <p:ext uri="{BB962C8B-B14F-4D97-AF65-F5344CB8AC3E}">
        <p14:creationId xmlns:p14="http://schemas.microsoft.com/office/powerpoint/2010/main" val="13804539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uva 4">
            <a:extLst>
              <a:ext uri="{FF2B5EF4-FFF2-40B4-BE49-F238E27FC236}">
                <a16:creationId xmlns:a16="http://schemas.microsoft.com/office/drawing/2014/main" id="{EB567D9A-456C-5F96-7E7A-739DB2822942}"/>
              </a:ext>
            </a:extLst>
          </p:cNvPr>
          <p:cNvPicPr>
            <a:picLocks noChangeAspect="1"/>
          </p:cNvPicPr>
          <p:nvPr/>
        </p:nvPicPr>
        <p:blipFill>
          <a:blip r:embed="rId2">
            <a:extLst>
              <a:ext uri="{28A0092B-C50C-407E-A947-70E740481C1C}">
                <a14:useLocalDpi xmlns:a14="http://schemas.microsoft.com/office/drawing/2010/main" val="0"/>
              </a:ext>
            </a:extLst>
          </a:blip>
          <a:srcRect t="3212" b="21788"/>
          <a:stretch>
            <a:fillRect/>
          </a:stretch>
        </p:blipFill>
        <p:spPr>
          <a:xfrm>
            <a:off x="27" y="13"/>
            <a:ext cx="12191973" cy="6857987"/>
          </a:xfrm>
          <a:prstGeom prst="rect">
            <a:avLst/>
          </a:prstGeom>
          <a:noFill/>
        </p:spPr>
      </p:pic>
    </p:spTree>
    <p:extLst>
      <p:ext uri="{BB962C8B-B14F-4D97-AF65-F5344CB8AC3E}">
        <p14:creationId xmlns:p14="http://schemas.microsoft.com/office/powerpoint/2010/main" val="8858943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isällön paikkamerkki 4">
            <a:extLst>
              <a:ext uri="{FF2B5EF4-FFF2-40B4-BE49-F238E27FC236}">
                <a16:creationId xmlns:a16="http://schemas.microsoft.com/office/drawing/2014/main" id="{4E33D42E-7720-C74C-EA55-24B1E54BE436}"/>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rcRect t="20004" b="4996"/>
          <a:stretch/>
        </p:blipFill>
        <p:spPr>
          <a:xfrm>
            <a:off x="27" y="13"/>
            <a:ext cx="12191973" cy="6857987"/>
          </a:xfrm>
          <a:noFill/>
        </p:spPr>
      </p:pic>
    </p:spTree>
    <p:extLst>
      <p:ext uri="{BB962C8B-B14F-4D97-AF65-F5344CB8AC3E}">
        <p14:creationId xmlns:p14="http://schemas.microsoft.com/office/powerpoint/2010/main" val="17942711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isällön paikkamerkki 4">
            <a:extLst>
              <a:ext uri="{FF2B5EF4-FFF2-40B4-BE49-F238E27FC236}">
                <a16:creationId xmlns:a16="http://schemas.microsoft.com/office/drawing/2014/main" id="{808D93BF-2C95-3BCF-653E-35327706ADCF}"/>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rcRect t="15905" b="9095"/>
          <a:stretch/>
        </p:blipFill>
        <p:spPr>
          <a:xfrm>
            <a:off x="27" y="13"/>
            <a:ext cx="12191973" cy="6857987"/>
          </a:xfrm>
          <a:noFill/>
        </p:spPr>
      </p:pic>
    </p:spTree>
    <p:extLst>
      <p:ext uri="{BB962C8B-B14F-4D97-AF65-F5344CB8AC3E}">
        <p14:creationId xmlns:p14="http://schemas.microsoft.com/office/powerpoint/2010/main" val="3858554427"/>
      </p:ext>
    </p:extLst>
  </p:cSld>
  <p:clrMapOvr>
    <a:masterClrMapping/>
  </p:clrMapOvr>
</p:sld>
</file>

<file path=ppt/theme/theme1.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e7f2b28d-54cf-44b6-aad9-6a2b7fb652a6}" enabled="1" method="Standard" siteId="{5cc89a67-fa29-4356-af5d-f436abc7c21b}" removed="0"/>
</clbl:labelList>
</file>

<file path=docProps/app.xml><?xml version="1.0" encoding="utf-8"?>
<Properties xmlns="http://schemas.openxmlformats.org/officeDocument/2006/extended-properties" xmlns:vt="http://schemas.openxmlformats.org/officeDocument/2006/docPropsVTypes">
  <TotalTime>3880</TotalTime>
  <Words>503</Words>
  <Application>Microsoft Office PowerPoint</Application>
  <PresentationFormat>Laajakuva</PresentationFormat>
  <Paragraphs>102</Paragraphs>
  <Slides>37</Slides>
  <Notes>0</Notes>
  <HiddenSlides>0</HiddenSlides>
  <MMClips>0</MMClips>
  <ScaleCrop>false</ScaleCrop>
  <HeadingPairs>
    <vt:vector size="6" baseType="variant">
      <vt:variant>
        <vt:lpstr>Käytetyt fontit</vt:lpstr>
      </vt:variant>
      <vt:variant>
        <vt:i4>6</vt:i4>
      </vt:variant>
      <vt:variant>
        <vt:lpstr>Teema</vt:lpstr>
      </vt:variant>
      <vt:variant>
        <vt:i4>1</vt:i4>
      </vt:variant>
      <vt:variant>
        <vt:lpstr>Dian otsikot</vt:lpstr>
      </vt:variant>
      <vt:variant>
        <vt:i4>37</vt:i4>
      </vt:variant>
    </vt:vector>
  </HeadingPairs>
  <TitlesOfParts>
    <vt:vector size="44" baseType="lpstr">
      <vt:lpstr>Arial</vt:lpstr>
      <vt:lpstr>Bradley Hand ITC</vt:lpstr>
      <vt:lpstr>Calibri</vt:lpstr>
      <vt:lpstr>Calibri Light</vt:lpstr>
      <vt:lpstr>Segoe UI</vt:lpstr>
      <vt:lpstr>Segoe UI Black</vt:lpstr>
      <vt:lpstr>Office-teema</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Oppimisympäristö sinisessä solussa</vt:lpstr>
      <vt:lpstr>PowerPoint-esitys</vt:lpstr>
      <vt:lpstr>Kaakkurin koulun toimintaperiaatteet</vt:lpstr>
      <vt:lpstr>Kaakkurin koulun päivärytmi</vt:lpstr>
      <vt:lpstr>PowerPoint-esitys</vt:lpstr>
      <vt:lpstr>PowerPoint-esitys</vt:lpstr>
      <vt:lpstr>PowerPoint-esitys</vt:lpstr>
      <vt:lpstr>Vanhemmat huolehtivat</vt:lpstr>
      <vt:lpstr>Mitä ekaluokkalainen tarvitsee?</vt:lpstr>
      <vt:lpstr>PowerPoint-esitys</vt:lpstr>
      <vt:lpstr>Opettajat</vt:lpstr>
      <vt:lpstr>Tiedottaminen</vt:lpstr>
      <vt:lpstr>PowerPoint-esitys</vt:lpstr>
      <vt:lpstr>Koulu alkaa 12.8.2026 klo 9.00 Ensimmäinen koulupäivä päättyy klo 11.00  Mukavaa kesää ja ihania tulevia koulupäiviä!</vt:lpstr>
      <vt:lpstr>Tervetuloa  Kaakkurin  kouluun!</vt:lpstr>
      <vt:lpstr>Kaakkurin koulu</vt:lpstr>
      <vt:lpstr>Kaakkurin koulu</vt:lpstr>
    </vt:vector>
  </TitlesOfParts>
  <Company>Oulun kaupunki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Tervetuloa  Kaakkurin  kouluun!</dc:title>
  <dc:creator>Sorvari Samuli</dc:creator>
  <cp:lastModifiedBy>Sorvari Samuli</cp:lastModifiedBy>
  <cp:revision>23</cp:revision>
  <dcterms:created xsi:type="dcterms:W3CDTF">2022-05-16T06:00:58Z</dcterms:created>
  <dcterms:modified xsi:type="dcterms:W3CDTF">2026-05-11T13:46:32Z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7f2b28d-54cf-44b6-aad9-6a2b7fb652a6_Enabled">
    <vt:lpwstr>true</vt:lpwstr>
  </property>
  <property fmtid="{D5CDD505-2E9C-101B-9397-08002B2CF9AE}" pid="3" name="MSIP_Label_e7f2b28d-54cf-44b6-aad9-6a2b7fb652a6_SetDate">
    <vt:lpwstr>2022-05-16T06:00:58Z</vt:lpwstr>
  </property>
  <property fmtid="{D5CDD505-2E9C-101B-9397-08002B2CF9AE}" pid="4" name="MSIP_Label_e7f2b28d-54cf-44b6-aad9-6a2b7fb652a6_Method">
    <vt:lpwstr>Standard</vt:lpwstr>
  </property>
  <property fmtid="{D5CDD505-2E9C-101B-9397-08002B2CF9AE}" pid="5" name="MSIP_Label_e7f2b28d-54cf-44b6-aad9-6a2b7fb652a6_Name">
    <vt:lpwstr>e7f2b28d-54cf-44b6-aad9-6a2b7fb652a6</vt:lpwstr>
  </property>
  <property fmtid="{D5CDD505-2E9C-101B-9397-08002B2CF9AE}" pid="6" name="MSIP_Label_e7f2b28d-54cf-44b6-aad9-6a2b7fb652a6_SiteId">
    <vt:lpwstr>5cc89a67-fa29-4356-af5d-f436abc7c21b</vt:lpwstr>
  </property>
  <property fmtid="{D5CDD505-2E9C-101B-9397-08002B2CF9AE}" pid="7" name="MSIP_Label_e7f2b28d-54cf-44b6-aad9-6a2b7fb652a6_ActionId">
    <vt:lpwstr>3af502fd-4cd7-4da9-9402-e39971fd3dd3</vt:lpwstr>
  </property>
  <property fmtid="{D5CDD505-2E9C-101B-9397-08002B2CF9AE}" pid="8" name="MSIP_Label_e7f2b28d-54cf-44b6-aad9-6a2b7fb652a6_ContentBits">
    <vt:lpwstr>0</vt:lpwstr>
  </property>
</Properties>
</file>