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87" r:id="rId3"/>
    <p:sldId id="1594" r:id="rId4"/>
    <p:sldId id="1599" r:id="rId5"/>
    <p:sldId id="259" r:id="rId6"/>
    <p:sldId id="289" r:id="rId7"/>
    <p:sldId id="2991" r:id="rId8"/>
    <p:sldId id="1597" r:id="rId9"/>
    <p:sldId id="1596" r:id="rId10"/>
    <p:sldId id="1623" r:id="rId11"/>
    <p:sldId id="1606" r:id="rId12"/>
    <p:sldId id="2993" r:id="rId13"/>
    <p:sldId id="3002" r:id="rId14"/>
    <p:sldId id="3003" r:id="rId15"/>
    <p:sldId id="2997" r:id="rId16"/>
    <p:sldId id="2998" r:id="rId17"/>
    <p:sldId id="1627" r:id="rId18"/>
    <p:sldId id="1600" r:id="rId19"/>
    <p:sldId id="2979" r:id="rId20"/>
    <p:sldId id="2995" r:id="rId21"/>
    <p:sldId id="270" r:id="rId22"/>
    <p:sldId id="344" r:id="rId23"/>
    <p:sldId id="336" r:id="rId24"/>
    <p:sldId id="330" r:id="rId25"/>
    <p:sldId id="345" r:id="rId26"/>
    <p:sldId id="268" r:id="rId27"/>
    <p:sldId id="267" r:id="rId28"/>
    <p:sldId id="265" r:id="rId29"/>
    <p:sldId id="266" r:id="rId30"/>
    <p:sldId id="338" r:id="rId31"/>
    <p:sldId id="340" r:id="rId32"/>
    <p:sldId id="341" r:id="rId33"/>
    <p:sldId id="3004" r:id="rId34"/>
    <p:sldId id="271" r:id="rId35"/>
    <p:sldId id="256" r:id="rId36"/>
    <p:sldId id="334" r:id="rId37"/>
    <p:sldId id="335"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97AFA-4635-4D6D-8D65-2D89F9C2D01F}" v="4" dt="2026-05-11T13:36:23.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39" d="100"/>
          <a:sy n="139" d="100"/>
        </p:scale>
        <p:origin x="21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vari Samuli" userId="ec44ceee-f773-44b3-880c-f42efbcf6f14" providerId="ADAL" clId="{039916F9-55E4-4049-AD43-8FC22AD147B9}"/>
    <pc:docChg chg="custSel addSld delSld modSld sldOrd">
      <pc:chgData name="Sorvari Samuli" userId="ec44ceee-f773-44b3-880c-f42efbcf6f14" providerId="ADAL" clId="{039916F9-55E4-4049-AD43-8FC22AD147B9}" dt="2026-05-11T13:46:21.568" v="196" actId="20577"/>
      <pc:docMkLst>
        <pc:docMk/>
      </pc:docMkLst>
      <pc:sldChg chg="ord">
        <pc:chgData name="Sorvari Samuli" userId="ec44ceee-f773-44b3-880c-f42efbcf6f14" providerId="ADAL" clId="{039916F9-55E4-4049-AD43-8FC22AD147B9}" dt="2026-05-11T13:39:05.383" v="92"/>
        <pc:sldMkLst>
          <pc:docMk/>
          <pc:sldMk cId="2680442008" sldId="256"/>
        </pc:sldMkLst>
      </pc:sldChg>
      <pc:sldChg chg="add">
        <pc:chgData name="Sorvari Samuli" userId="ec44ceee-f773-44b3-880c-f42efbcf6f14" providerId="ADAL" clId="{039916F9-55E4-4049-AD43-8FC22AD147B9}" dt="2026-05-11T13:36:23.723" v="22"/>
        <pc:sldMkLst>
          <pc:docMk/>
          <pc:sldMk cId="1628314869" sldId="259"/>
        </pc:sldMkLst>
      </pc:sldChg>
      <pc:sldChg chg="add">
        <pc:chgData name="Sorvari Samuli" userId="ec44ceee-f773-44b3-880c-f42efbcf6f14" providerId="ADAL" clId="{039916F9-55E4-4049-AD43-8FC22AD147B9}" dt="2026-05-11T13:36:23.723" v="22"/>
        <pc:sldMkLst>
          <pc:docMk/>
          <pc:sldMk cId="4052585041" sldId="264"/>
        </pc:sldMkLst>
      </pc:sldChg>
      <pc:sldChg chg="modSp mod">
        <pc:chgData name="Sorvari Samuli" userId="ec44ceee-f773-44b3-880c-f42efbcf6f14" providerId="ADAL" clId="{039916F9-55E4-4049-AD43-8FC22AD147B9}" dt="2026-05-11T13:46:21.568" v="196" actId="20577"/>
        <pc:sldMkLst>
          <pc:docMk/>
          <pc:sldMk cId="956087184" sldId="267"/>
        </pc:sldMkLst>
        <pc:spChg chg="mod">
          <ac:chgData name="Sorvari Samuli" userId="ec44ceee-f773-44b3-880c-f42efbcf6f14" providerId="ADAL" clId="{039916F9-55E4-4049-AD43-8FC22AD147B9}" dt="2026-05-11T13:46:21.568" v="196" actId="20577"/>
          <ac:spMkLst>
            <pc:docMk/>
            <pc:sldMk cId="956087184" sldId="267"/>
            <ac:spMk id="3" creationId="{7720A1A2-D148-4ACF-9D10-1CA752DE5DF1}"/>
          </ac:spMkLst>
        </pc:spChg>
      </pc:sldChg>
      <pc:sldChg chg="modSp mod">
        <pc:chgData name="Sorvari Samuli" userId="ec44ceee-f773-44b3-880c-f42efbcf6f14" providerId="ADAL" clId="{039916F9-55E4-4049-AD43-8FC22AD147B9}" dt="2026-05-11T13:39:35.270" v="95" actId="20577"/>
        <pc:sldMkLst>
          <pc:docMk/>
          <pc:sldMk cId="1208221954" sldId="271"/>
        </pc:sldMkLst>
        <pc:spChg chg="mod">
          <ac:chgData name="Sorvari Samuli" userId="ec44ceee-f773-44b3-880c-f42efbcf6f14" providerId="ADAL" clId="{039916F9-55E4-4049-AD43-8FC22AD147B9}" dt="2026-05-11T13:39:35.270" v="95" actId="20577"/>
          <ac:spMkLst>
            <pc:docMk/>
            <pc:sldMk cId="1208221954" sldId="271"/>
            <ac:spMk id="2" creationId="{36A4434C-C6D5-46F8-881A-063B15C6C7DF}"/>
          </ac:spMkLst>
        </pc:spChg>
      </pc:sldChg>
      <pc:sldChg chg="delSp del">
        <pc:chgData name="Sorvari Samuli" userId="ec44ceee-f773-44b3-880c-f42efbcf6f14" providerId="ADAL" clId="{039916F9-55E4-4049-AD43-8FC22AD147B9}" dt="2026-05-11T13:34:51.176" v="21" actId="47"/>
        <pc:sldMkLst>
          <pc:docMk/>
          <pc:sldMk cId="3996322989" sldId="275"/>
        </pc:sldMkLst>
        <pc:picChg chg="del">
          <ac:chgData name="Sorvari Samuli" userId="ec44ceee-f773-44b3-880c-f42efbcf6f14" providerId="ADAL" clId="{039916F9-55E4-4049-AD43-8FC22AD147B9}" dt="2026-05-11T13:33:43.163" v="20" actId="478"/>
          <ac:picMkLst>
            <pc:docMk/>
            <pc:sldMk cId="3996322989" sldId="275"/>
            <ac:picMk id="1026" creationId="{214FCAA1-59EE-4A54-A1A4-F3BDC121EBDC}"/>
          </ac:picMkLst>
        </pc:picChg>
      </pc:sldChg>
      <pc:sldChg chg="add">
        <pc:chgData name="Sorvari Samuli" userId="ec44ceee-f773-44b3-880c-f42efbcf6f14" providerId="ADAL" clId="{039916F9-55E4-4049-AD43-8FC22AD147B9}" dt="2026-05-11T13:36:23.723" v="22"/>
        <pc:sldMkLst>
          <pc:docMk/>
          <pc:sldMk cId="2919199559" sldId="287"/>
        </pc:sldMkLst>
      </pc:sldChg>
      <pc:sldChg chg="add setBg">
        <pc:chgData name="Sorvari Samuli" userId="ec44ceee-f773-44b3-880c-f42efbcf6f14" providerId="ADAL" clId="{039916F9-55E4-4049-AD43-8FC22AD147B9}" dt="2026-05-11T13:36:23.723" v="22"/>
        <pc:sldMkLst>
          <pc:docMk/>
          <pc:sldMk cId="1380453919" sldId="289"/>
        </pc:sldMkLst>
      </pc:sldChg>
      <pc:sldChg chg="ord">
        <pc:chgData name="Sorvari Samuli" userId="ec44ceee-f773-44b3-880c-f42efbcf6f14" providerId="ADAL" clId="{039916F9-55E4-4049-AD43-8FC22AD147B9}" dt="2026-05-11T13:37:11.822" v="24"/>
        <pc:sldMkLst>
          <pc:docMk/>
          <pc:sldMk cId="2464847561" sldId="334"/>
        </pc:sldMkLst>
      </pc:sldChg>
      <pc:sldChg chg="modSp mod ord">
        <pc:chgData name="Sorvari Samuli" userId="ec44ceee-f773-44b3-880c-f42efbcf6f14" providerId="ADAL" clId="{039916F9-55E4-4049-AD43-8FC22AD147B9}" dt="2026-05-11T13:37:11.822" v="24"/>
        <pc:sldMkLst>
          <pc:docMk/>
          <pc:sldMk cId="3767717074" sldId="335"/>
        </pc:sldMkLst>
        <pc:spChg chg="mod">
          <ac:chgData name="Sorvari Samuli" userId="ec44ceee-f773-44b3-880c-f42efbcf6f14" providerId="ADAL" clId="{039916F9-55E4-4049-AD43-8FC22AD147B9}" dt="2026-05-11T13:32:57.930" v="17" actId="20577"/>
          <ac:spMkLst>
            <pc:docMk/>
            <pc:sldMk cId="3767717074" sldId="335"/>
            <ac:spMk id="4" creationId="{58BDED8B-B0C8-4C04-ACC7-0F210BDE8760}"/>
          </ac:spMkLst>
        </pc:spChg>
        <pc:picChg chg="mod">
          <ac:chgData name="Sorvari Samuli" userId="ec44ceee-f773-44b3-880c-f42efbcf6f14" providerId="ADAL" clId="{039916F9-55E4-4049-AD43-8FC22AD147B9}" dt="2026-05-11T13:33:06.034" v="19" actId="1076"/>
          <ac:picMkLst>
            <pc:docMk/>
            <pc:sldMk cId="3767717074" sldId="335"/>
            <ac:picMk id="2050" creationId="{9EB97F6F-F55E-4E57-B9ED-C9E8E0F50D84}"/>
          </ac:picMkLst>
        </pc:picChg>
      </pc:sldChg>
      <pc:sldChg chg="modSp mod">
        <pc:chgData name="Sorvari Samuli" userId="ec44ceee-f773-44b3-880c-f42efbcf6f14" providerId="ADAL" clId="{039916F9-55E4-4049-AD43-8FC22AD147B9}" dt="2026-05-11T13:42:36.495" v="164" actId="20577"/>
        <pc:sldMkLst>
          <pc:docMk/>
          <pc:sldMk cId="1708061965" sldId="338"/>
        </pc:sldMkLst>
        <pc:spChg chg="mod">
          <ac:chgData name="Sorvari Samuli" userId="ec44ceee-f773-44b3-880c-f42efbcf6f14" providerId="ADAL" clId="{039916F9-55E4-4049-AD43-8FC22AD147B9}" dt="2026-05-11T13:42:36.495" v="164" actId="20577"/>
          <ac:spMkLst>
            <pc:docMk/>
            <pc:sldMk cId="1708061965" sldId="338"/>
            <ac:spMk id="3" creationId="{00000000-0000-0000-0000-000000000000}"/>
          </ac:spMkLst>
        </pc:spChg>
      </pc:sldChg>
      <pc:sldChg chg="modSp mod">
        <pc:chgData name="Sorvari Samuli" userId="ec44ceee-f773-44b3-880c-f42efbcf6f14" providerId="ADAL" clId="{039916F9-55E4-4049-AD43-8FC22AD147B9}" dt="2026-05-11T13:37:51.237" v="88" actId="404"/>
        <pc:sldMkLst>
          <pc:docMk/>
          <pc:sldMk cId="2894387240" sldId="340"/>
        </pc:sldMkLst>
        <pc:spChg chg="mod">
          <ac:chgData name="Sorvari Samuli" userId="ec44ceee-f773-44b3-880c-f42efbcf6f14" providerId="ADAL" clId="{039916F9-55E4-4049-AD43-8FC22AD147B9}" dt="2026-05-11T13:37:51.237" v="88" actId="404"/>
          <ac:spMkLst>
            <pc:docMk/>
            <pc:sldMk cId="2894387240" sldId="340"/>
            <ac:spMk id="8" creationId="{A48004C7-8E3A-4437-9304-AF0A1797B09F}"/>
          </ac:spMkLst>
        </pc:spChg>
      </pc:sldChg>
      <pc:sldChg chg="add">
        <pc:chgData name="Sorvari Samuli" userId="ec44ceee-f773-44b3-880c-f42efbcf6f14" providerId="ADAL" clId="{039916F9-55E4-4049-AD43-8FC22AD147B9}" dt="2026-05-11T13:36:23.723" v="22"/>
        <pc:sldMkLst>
          <pc:docMk/>
          <pc:sldMk cId="1258078616" sldId="1594"/>
        </pc:sldMkLst>
      </pc:sldChg>
      <pc:sldChg chg="add">
        <pc:chgData name="Sorvari Samuli" userId="ec44ceee-f773-44b3-880c-f42efbcf6f14" providerId="ADAL" clId="{039916F9-55E4-4049-AD43-8FC22AD147B9}" dt="2026-05-11T13:36:23.723" v="22"/>
        <pc:sldMkLst>
          <pc:docMk/>
          <pc:sldMk cId="3858554427" sldId="1596"/>
        </pc:sldMkLst>
      </pc:sldChg>
      <pc:sldChg chg="add">
        <pc:chgData name="Sorvari Samuli" userId="ec44ceee-f773-44b3-880c-f42efbcf6f14" providerId="ADAL" clId="{039916F9-55E4-4049-AD43-8FC22AD147B9}" dt="2026-05-11T13:36:23.723" v="22"/>
        <pc:sldMkLst>
          <pc:docMk/>
          <pc:sldMk cId="1794271183" sldId="1597"/>
        </pc:sldMkLst>
      </pc:sldChg>
      <pc:sldChg chg="modSp add mod">
        <pc:chgData name="Sorvari Samuli" userId="ec44ceee-f773-44b3-880c-f42efbcf6f14" providerId="ADAL" clId="{039916F9-55E4-4049-AD43-8FC22AD147B9}" dt="2026-05-11T13:40:06.206" v="110" actId="20577"/>
        <pc:sldMkLst>
          <pc:docMk/>
          <pc:sldMk cId="2398611781" sldId="1599"/>
        </pc:sldMkLst>
        <pc:spChg chg="mod">
          <ac:chgData name="Sorvari Samuli" userId="ec44ceee-f773-44b3-880c-f42efbcf6f14" providerId="ADAL" clId="{039916F9-55E4-4049-AD43-8FC22AD147B9}" dt="2026-05-11T13:40:06.206" v="110" actId="20577"/>
          <ac:spMkLst>
            <pc:docMk/>
            <pc:sldMk cId="2398611781" sldId="1599"/>
            <ac:spMk id="6" creationId="{C861B868-259D-93ED-945F-3D2F46ECDC5D}"/>
          </ac:spMkLst>
        </pc:spChg>
      </pc:sldChg>
      <pc:sldChg chg="add">
        <pc:chgData name="Sorvari Samuli" userId="ec44ceee-f773-44b3-880c-f42efbcf6f14" providerId="ADAL" clId="{039916F9-55E4-4049-AD43-8FC22AD147B9}" dt="2026-05-11T13:36:23.723" v="22"/>
        <pc:sldMkLst>
          <pc:docMk/>
          <pc:sldMk cId="3790589300" sldId="1600"/>
        </pc:sldMkLst>
      </pc:sldChg>
      <pc:sldChg chg="add">
        <pc:chgData name="Sorvari Samuli" userId="ec44ceee-f773-44b3-880c-f42efbcf6f14" providerId="ADAL" clId="{039916F9-55E4-4049-AD43-8FC22AD147B9}" dt="2026-05-11T13:36:23.723" v="22"/>
        <pc:sldMkLst>
          <pc:docMk/>
          <pc:sldMk cId="1479331874" sldId="1606"/>
        </pc:sldMkLst>
      </pc:sldChg>
      <pc:sldChg chg="add">
        <pc:chgData name="Sorvari Samuli" userId="ec44ceee-f773-44b3-880c-f42efbcf6f14" providerId="ADAL" clId="{039916F9-55E4-4049-AD43-8FC22AD147B9}" dt="2026-05-11T13:36:23.723" v="22"/>
        <pc:sldMkLst>
          <pc:docMk/>
          <pc:sldMk cId="728099607" sldId="1623"/>
        </pc:sldMkLst>
      </pc:sldChg>
      <pc:sldChg chg="add">
        <pc:chgData name="Sorvari Samuli" userId="ec44ceee-f773-44b3-880c-f42efbcf6f14" providerId="ADAL" clId="{039916F9-55E4-4049-AD43-8FC22AD147B9}" dt="2026-05-11T13:36:23.723" v="22"/>
        <pc:sldMkLst>
          <pc:docMk/>
          <pc:sldMk cId="3189225931" sldId="1627"/>
        </pc:sldMkLst>
      </pc:sldChg>
      <pc:sldChg chg="add">
        <pc:chgData name="Sorvari Samuli" userId="ec44ceee-f773-44b3-880c-f42efbcf6f14" providerId="ADAL" clId="{039916F9-55E4-4049-AD43-8FC22AD147B9}" dt="2026-05-11T13:36:23.723" v="22"/>
        <pc:sldMkLst>
          <pc:docMk/>
          <pc:sldMk cId="295418253" sldId="2979"/>
        </pc:sldMkLst>
      </pc:sldChg>
      <pc:sldChg chg="add">
        <pc:chgData name="Sorvari Samuli" userId="ec44ceee-f773-44b3-880c-f42efbcf6f14" providerId="ADAL" clId="{039916F9-55E4-4049-AD43-8FC22AD147B9}" dt="2026-05-11T13:36:23.723" v="22"/>
        <pc:sldMkLst>
          <pc:docMk/>
          <pc:sldMk cId="885894354" sldId="2991"/>
        </pc:sldMkLst>
      </pc:sldChg>
      <pc:sldChg chg="add">
        <pc:chgData name="Sorvari Samuli" userId="ec44ceee-f773-44b3-880c-f42efbcf6f14" providerId="ADAL" clId="{039916F9-55E4-4049-AD43-8FC22AD147B9}" dt="2026-05-11T13:36:23.723" v="22"/>
        <pc:sldMkLst>
          <pc:docMk/>
          <pc:sldMk cId="925278331" sldId="2993"/>
        </pc:sldMkLst>
      </pc:sldChg>
      <pc:sldChg chg="add">
        <pc:chgData name="Sorvari Samuli" userId="ec44ceee-f773-44b3-880c-f42efbcf6f14" providerId="ADAL" clId="{039916F9-55E4-4049-AD43-8FC22AD147B9}" dt="2026-05-11T13:36:23.723" v="22"/>
        <pc:sldMkLst>
          <pc:docMk/>
          <pc:sldMk cId="3633956193" sldId="2995"/>
        </pc:sldMkLst>
      </pc:sldChg>
      <pc:sldChg chg="add">
        <pc:chgData name="Sorvari Samuli" userId="ec44ceee-f773-44b3-880c-f42efbcf6f14" providerId="ADAL" clId="{039916F9-55E4-4049-AD43-8FC22AD147B9}" dt="2026-05-11T13:36:23.723" v="22"/>
        <pc:sldMkLst>
          <pc:docMk/>
          <pc:sldMk cId="461773122" sldId="2997"/>
        </pc:sldMkLst>
      </pc:sldChg>
      <pc:sldChg chg="add">
        <pc:chgData name="Sorvari Samuli" userId="ec44ceee-f773-44b3-880c-f42efbcf6f14" providerId="ADAL" clId="{039916F9-55E4-4049-AD43-8FC22AD147B9}" dt="2026-05-11T13:36:23.723" v="22"/>
        <pc:sldMkLst>
          <pc:docMk/>
          <pc:sldMk cId="2383487714" sldId="2998"/>
        </pc:sldMkLst>
      </pc:sldChg>
      <pc:sldChg chg="add">
        <pc:chgData name="Sorvari Samuli" userId="ec44ceee-f773-44b3-880c-f42efbcf6f14" providerId="ADAL" clId="{039916F9-55E4-4049-AD43-8FC22AD147B9}" dt="2026-05-11T13:36:23.723" v="22"/>
        <pc:sldMkLst>
          <pc:docMk/>
          <pc:sldMk cId="1675965136" sldId="3002"/>
        </pc:sldMkLst>
      </pc:sldChg>
      <pc:sldChg chg="add">
        <pc:chgData name="Sorvari Samuli" userId="ec44ceee-f773-44b3-880c-f42efbcf6f14" providerId="ADAL" clId="{039916F9-55E4-4049-AD43-8FC22AD147B9}" dt="2026-05-11T13:36:23.723" v="22"/>
        <pc:sldMkLst>
          <pc:docMk/>
          <pc:sldMk cId="1524285502" sldId="3003"/>
        </pc:sldMkLst>
      </pc:sldChg>
      <pc:sldChg chg="add ord">
        <pc:chgData name="Sorvari Samuli" userId="ec44ceee-f773-44b3-880c-f42efbcf6f14" providerId="ADAL" clId="{039916F9-55E4-4049-AD43-8FC22AD147B9}" dt="2026-05-11T13:38:42.302" v="90"/>
        <pc:sldMkLst>
          <pc:docMk/>
          <pc:sldMk cId="4013292398" sldId="300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6F7C1E-A966-4348-BA43-38336585E52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41228FB-96E1-42FF-B3AC-FBBC87C6F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6E6192B-257B-4803-A992-86FE62FB51D6}"/>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A0277193-ED41-4055-923E-9C53472CDF2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511726-BEE1-42C7-B4FC-869369EC7BD2}"/>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569188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2E57AB-9EBF-4B2A-99AD-55776F75E27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8A1B544-E2AB-48C1-8300-09E5BE8C10F9}"/>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D7F2968-395D-4E2F-87D7-1EC76F8C5EBA}"/>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2C13D0AD-5079-424F-AE4E-425C1FD31F6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75EF69E-4671-46F0-8EA9-412992A6CE0F}"/>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81878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1AA9C96-8937-4754-A233-A04FF40137E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F049B20-F816-4D01-8D93-A62EB3FEC79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323EEAB-9AFE-4E4F-A3F9-6B06B3C05E0A}"/>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D82DF1B5-0925-4DC2-9F89-42B241E715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A30A54D-A19C-45EE-A927-1FD65791B55A}"/>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4236159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7" y="1290920"/>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191154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59"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0"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85"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7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54"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339"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282457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D6D710-EF29-4BC1-B04F-649F833C3E5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C119E95-5E94-4422-9EF6-4BBFCAD102F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A7B6830-10F6-4B54-B138-A3C562343BF0}"/>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A97F7077-6BD4-4C64-930D-43A0523DD8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1E434AB-561F-48E5-858B-048AB3DEBD58}"/>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06561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0C4DD2-9547-4696-9F34-176473B71932}"/>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E5928C35-5867-4241-94E0-D53C1DACE0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1470C863-FE09-4A65-8C17-F30BCFADDEBA}"/>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45B749D2-C27A-437D-B3A8-B154B6FCB89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A8F77F6-BAE7-4F10-94BA-B2399FCBCFC4}"/>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310783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799704-2202-43A7-B412-C30B482880D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713450-5A22-4C6B-8D65-CBCE9288033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B790BE0-4852-4C8A-83A4-D95659828C26}"/>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E765319-389D-4F88-BB2C-4178979948F3}"/>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6" name="Alatunnisteen paikkamerkki 5">
            <a:extLst>
              <a:ext uri="{FF2B5EF4-FFF2-40B4-BE49-F238E27FC236}">
                <a16:creationId xmlns:a16="http://schemas.microsoft.com/office/drawing/2014/main" id="{D98CC436-29BF-402C-8FFE-0A91B8D26AB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8FC79D5-2846-49B6-927A-7E6883A2B623}"/>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11911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47CD3A-C95D-4384-808D-9C40D1A4BDA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689DD7A-648B-4FBD-B335-C8FBA8D45F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2040E76-FA0D-4AF7-8C9F-BFDDAF30E2B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7BB96FF-2247-4C4F-87E3-5356E18D3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66BC2FE-A958-413F-8839-5B0BEE1788B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E2066C6-82E3-4E72-96B3-DAAFA405FB51}"/>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8" name="Alatunnisteen paikkamerkki 7">
            <a:extLst>
              <a:ext uri="{FF2B5EF4-FFF2-40B4-BE49-F238E27FC236}">
                <a16:creationId xmlns:a16="http://schemas.microsoft.com/office/drawing/2014/main" id="{90B19E98-8F76-44C3-85A4-3923962E5D2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FC67717-D032-4C04-B7DB-D27101A39AA3}"/>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87737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237C61-E21C-4AE7-A13A-EEA28A445EA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860F7A01-68B3-4114-8778-641BCE7A1A47}"/>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4" name="Alatunnisteen paikkamerkki 3">
            <a:extLst>
              <a:ext uri="{FF2B5EF4-FFF2-40B4-BE49-F238E27FC236}">
                <a16:creationId xmlns:a16="http://schemas.microsoft.com/office/drawing/2014/main" id="{36901DEB-A695-4ECA-8792-9F56BA6757F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2FC37CE-7D2C-48AC-98A2-5B0EBE088D78}"/>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45749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20BB184-5392-470E-A849-1BFBBB78B8C0}"/>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3" name="Alatunnisteen paikkamerkki 2">
            <a:extLst>
              <a:ext uri="{FF2B5EF4-FFF2-40B4-BE49-F238E27FC236}">
                <a16:creationId xmlns:a16="http://schemas.microsoft.com/office/drawing/2014/main" id="{8BB97960-019A-4B9B-B9F1-533749AD723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4E598368-5A2A-4D35-A562-FDCAC2533AD5}"/>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57128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806814-CCE9-461F-8424-CC34678CBB3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24A893A-5354-4B0E-8234-F7BE5FC9D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8E52454-F549-4D5E-9103-8D1C89173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388A79A-5C48-45A0-B67E-D8FDC55B884E}"/>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6" name="Alatunnisteen paikkamerkki 5">
            <a:extLst>
              <a:ext uri="{FF2B5EF4-FFF2-40B4-BE49-F238E27FC236}">
                <a16:creationId xmlns:a16="http://schemas.microsoft.com/office/drawing/2014/main" id="{8D1C921C-3AE1-4766-90C1-A4D18956C4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D236F4E-1D8C-4639-B551-FBF5ECBEC423}"/>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278355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28B6FB-4418-4798-820E-D530EEBA3B2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B6A6D38-5B10-4D8B-A83F-4D0CAB87A0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3313D63-78F9-4C9D-A088-BFB3A5657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0696AD1-4A48-4406-9E5B-3B435D13F1A7}"/>
              </a:ext>
            </a:extLst>
          </p:cNvPr>
          <p:cNvSpPr>
            <a:spLocks noGrp="1"/>
          </p:cNvSpPr>
          <p:nvPr>
            <p:ph type="dt" sz="half" idx="10"/>
          </p:nvPr>
        </p:nvSpPr>
        <p:spPr/>
        <p:txBody>
          <a:bodyPr/>
          <a:lstStyle/>
          <a:p>
            <a:fld id="{F1305016-2B07-42A2-A332-293FC726AE5E}" type="datetimeFigureOut">
              <a:rPr lang="fi-FI" smtClean="0"/>
              <a:t>11.5.2026</a:t>
            </a:fld>
            <a:endParaRPr lang="fi-FI"/>
          </a:p>
        </p:txBody>
      </p:sp>
      <p:sp>
        <p:nvSpPr>
          <p:cNvPr id="6" name="Alatunnisteen paikkamerkki 5">
            <a:extLst>
              <a:ext uri="{FF2B5EF4-FFF2-40B4-BE49-F238E27FC236}">
                <a16:creationId xmlns:a16="http://schemas.microsoft.com/office/drawing/2014/main" id="{F3EFEE1A-9715-4DC0-A7AE-781CE500413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5D0297F-D9A1-4D5B-824A-BE1DB0E22769}"/>
              </a:ext>
            </a:extLst>
          </p:cNvPr>
          <p:cNvSpPr>
            <a:spLocks noGrp="1"/>
          </p:cNvSpPr>
          <p:nvPr>
            <p:ph type="sldNum" sz="quarter" idx="12"/>
          </p:nvPr>
        </p:nvSpPr>
        <p:spPr/>
        <p:txBody>
          <a:bodyPr/>
          <a:lstStyle/>
          <a:p>
            <a:fld id="{D89E7D7E-768F-40F2-AA2C-5020F8CEDEBC}" type="slidenum">
              <a:rPr lang="fi-FI" smtClean="0"/>
              <a:t>‹#›</a:t>
            </a:fld>
            <a:endParaRPr lang="fi-FI"/>
          </a:p>
        </p:txBody>
      </p:sp>
    </p:spTree>
    <p:extLst>
      <p:ext uri="{BB962C8B-B14F-4D97-AF65-F5344CB8AC3E}">
        <p14:creationId xmlns:p14="http://schemas.microsoft.com/office/powerpoint/2010/main" val="397219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19F76C5-305C-4909-8C4F-1F5003B3DB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0F13D446-F957-4A5A-8E5F-D43FB3959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8ADE6C2-7B22-4A33-98CA-B3E178979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05016-2B07-42A2-A332-293FC726AE5E}" type="datetimeFigureOut">
              <a:rPr lang="fi-FI" smtClean="0"/>
              <a:t>11.5.2026</a:t>
            </a:fld>
            <a:endParaRPr lang="fi-FI"/>
          </a:p>
        </p:txBody>
      </p:sp>
      <p:sp>
        <p:nvSpPr>
          <p:cNvPr id="5" name="Alatunnisteen paikkamerkki 4">
            <a:extLst>
              <a:ext uri="{FF2B5EF4-FFF2-40B4-BE49-F238E27FC236}">
                <a16:creationId xmlns:a16="http://schemas.microsoft.com/office/drawing/2014/main" id="{68A75D9C-87E7-4A81-8CB4-5C82D1D3CF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F868F96-4785-45EC-839C-C0E4B04E2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E7D7E-768F-40F2-AA2C-5020F8CEDEBC}" type="slidenum">
              <a:rPr lang="fi-FI" smtClean="0"/>
              <a:t>‹#›</a:t>
            </a:fld>
            <a:endParaRPr lang="fi-FI"/>
          </a:p>
        </p:txBody>
      </p:sp>
    </p:spTree>
    <p:extLst>
      <p:ext uri="{BB962C8B-B14F-4D97-AF65-F5344CB8AC3E}">
        <p14:creationId xmlns:p14="http://schemas.microsoft.com/office/powerpoint/2010/main" val="2924878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hallittuhysteria.blogspot.com/2012_05_01_archive.html"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orientacionandujar.es/2013/08/05/13-tecnicas-de-trabajo-cooperativo/"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aide, Grafiikka, graafinen suunnittelu, luovuus&#10;&#10;Kuvaus luotu automaattisesti">
            <a:extLst>
              <a:ext uri="{FF2B5EF4-FFF2-40B4-BE49-F238E27FC236}">
                <a16:creationId xmlns:a16="http://schemas.microsoft.com/office/drawing/2014/main" id="{778FB56D-50A3-F76C-8055-FE634A9AC8D5}"/>
              </a:ext>
            </a:extLst>
          </p:cNvPr>
          <p:cNvPicPr>
            <a:picLocks noChangeAspect="1"/>
          </p:cNvPicPr>
          <p:nvPr/>
        </p:nvPicPr>
        <p:blipFill rotWithShape="1">
          <a:blip r:embed="rId2"/>
          <a:srcRect t="24676" b="19074"/>
          <a:stretch/>
        </p:blipFill>
        <p:spPr>
          <a:xfrm>
            <a:off x="1" y="10"/>
            <a:ext cx="12191980" cy="6857991"/>
          </a:xfrm>
          <a:prstGeom prst="rect">
            <a:avLst/>
          </a:prstGeom>
          <a:noFill/>
        </p:spPr>
      </p:pic>
      <p:sp>
        <p:nvSpPr>
          <p:cNvPr id="2" name="Otsikko 4">
            <a:extLst>
              <a:ext uri="{FF2B5EF4-FFF2-40B4-BE49-F238E27FC236}">
                <a16:creationId xmlns:a16="http://schemas.microsoft.com/office/drawing/2014/main" id="{3397F876-52B4-C3A3-0264-3CCF6DCA9099}"/>
              </a:ext>
            </a:extLst>
          </p:cNvPr>
          <p:cNvSpPr txBox="1">
            <a:spLocks/>
          </p:cNvSpPr>
          <p:nvPr/>
        </p:nvSpPr>
        <p:spPr>
          <a:xfrm>
            <a:off x="7556143" y="4012897"/>
            <a:ext cx="9825476" cy="2459823"/>
          </a:xfrm>
          <a:prstGeom prst="rect">
            <a:avLst/>
          </a:prstGeom>
          <a:effectLst>
            <a:outerShdw blurRad="50800" dist="38100" dir="8100000" algn="tr" rotWithShape="0">
              <a:prstClr val="black">
                <a:alpha val="40000"/>
              </a:prstClr>
            </a:outerShdw>
          </a:effectLst>
        </p:spPr>
        <p:txBody>
          <a:bodyPr vert="horz" lIns="121920" tIns="60960" rIns="121920" bIns="60960" rtlCol="0" anchor="ctr">
            <a:noAutofit/>
          </a:bodyPr>
          <a:lstStyle>
            <a:lvl1pPr marL="0" indent="0" algn="l" defTabSz="914400" rtl="0" eaLnBrk="1" latinLnBrk="0" hangingPunct="1">
              <a:lnSpc>
                <a:spcPct val="100000"/>
              </a:lnSpc>
              <a:spcBef>
                <a:spcPct val="0"/>
              </a:spcBef>
              <a:buFont typeface="Arial" panose="020B0604020202020204" pitchFamily="34" charset="0"/>
              <a:buNone/>
              <a:defRPr sz="3200" b="1" kern="1200">
                <a:solidFill>
                  <a:schemeClr val="bg1"/>
                </a:solidFill>
                <a:latin typeface="+mj-lt"/>
                <a:ea typeface="Segoe UI" panose="020B0502040204020203" pitchFamily="34" charset="0"/>
                <a:cs typeface="Segoe UI" panose="020B0502040204020203" pitchFamily="34" charset="0"/>
              </a:defRPr>
            </a:lvl1pPr>
          </a:lstStyle>
          <a:p>
            <a:pPr defTabSz="1219170">
              <a:defRPr/>
            </a:pPr>
            <a:r>
              <a:rPr lang="fi-FI" sz="5333" dirty="0">
                <a:solidFill>
                  <a:sysClr val="window" lastClr="FFFFFF"/>
                </a:solidFill>
                <a:latin typeface="Calibri Light" panose="020F0302020204030204"/>
              </a:rPr>
              <a:t>Kaakkurin koulu </a:t>
            </a:r>
          </a:p>
          <a:p>
            <a:pPr defTabSz="1219170">
              <a:defRPr/>
            </a:pPr>
            <a:endParaRPr lang="fi-FI" dirty="0">
              <a:solidFill>
                <a:sysClr val="window" lastClr="FFFFFF"/>
              </a:solidFill>
              <a:latin typeface="Calibri Light" panose="020F0302020204030204"/>
            </a:endParaRPr>
          </a:p>
          <a:p>
            <a:pPr defTabSz="1219170">
              <a:defRPr/>
            </a:pPr>
            <a:endParaRPr lang="fi-FI" dirty="0">
              <a:solidFill>
                <a:sysClr val="window" lastClr="FFFFFF"/>
              </a:solidFill>
              <a:latin typeface="Calibri Light" panose="020F0302020204030204"/>
            </a:endParaRPr>
          </a:p>
        </p:txBody>
      </p:sp>
      <p:sp>
        <p:nvSpPr>
          <p:cNvPr id="6" name="Tekstiruutu 5">
            <a:extLst>
              <a:ext uri="{FF2B5EF4-FFF2-40B4-BE49-F238E27FC236}">
                <a16:creationId xmlns:a16="http://schemas.microsoft.com/office/drawing/2014/main" id="{9B4B1A5F-EB7C-41B2-FD15-20BC2A3C30D2}"/>
              </a:ext>
            </a:extLst>
          </p:cNvPr>
          <p:cNvSpPr txBox="1"/>
          <p:nvPr/>
        </p:nvSpPr>
        <p:spPr>
          <a:xfrm>
            <a:off x="7556143" y="5708735"/>
            <a:ext cx="8762336" cy="863763"/>
          </a:xfrm>
          <a:prstGeom prst="rect">
            <a:avLst/>
          </a:prstGeom>
          <a:noFill/>
        </p:spPr>
        <p:txBody>
          <a:bodyPr wrap="square">
            <a:spAutoFit/>
          </a:bodyPr>
          <a:lstStyle/>
          <a:p>
            <a:pPr defTabSz="1219170">
              <a:spcBef>
                <a:spcPct val="20000"/>
              </a:spcBef>
              <a:defRPr/>
            </a:pPr>
            <a:r>
              <a:rPr lang="fi-FI" sz="2133" i="1" dirty="0">
                <a:solidFill>
                  <a:sysClr val="window" lastClr="FFFFFF"/>
                </a:solidFill>
                <a:latin typeface="Segoe UI Black"/>
                <a:cs typeface="Segoe UI" panose="020B0502040204020203" pitchFamily="34" charset="0"/>
              </a:rPr>
              <a:t>Matti Ahola</a:t>
            </a:r>
          </a:p>
          <a:p>
            <a:pPr defTabSz="1219170">
              <a:spcBef>
                <a:spcPct val="20000"/>
              </a:spcBef>
              <a:defRPr/>
            </a:pPr>
            <a:r>
              <a:rPr lang="fi-FI" sz="2400" dirty="0">
                <a:solidFill>
                  <a:sysClr val="window" lastClr="FFFFFF"/>
                </a:solidFill>
                <a:latin typeface="Segoe UI Black"/>
              </a:rPr>
              <a:t>rehtori</a:t>
            </a:r>
            <a:endParaRPr lang="fi-FI" sz="2133" i="1" dirty="0">
              <a:solidFill>
                <a:sysClr val="window" lastClr="FFFFFF"/>
              </a:solidFill>
              <a:latin typeface="Segoe UI Black"/>
              <a:cs typeface="Segoe UI" panose="020B0502040204020203" pitchFamily="34" charset="0"/>
            </a:endParaRPr>
          </a:p>
        </p:txBody>
      </p:sp>
    </p:spTree>
    <p:extLst>
      <p:ext uri="{BB962C8B-B14F-4D97-AF65-F5344CB8AC3E}">
        <p14:creationId xmlns:p14="http://schemas.microsoft.com/office/powerpoint/2010/main" val="405258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urheilu, sisä-, kuntolaite, Kuntoiluvälineet&#10;&#10;Kuvaus luotu automaattisesti">
            <a:extLst>
              <a:ext uri="{FF2B5EF4-FFF2-40B4-BE49-F238E27FC236}">
                <a16:creationId xmlns:a16="http://schemas.microsoft.com/office/drawing/2014/main" id="{D0DCD082-1460-4844-E240-4F6C57FBBC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6649" y="67734"/>
            <a:ext cx="5058705" cy="6722533"/>
          </a:xfrm>
          <a:noFill/>
        </p:spPr>
      </p:pic>
      <p:pic>
        <p:nvPicPr>
          <p:cNvPr id="3" name="Kuva 2" descr="Kuva, joka sisältää kohteen vaate, urheilu, sisä-, jalkineet&#10;&#10;Kuvaus luotu automaattisesti">
            <a:extLst>
              <a:ext uri="{FF2B5EF4-FFF2-40B4-BE49-F238E27FC236}">
                <a16:creationId xmlns:a16="http://schemas.microsoft.com/office/drawing/2014/main" id="{D76F71A3-F192-03AD-357E-A1B7C4998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28099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BB2B5010-24CA-E8CE-53BE-F8A0D00407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734734" y="908051"/>
            <a:ext cx="6722533" cy="5041900"/>
          </a:xfrm>
          <a:noFill/>
        </p:spPr>
      </p:pic>
    </p:spTree>
    <p:extLst>
      <p:ext uri="{BB962C8B-B14F-4D97-AF65-F5344CB8AC3E}">
        <p14:creationId xmlns:p14="http://schemas.microsoft.com/office/powerpoint/2010/main" val="147933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EB9946D-8DE9-3CDE-5A34-F84786C7EE8B}"/>
              </a:ext>
            </a:extLst>
          </p:cNvPr>
          <p:cNvPicPr>
            <a:picLocks noChangeAspect="1"/>
          </p:cNvPicPr>
          <p:nvPr/>
        </p:nvPicPr>
        <p:blipFill>
          <a:blip r:embed="rId2">
            <a:extLst>
              <a:ext uri="{28A0092B-C50C-407E-A947-70E740481C1C}">
                <a14:useLocalDpi xmlns:a14="http://schemas.microsoft.com/office/drawing/2010/main" val="0"/>
              </a:ext>
            </a:extLst>
          </a:blip>
          <a:srcRect b="25000"/>
          <a:stretch>
            <a:fillRect/>
          </a:stretch>
        </p:blipFill>
        <p:spPr>
          <a:xfrm>
            <a:off x="27" y="13"/>
            <a:ext cx="12191973" cy="6857987"/>
          </a:xfrm>
          <a:prstGeom prst="rect">
            <a:avLst/>
          </a:prstGeom>
          <a:noFill/>
        </p:spPr>
      </p:pic>
    </p:spTree>
    <p:extLst>
      <p:ext uri="{BB962C8B-B14F-4D97-AF65-F5344CB8AC3E}">
        <p14:creationId xmlns:p14="http://schemas.microsoft.com/office/powerpoint/2010/main" val="925278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506678D-3995-EF22-410B-9566B60FA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14033" y="857251"/>
            <a:ext cx="6858000" cy="5143500"/>
          </a:xfrm>
          <a:prstGeom prst="rect">
            <a:avLst/>
          </a:prstGeom>
        </p:spPr>
      </p:pic>
      <p:pic>
        <p:nvPicPr>
          <p:cNvPr id="7" name="Kuva 6">
            <a:extLst>
              <a:ext uri="{FF2B5EF4-FFF2-40B4-BE49-F238E27FC236}">
                <a16:creationId xmlns:a16="http://schemas.microsoft.com/office/drawing/2014/main" id="{AA7E9934-1C75-D193-68C3-119B2C45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3916" y="857250"/>
            <a:ext cx="6858000" cy="5143500"/>
          </a:xfrm>
          <a:prstGeom prst="rect">
            <a:avLst/>
          </a:prstGeom>
        </p:spPr>
      </p:pic>
    </p:spTree>
    <p:extLst>
      <p:ext uri="{BB962C8B-B14F-4D97-AF65-F5344CB8AC3E}">
        <p14:creationId xmlns:p14="http://schemas.microsoft.com/office/powerpoint/2010/main" val="167596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5A29940-118F-CA75-DCDE-8EE7DD132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52428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C0ACDEE-B6EE-683D-6B9E-D143073210DF}"/>
              </a:ext>
            </a:extLst>
          </p:cNvPr>
          <p:cNvPicPr>
            <a:picLocks noChangeAspect="1"/>
          </p:cNvPicPr>
          <p:nvPr/>
        </p:nvPicPr>
        <p:blipFill>
          <a:blip r:embed="rId2" cstate="print">
            <a:extLst>
              <a:ext uri="{28A0092B-C50C-407E-A947-70E740481C1C}">
                <a14:useLocalDpi xmlns:a14="http://schemas.microsoft.com/office/drawing/2010/main" val="0"/>
              </a:ext>
            </a:extLst>
          </a:blip>
          <a:srcRect t="19923" b="5077"/>
          <a:stretch>
            <a:fillRect/>
          </a:stretch>
        </p:blipFill>
        <p:spPr>
          <a:xfrm>
            <a:off x="27" y="13"/>
            <a:ext cx="12191973" cy="6857987"/>
          </a:xfrm>
          <a:prstGeom prst="rect">
            <a:avLst/>
          </a:prstGeom>
          <a:noFill/>
        </p:spPr>
      </p:pic>
    </p:spTree>
    <p:extLst>
      <p:ext uri="{BB962C8B-B14F-4D97-AF65-F5344CB8AC3E}">
        <p14:creationId xmlns:p14="http://schemas.microsoft.com/office/powerpoint/2010/main" val="46177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534C8CA-82B5-6277-2EEC-B49AAC9CB0E0}"/>
              </a:ext>
            </a:extLst>
          </p:cNvPr>
          <p:cNvPicPr>
            <a:picLocks noChangeAspect="1"/>
          </p:cNvPicPr>
          <p:nvPr/>
        </p:nvPicPr>
        <p:blipFill>
          <a:blip r:embed="rId2" cstate="print">
            <a:extLst>
              <a:ext uri="{28A0092B-C50C-407E-A947-70E740481C1C}">
                <a14:useLocalDpi xmlns:a14="http://schemas.microsoft.com/office/drawing/2010/main" val="0"/>
              </a:ext>
            </a:extLst>
          </a:blip>
          <a:srcRect t="18663" b="6337"/>
          <a:stretch>
            <a:fillRect/>
          </a:stretch>
        </p:blipFill>
        <p:spPr>
          <a:xfrm>
            <a:off x="27" y="13"/>
            <a:ext cx="12191973" cy="6857987"/>
          </a:xfrm>
          <a:prstGeom prst="rect">
            <a:avLst/>
          </a:prstGeom>
          <a:noFill/>
        </p:spPr>
      </p:pic>
    </p:spTree>
    <p:extLst>
      <p:ext uri="{BB962C8B-B14F-4D97-AF65-F5344CB8AC3E}">
        <p14:creationId xmlns:p14="http://schemas.microsoft.com/office/powerpoint/2010/main" val="2383487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vaate, henkilö, sisä-, mies&#10;&#10;Kuvaus luotu automaattisesti">
            <a:extLst>
              <a:ext uri="{FF2B5EF4-FFF2-40B4-BE49-F238E27FC236}">
                <a16:creationId xmlns:a16="http://schemas.microsoft.com/office/drawing/2014/main" id="{3B80A495-1A13-96D5-A7F5-586CC510361B}"/>
              </a:ext>
            </a:extLst>
          </p:cNvPr>
          <p:cNvPicPr>
            <a:picLocks noChangeAspect="1"/>
          </p:cNvPicPr>
          <p:nvPr/>
        </p:nvPicPr>
        <p:blipFill>
          <a:blip r:embed="rId2" cstate="print">
            <a:extLst>
              <a:ext uri="{28A0092B-C50C-407E-A947-70E740481C1C}">
                <a14:useLocalDpi xmlns:a14="http://schemas.microsoft.com/office/drawing/2010/main" val="0"/>
              </a:ext>
            </a:extLst>
          </a:blip>
          <a:srcRect t="20992" b="4008"/>
          <a:stretch/>
        </p:blipFill>
        <p:spPr>
          <a:xfrm>
            <a:off x="27" y="13"/>
            <a:ext cx="12191973" cy="6857987"/>
          </a:xfrm>
          <a:prstGeom prst="rect">
            <a:avLst/>
          </a:prstGeom>
          <a:noFill/>
        </p:spPr>
      </p:pic>
    </p:spTree>
    <p:extLst>
      <p:ext uri="{BB962C8B-B14F-4D97-AF65-F5344CB8AC3E}">
        <p14:creationId xmlns:p14="http://schemas.microsoft.com/office/powerpoint/2010/main" val="3189225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7A57999B-0314-D2DE-F4D5-EE870A4881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5000"/>
          <a:stretch/>
        </p:blipFill>
        <p:spPr>
          <a:xfrm>
            <a:off x="27" y="13"/>
            <a:ext cx="12191973" cy="6857987"/>
          </a:xfrm>
          <a:noFill/>
        </p:spPr>
      </p:pic>
    </p:spTree>
    <p:extLst>
      <p:ext uri="{BB962C8B-B14F-4D97-AF65-F5344CB8AC3E}">
        <p14:creationId xmlns:p14="http://schemas.microsoft.com/office/powerpoint/2010/main" val="379058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huonekalu, lattia, sisä-, jakkara&#10;&#10;Tekoälyn generoima sisältö voi olla virheellistä.">
            <a:extLst>
              <a:ext uri="{FF2B5EF4-FFF2-40B4-BE49-F238E27FC236}">
                <a16:creationId xmlns:a16="http://schemas.microsoft.com/office/drawing/2014/main" id="{ADF13C64-598A-EB3B-3005-372AA48F955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25000"/>
          <a:stretch/>
        </p:blipFill>
        <p:spPr>
          <a:xfrm>
            <a:off x="27" y="13"/>
            <a:ext cx="12191973" cy="6857987"/>
          </a:xfrm>
          <a:noFill/>
        </p:spPr>
      </p:pic>
    </p:spTree>
    <p:extLst>
      <p:ext uri="{BB962C8B-B14F-4D97-AF65-F5344CB8AC3E}">
        <p14:creationId xmlns:p14="http://schemas.microsoft.com/office/powerpoint/2010/main" val="29541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4">
            <a:extLst>
              <a:ext uri="{FF2B5EF4-FFF2-40B4-BE49-F238E27FC236}">
                <a16:creationId xmlns:a16="http://schemas.microsoft.com/office/drawing/2014/main" id="{38B02B42-4DD6-4513-85A7-274EE2A2EA57}"/>
              </a:ext>
            </a:extLst>
          </p:cNvPr>
          <p:cNvSpPr txBox="1">
            <a:spLocks/>
          </p:cNvSpPr>
          <p:nvPr/>
        </p:nvSpPr>
        <p:spPr>
          <a:xfrm>
            <a:off x="2006344" y="635023"/>
            <a:ext cx="9956800" cy="1143000"/>
          </a:xfrm>
          <a:prstGeom prst="rect">
            <a:avLst/>
          </a:prstGeom>
        </p:spPr>
        <p:txBody>
          <a:bodyPr/>
          <a:lstStyle>
            <a:lvl1pPr marL="0" indent="0" algn="l" defTabSz="914400" rtl="0" eaLnBrk="1" latinLnBrk="0" hangingPunct="1">
              <a:spcBef>
                <a:spcPct val="0"/>
              </a:spcBef>
              <a:buFont typeface="Arial" panose="020B0604020202020204" pitchFamily="34" charset="0"/>
              <a:buNone/>
              <a:defRPr sz="3600" b="1" kern="1200">
                <a:solidFill>
                  <a:schemeClr val="tx1"/>
                </a:solidFill>
                <a:latin typeface="+mj-lt"/>
                <a:ea typeface="Segoe UI Black" panose="020B0A02040204020203" pitchFamily="34" charset="0"/>
                <a:cs typeface="Segoe UI" panose="020B0502040204020203" pitchFamily="34" charset="0"/>
              </a:defRPr>
            </a:lvl1pPr>
          </a:lstStyle>
          <a:p>
            <a:r>
              <a:rPr lang="fi-FI" sz="4800" dirty="0"/>
              <a:t>Kaakkurin yhtenäiskoulu </a:t>
            </a:r>
          </a:p>
        </p:txBody>
      </p:sp>
      <p:sp>
        <p:nvSpPr>
          <p:cNvPr id="8" name="Tekstiruutu 7">
            <a:extLst>
              <a:ext uri="{FF2B5EF4-FFF2-40B4-BE49-F238E27FC236}">
                <a16:creationId xmlns:a16="http://schemas.microsoft.com/office/drawing/2014/main" id="{07BAE961-C417-4D0A-9285-15FC02972208}"/>
              </a:ext>
            </a:extLst>
          </p:cNvPr>
          <p:cNvSpPr txBox="1"/>
          <p:nvPr/>
        </p:nvSpPr>
        <p:spPr>
          <a:xfrm>
            <a:off x="7172605" y="5296568"/>
            <a:ext cx="4905319" cy="1077218"/>
          </a:xfrm>
          <a:prstGeom prst="rect">
            <a:avLst/>
          </a:prstGeom>
          <a:noFill/>
        </p:spPr>
        <p:txBody>
          <a:bodyPr wrap="square" rtlCol="0">
            <a:spAutoFit/>
          </a:bodyPr>
          <a:lstStyle/>
          <a:p>
            <a:r>
              <a:rPr lang="fi-FI" sz="3200" b="1" dirty="0"/>
              <a:t>Oppilaita: 750</a:t>
            </a:r>
          </a:p>
          <a:p>
            <a:r>
              <a:rPr lang="fi-FI" sz="3200" b="1" dirty="0"/>
              <a:t>Henkilökuntaa: 84</a:t>
            </a:r>
          </a:p>
        </p:txBody>
      </p:sp>
      <p:pic>
        <p:nvPicPr>
          <p:cNvPr id="4" name="Kuva 3" descr="Kuva, joka sisältää kohteen taivas, piha-, puu, pilvi&#10;&#10;Kuvaus luotu automaattisesti">
            <a:extLst>
              <a:ext uri="{FF2B5EF4-FFF2-40B4-BE49-F238E27FC236}">
                <a16:creationId xmlns:a16="http://schemas.microsoft.com/office/drawing/2014/main" id="{E994E670-803B-E277-2D8B-A5B64DF9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9667"/>
            <a:ext cx="10668000" cy="3725333"/>
          </a:xfrm>
          <a:prstGeom prst="rect">
            <a:avLst/>
          </a:prstGeom>
        </p:spPr>
      </p:pic>
    </p:spTree>
    <p:extLst>
      <p:ext uri="{BB962C8B-B14F-4D97-AF65-F5344CB8AC3E}">
        <p14:creationId xmlns:p14="http://schemas.microsoft.com/office/powerpoint/2010/main" val="291919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118CF1C-546C-CAB7-FE94-76E143829958}"/>
              </a:ext>
            </a:extLst>
          </p:cNvPr>
          <p:cNvPicPr>
            <a:picLocks noChangeAspect="1"/>
          </p:cNvPicPr>
          <p:nvPr/>
        </p:nvPicPr>
        <p:blipFill>
          <a:blip r:embed="rId2" cstate="print">
            <a:extLst>
              <a:ext uri="{28A0092B-C50C-407E-A947-70E740481C1C}">
                <a14:useLocalDpi xmlns:a14="http://schemas.microsoft.com/office/drawing/2010/main" val="0"/>
              </a:ext>
            </a:extLst>
          </a:blip>
          <a:srcRect b="25000"/>
          <a:stretch>
            <a:fillRect/>
          </a:stretch>
        </p:blipFill>
        <p:spPr>
          <a:xfrm>
            <a:off x="27" y="13"/>
            <a:ext cx="12191973" cy="6857987"/>
          </a:xfrm>
          <a:prstGeom prst="rect">
            <a:avLst/>
          </a:prstGeom>
          <a:noFill/>
        </p:spPr>
      </p:pic>
    </p:spTree>
    <p:extLst>
      <p:ext uri="{BB962C8B-B14F-4D97-AF65-F5344CB8AC3E}">
        <p14:creationId xmlns:p14="http://schemas.microsoft.com/office/powerpoint/2010/main" val="363395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Documents and Settings\saso0002\Työpöytä\Dropbox\Työtiedostot\Valokuvat\Sinisen oppimisympäristö\Photo 2.10.2012 14.59.43.jpg">
            <a:extLst>
              <a:ext uri="{FF2B5EF4-FFF2-40B4-BE49-F238E27FC236}">
                <a16:creationId xmlns:a16="http://schemas.microsoft.com/office/drawing/2014/main" id="{A6AF20DE-576B-47E9-8B83-300F3493B658}"/>
              </a:ext>
            </a:extLst>
          </p:cNvPr>
          <p:cNvPicPr>
            <a:picLocks noChangeAspect="1" noChangeArrowheads="1"/>
          </p:cNvPicPr>
          <p:nvPr/>
        </p:nvPicPr>
        <p:blipFill rotWithShape="1">
          <a:blip r:embed="rId2" cstate="print"/>
          <a:srcRect l="16667" r="16667"/>
          <a:stretch/>
        </p:blipFill>
        <p:spPr bwMode="auto">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420913" y="5800851"/>
            <a:ext cx="8106861" cy="752217"/>
          </a:xfrm>
        </p:spPr>
        <p:txBody>
          <a:bodyPr vert="horz" lIns="91440" tIns="45720" rIns="91440" bIns="45720" rtlCol="0" anchor="b">
            <a:noAutofit/>
          </a:bodyPr>
          <a:lstStyle/>
          <a:p>
            <a:r>
              <a:rPr lang="en-US" sz="4000" b="1" kern="1200" dirty="0" err="1">
                <a:solidFill>
                  <a:schemeClr val="tx1">
                    <a:lumMod val="85000"/>
                    <a:lumOff val="15000"/>
                  </a:schemeClr>
                </a:solidFill>
                <a:latin typeface="+mj-lt"/>
                <a:ea typeface="+mj-ea"/>
                <a:cs typeface="+mj-cs"/>
              </a:rPr>
              <a:t>Oppimisympäristö</a:t>
            </a:r>
            <a:r>
              <a:rPr lang="en-US" sz="4000" b="1" kern="1200" dirty="0">
                <a:solidFill>
                  <a:schemeClr val="tx1">
                    <a:lumMod val="85000"/>
                    <a:lumOff val="15000"/>
                  </a:schemeClr>
                </a:solidFill>
                <a:latin typeface="+mj-lt"/>
                <a:ea typeface="+mj-ea"/>
                <a:cs typeface="+mj-cs"/>
              </a:rPr>
              <a:t> </a:t>
            </a:r>
            <a:r>
              <a:rPr lang="en-US" sz="4000" b="1" kern="1200" dirty="0" err="1">
                <a:solidFill>
                  <a:schemeClr val="tx1">
                    <a:lumMod val="85000"/>
                    <a:lumOff val="15000"/>
                  </a:schemeClr>
                </a:solidFill>
                <a:latin typeface="+mj-lt"/>
                <a:ea typeface="+mj-ea"/>
                <a:cs typeface="+mj-cs"/>
              </a:rPr>
              <a:t>sinisessä</a:t>
            </a:r>
            <a:r>
              <a:rPr lang="en-US" sz="4000" b="1" kern="1200" dirty="0">
                <a:solidFill>
                  <a:schemeClr val="tx1">
                    <a:lumMod val="85000"/>
                    <a:lumOff val="15000"/>
                  </a:schemeClr>
                </a:solidFill>
                <a:latin typeface="+mj-lt"/>
                <a:ea typeface="+mj-ea"/>
                <a:cs typeface="+mj-cs"/>
              </a:rPr>
              <a:t> </a:t>
            </a:r>
            <a:r>
              <a:rPr lang="en-US" sz="4000" b="1" kern="1200" dirty="0" err="1">
                <a:solidFill>
                  <a:schemeClr val="tx1">
                    <a:lumMod val="85000"/>
                    <a:lumOff val="15000"/>
                  </a:schemeClr>
                </a:solidFill>
                <a:latin typeface="+mj-lt"/>
                <a:ea typeface="+mj-ea"/>
                <a:cs typeface="+mj-cs"/>
              </a:rPr>
              <a:t>solussa</a:t>
            </a:r>
            <a:endParaRPr lang="en-US" sz="4000" b="1" kern="1200" dirty="0">
              <a:solidFill>
                <a:schemeClr val="tx1">
                  <a:lumMod val="85000"/>
                  <a:lumOff val="15000"/>
                </a:schemeClr>
              </a:solidFill>
              <a:latin typeface="+mj-lt"/>
              <a:ea typeface="+mj-ea"/>
              <a:cs typeface="+mj-cs"/>
            </a:endParaRPr>
          </a:p>
        </p:txBody>
      </p:sp>
      <p:pic>
        <p:nvPicPr>
          <p:cNvPr id="4" name="Picture 2" descr="C:\Documents and Settings\saso0002\Työpöytä\Dropbox\Työtiedostot\Valokuvat\Sinisen oppimisympäristö\Photo 2.10.2012 14.57.58.jpg">
            <a:extLst>
              <a:ext uri="{FF2B5EF4-FFF2-40B4-BE49-F238E27FC236}">
                <a16:creationId xmlns:a16="http://schemas.microsoft.com/office/drawing/2014/main" id="{0FBDEC82-3E45-4004-B22B-579C60F52CE7}"/>
              </a:ext>
            </a:extLst>
          </p:cNvPr>
          <p:cNvPicPr>
            <a:picLocks noChangeAspect="1" noChangeArrowheads="1"/>
          </p:cNvPicPr>
          <p:nvPr/>
        </p:nvPicPr>
        <p:blipFill rotWithShape="1">
          <a:blip r:embed="rId3" cstate="print"/>
          <a:srcRect l="5153" r="5153" b="-1"/>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755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7DB76B6C-E6D0-AF64-6316-61666869CE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98" t="11366" r="28889" b="15551"/>
          <a:stretch/>
        </p:blipFill>
        <p:spPr>
          <a:xfrm>
            <a:off x="2792112" y="0"/>
            <a:ext cx="6607775" cy="6858000"/>
          </a:xfrm>
        </p:spPr>
      </p:pic>
    </p:spTree>
    <p:extLst>
      <p:ext uri="{BB962C8B-B14F-4D97-AF65-F5344CB8AC3E}">
        <p14:creationId xmlns:p14="http://schemas.microsoft.com/office/powerpoint/2010/main" val="192564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728DC2DA-6368-4F5C-AAA1-5FC35F14CC07}"/>
              </a:ext>
            </a:extLst>
          </p:cNvPr>
          <p:cNvPicPr>
            <a:picLocks noChangeAspect="1" noChangeArrowheads="1"/>
          </p:cNvPicPr>
          <p:nvPr/>
        </p:nvPicPr>
        <p:blipFill rotWithShape="1">
          <a:blip r:embed="rId2" cstate="print"/>
          <a:srcRect b="5436"/>
          <a:stretch/>
        </p:blipFill>
        <p:spPr bwMode="auto">
          <a:xfrm rot="21600000">
            <a:off x="2522356" y="10"/>
            <a:ext cx="9669642"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2BE9B7E-92D3-4A5F-9E41-B96B03EE627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b="1"/>
              <a:t>Kaakkurin koulun toimintaperiaatteet</a:t>
            </a:r>
          </a:p>
        </p:txBody>
      </p:sp>
      <p:sp>
        <p:nvSpPr>
          <p:cNvPr id="4" name="Suorakulmio 3">
            <a:extLst>
              <a:ext uri="{FF2B5EF4-FFF2-40B4-BE49-F238E27FC236}">
                <a16:creationId xmlns:a16="http://schemas.microsoft.com/office/drawing/2014/main" id="{58BDED8B-B0C8-4C04-ACC7-0F210BDE8760}"/>
              </a:ext>
            </a:extLst>
          </p:cNvPr>
          <p:cNvSpPr/>
          <p:nvPr/>
        </p:nvSpPr>
        <p:spPr>
          <a:xfrm>
            <a:off x="838200" y="2434201"/>
            <a:ext cx="3822189" cy="3742762"/>
          </a:xfrm>
          <a:prstGeom prst="rect">
            <a:avLst/>
          </a:prstGeom>
        </p:spPr>
        <p:txBody>
          <a:bodyPr vert="horz" lIns="91440" tIns="45720" rIns="91440" bIns="45720" rtlCol="0">
            <a:normAutofit lnSpcReduction="10000"/>
          </a:bodyPr>
          <a:lstStyle/>
          <a:p>
            <a:pPr indent="-228600">
              <a:lnSpc>
                <a:spcPct val="90000"/>
              </a:lnSpc>
              <a:spcBef>
                <a:spcPts val="600"/>
              </a:spcBef>
              <a:spcAft>
                <a:spcPts val="600"/>
              </a:spcAft>
              <a:buFont typeface="Arial" panose="020B0604020202020204" pitchFamily="34" charset="0"/>
              <a:buChar char="•"/>
              <a:defRPr/>
            </a:pPr>
            <a:r>
              <a:rPr lang="en-US" sz="2000" dirty="0" err="1"/>
              <a:t>Oppimisen</a:t>
            </a:r>
            <a:r>
              <a:rPr lang="en-US" sz="2000" dirty="0"/>
              <a:t> </a:t>
            </a:r>
            <a:r>
              <a:rPr lang="en-US" sz="2000" dirty="0" err="1"/>
              <a:t>pohja</a:t>
            </a:r>
            <a:r>
              <a:rPr lang="en-US" sz="2000" dirty="0"/>
              <a:t> </a:t>
            </a:r>
            <a:r>
              <a:rPr lang="en-US" sz="2000" dirty="0" err="1"/>
              <a:t>rakentuu</a:t>
            </a:r>
            <a:r>
              <a:rPr lang="en-US" sz="2000" dirty="0"/>
              <a:t> </a:t>
            </a:r>
            <a:r>
              <a:rPr lang="en-US" sz="2000" dirty="0" err="1"/>
              <a:t>lapsen</a:t>
            </a:r>
            <a:r>
              <a:rPr lang="en-US" sz="2000" dirty="0"/>
              <a:t> </a:t>
            </a:r>
            <a:r>
              <a:rPr lang="en-US" sz="2000" dirty="0" err="1"/>
              <a:t>kokonaisvaltaisesta</a:t>
            </a:r>
            <a:r>
              <a:rPr lang="en-US" sz="2000" dirty="0"/>
              <a:t> </a:t>
            </a:r>
            <a:r>
              <a:rPr lang="en-US" sz="2000" b="1" dirty="0" err="1"/>
              <a:t>hyvinvoinnista</a:t>
            </a:r>
            <a:r>
              <a:rPr lang="en-US" sz="2000" b="1" dirty="0"/>
              <a:t>.</a:t>
            </a:r>
            <a:endParaRPr lang="en-US" sz="2000" dirty="0"/>
          </a:p>
          <a:p>
            <a:pPr marL="0" indent="-228600">
              <a:lnSpc>
                <a:spcPct val="90000"/>
              </a:lnSpc>
              <a:spcBef>
                <a:spcPts val="600"/>
              </a:spcBef>
              <a:spcAft>
                <a:spcPts val="600"/>
              </a:spcAft>
              <a:buFont typeface="Arial" panose="020B0604020202020204" pitchFamily="34" charset="0"/>
              <a:buChar char="•"/>
              <a:defRPr/>
            </a:pPr>
            <a:r>
              <a:rPr lang="en-US" sz="2000" dirty="0" err="1"/>
              <a:t>Opetuksen</a:t>
            </a:r>
            <a:r>
              <a:rPr lang="en-US" sz="2000" dirty="0"/>
              <a:t> </a:t>
            </a:r>
            <a:r>
              <a:rPr lang="en-US" sz="2000" dirty="0" err="1"/>
              <a:t>järjestämisessä</a:t>
            </a:r>
            <a:r>
              <a:rPr lang="en-US" sz="2000" dirty="0"/>
              <a:t> </a:t>
            </a:r>
            <a:r>
              <a:rPr lang="en-US" sz="2000" dirty="0" err="1"/>
              <a:t>otamme</a:t>
            </a:r>
            <a:r>
              <a:rPr lang="en-US" sz="2000" dirty="0"/>
              <a:t> </a:t>
            </a:r>
            <a:r>
              <a:rPr lang="en-US" sz="2000" dirty="0" err="1"/>
              <a:t>huomioon</a:t>
            </a:r>
            <a:r>
              <a:rPr lang="en-US" sz="2000" dirty="0"/>
              <a:t> </a:t>
            </a:r>
            <a:r>
              <a:rPr lang="en-US" sz="2000" dirty="0" err="1"/>
              <a:t>lasten</a:t>
            </a:r>
            <a:r>
              <a:rPr lang="en-US" sz="2000" dirty="0"/>
              <a:t> </a:t>
            </a:r>
            <a:r>
              <a:rPr lang="en-US" sz="2000" b="1" dirty="0" err="1"/>
              <a:t>yksilölliset</a:t>
            </a:r>
            <a:r>
              <a:rPr lang="en-US" sz="2000" b="1" dirty="0"/>
              <a:t> </a:t>
            </a:r>
            <a:r>
              <a:rPr lang="en-US" sz="2000" b="1" dirty="0" err="1"/>
              <a:t>tarpeet</a:t>
            </a:r>
            <a:r>
              <a:rPr lang="en-US" sz="2000" dirty="0"/>
              <a:t>.</a:t>
            </a:r>
          </a:p>
          <a:p>
            <a:pPr marL="0" indent="-228600">
              <a:lnSpc>
                <a:spcPct val="90000"/>
              </a:lnSpc>
              <a:spcBef>
                <a:spcPts val="600"/>
              </a:spcBef>
              <a:spcAft>
                <a:spcPts val="600"/>
              </a:spcAft>
              <a:buFont typeface="Arial" panose="020B0604020202020204" pitchFamily="34" charset="0"/>
              <a:buChar char="•"/>
              <a:defRPr/>
            </a:pPr>
            <a:r>
              <a:rPr lang="en-US" sz="2000" dirty="0" err="1"/>
              <a:t>Koulussamme</a:t>
            </a:r>
            <a:r>
              <a:rPr lang="en-US" sz="2000" dirty="0"/>
              <a:t> on </a:t>
            </a:r>
            <a:r>
              <a:rPr lang="en-US" sz="2000" b="1" dirty="0" err="1"/>
              <a:t>turvallinen</a:t>
            </a:r>
            <a:r>
              <a:rPr lang="en-US" sz="2000" dirty="0"/>
              <a:t> ja </a:t>
            </a:r>
            <a:r>
              <a:rPr lang="en-US" sz="2000" b="1" dirty="0" err="1"/>
              <a:t>viihtyisä</a:t>
            </a:r>
            <a:r>
              <a:rPr lang="en-US" sz="2000" dirty="0"/>
              <a:t> </a:t>
            </a:r>
            <a:r>
              <a:rPr lang="en-US" sz="2000" dirty="0" err="1"/>
              <a:t>ilmapiiri</a:t>
            </a:r>
            <a:r>
              <a:rPr lang="en-US" sz="2000" dirty="0"/>
              <a:t>. </a:t>
            </a:r>
            <a:r>
              <a:rPr lang="en-US" sz="2000" b="1" dirty="0"/>
              <a:t>Koko</a:t>
            </a:r>
            <a:r>
              <a:rPr lang="en-US" sz="2000" dirty="0"/>
              <a:t> </a:t>
            </a:r>
            <a:r>
              <a:rPr lang="en-US" sz="2000" b="1" dirty="0" err="1"/>
              <a:t>kouluyhteisö</a:t>
            </a:r>
            <a:r>
              <a:rPr lang="en-US" sz="2000" dirty="0"/>
              <a:t> </a:t>
            </a:r>
            <a:r>
              <a:rPr lang="en-US" sz="2000" dirty="0" err="1"/>
              <a:t>toimii</a:t>
            </a:r>
            <a:r>
              <a:rPr lang="en-US" sz="2000" dirty="0"/>
              <a:t> </a:t>
            </a:r>
            <a:r>
              <a:rPr lang="en-US" sz="2000" b="1" dirty="0" err="1"/>
              <a:t>yhteisten</a:t>
            </a:r>
            <a:r>
              <a:rPr lang="en-US" sz="2000" dirty="0"/>
              <a:t> </a:t>
            </a:r>
            <a:r>
              <a:rPr lang="en-US" sz="2000" b="1" dirty="0" err="1"/>
              <a:t>tavoitteiden</a:t>
            </a:r>
            <a:r>
              <a:rPr lang="en-US" sz="2000" dirty="0"/>
              <a:t> </a:t>
            </a:r>
            <a:r>
              <a:rPr lang="en-US" sz="2000" dirty="0" err="1"/>
              <a:t>saavuttamiseksi</a:t>
            </a:r>
            <a:r>
              <a:rPr lang="en-US" sz="2000" dirty="0"/>
              <a:t>. </a:t>
            </a:r>
          </a:p>
          <a:p>
            <a:pPr marL="0" indent="-228600">
              <a:lnSpc>
                <a:spcPct val="90000"/>
              </a:lnSpc>
              <a:spcBef>
                <a:spcPts val="600"/>
              </a:spcBef>
              <a:spcAft>
                <a:spcPts val="600"/>
              </a:spcAft>
              <a:buFont typeface="Arial" panose="020B0604020202020204" pitchFamily="34" charset="0"/>
              <a:buChar char="•"/>
              <a:defRPr/>
            </a:pPr>
            <a:r>
              <a:rPr lang="en-US" sz="2000" dirty="0" err="1"/>
              <a:t>Teemme</a:t>
            </a:r>
            <a:r>
              <a:rPr lang="en-US" sz="2000" dirty="0"/>
              <a:t> </a:t>
            </a:r>
            <a:r>
              <a:rPr lang="en-US" sz="2000" dirty="0" err="1"/>
              <a:t>tiivistä</a:t>
            </a:r>
            <a:r>
              <a:rPr lang="en-US" sz="2000" dirty="0"/>
              <a:t> </a:t>
            </a:r>
            <a:r>
              <a:rPr lang="en-US" sz="2000" b="1" dirty="0" err="1"/>
              <a:t>yhteistyötä</a:t>
            </a:r>
            <a:r>
              <a:rPr lang="en-US" sz="2000" dirty="0"/>
              <a:t> </a:t>
            </a:r>
            <a:r>
              <a:rPr lang="en-US" sz="2000" dirty="0" err="1"/>
              <a:t>kotien</a:t>
            </a:r>
            <a:r>
              <a:rPr lang="en-US" sz="2000" dirty="0"/>
              <a:t> ja </a:t>
            </a:r>
            <a:r>
              <a:rPr lang="en-US" sz="2000" dirty="0" err="1"/>
              <a:t>lähiympäristön</a:t>
            </a:r>
            <a:r>
              <a:rPr lang="en-US" sz="2000" dirty="0"/>
              <a:t> </a:t>
            </a:r>
            <a:r>
              <a:rPr lang="en-US" sz="2000" dirty="0" err="1"/>
              <a:t>toimijoiden</a:t>
            </a:r>
            <a:r>
              <a:rPr lang="en-US" sz="2000" dirty="0"/>
              <a:t> </a:t>
            </a:r>
            <a:r>
              <a:rPr lang="en-US" sz="2000" dirty="0" err="1"/>
              <a:t>kanssa</a:t>
            </a:r>
            <a:r>
              <a:rPr lang="en-US" sz="2000" dirty="0"/>
              <a:t>.</a:t>
            </a:r>
          </a:p>
        </p:txBody>
      </p:sp>
    </p:spTree>
    <p:extLst>
      <p:ext uri="{BB962C8B-B14F-4D97-AF65-F5344CB8AC3E}">
        <p14:creationId xmlns:p14="http://schemas.microsoft.com/office/powerpoint/2010/main" val="267476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F86F5CE-1BF7-4C78-9209-503B7F20C533}"/>
              </a:ext>
            </a:extLst>
          </p:cNvPr>
          <p:cNvSpPr>
            <a:spLocks noGrp="1"/>
          </p:cNvSpPr>
          <p:nvPr>
            <p:ph type="title"/>
          </p:nvPr>
        </p:nvSpPr>
        <p:spPr>
          <a:xfrm>
            <a:off x="640080" y="325369"/>
            <a:ext cx="4368602" cy="1956841"/>
          </a:xfrm>
        </p:spPr>
        <p:txBody>
          <a:bodyPr anchor="b">
            <a:normAutofit/>
          </a:bodyPr>
          <a:lstStyle/>
          <a:p>
            <a:r>
              <a:rPr lang="fi-FI" sz="4600" b="1" dirty="0"/>
              <a:t>Kaakkurin koulun päivärytmi</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1D6F956-A16F-41BD-8AFF-C19BAD6C31F1}"/>
              </a:ext>
            </a:extLst>
          </p:cNvPr>
          <p:cNvSpPr>
            <a:spLocks noGrp="1"/>
          </p:cNvSpPr>
          <p:nvPr>
            <p:ph idx="1"/>
          </p:nvPr>
        </p:nvSpPr>
        <p:spPr>
          <a:xfrm>
            <a:off x="640080" y="2872898"/>
            <a:ext cx="4830278" cy="3920933"/>
          </a:xfrm>
        </p:spPr>
        <p:txBody>
          <a:bodyPr>
            <a:normAutofit/>
          </a:bodyPr>
          <a:lstStyle/>
          <a:p>
            <a:pPr marL="0" indent="0">
              <a:buNone/>
            </a:pPr>
            <a:r>
              <a:rPr lang="fi-FI" sz="1600" b="1" dirty="0"/>
              <a:t>1. oppitunti </a:t>
            </a:r>
            <a:r>
              <a:rPr lang="fi-FI" sz="1600" b="1" u="sng" dirty="0"/>
              <a:t>8.15</a:t>
            </a:r>
            <a:r>
              <a:rPr lang="fi-FI" sz="1600" b="1" dirty="0"/>
              <a:t>-9.00</a:t>
            </a:r>
          </a:p>
          <a:p>
            <a:pPr marL="0" indent="0">
              <a:buNone/>
            </a:pPr>
            <a:r>
              <a:rPr lang="fi-FI" sz="1600" dirty="0"/>
              <a:t>	9.00-9.05 siirtymätauko</a:t>
            </a:r>
          </a:p>
          <a:p>
            <a:pPr marL="0" indent="0">
              <a:buNone/>
            </a:pPr>
            <a:r>
              <a:rPr lang="fi-FI" sz="1600" b="1" dirty="0"/>
              <a:t>2. oppitunti </a:t>
            </a:r>
            <a:r>
              <a:rPr lang="fi-FI" sz="1600" b="1" u="sng" dirty="0"/>
              <a:t>9.05</a:t>
            </a:r>
            <a:r>
              <a:rPr lang="fi-FI" sz="1600" b="1" dirty="0"/>
              <a:t>-9.50</a:t>
            </a:r>
          </a:p>
          <a:p>
            <a:pPr marL="0" indent="0">
              <a:buNone/>
            </a:pPr>
            <a:r>
              <a:rPr lang="fi-FI" sz="1600" dirty="0"/>
              <a:t>	9.50-10.10 Välitunti</a:t>
            </a:r>
          </a:p>
          <a:p>
            <a:pPr marL="0" indent="0">
              <a:buNone/>
            </a:pPr>
            <a:r>
              <a:rPr lang="fi-FI" sz="1600" b="1" dirty="0"/>
              <a:t>3. oppitunti 10.10-11.15</a:t>
            </a:r>
          </a:p>
          <a:p>
            <a:pPr marL="0" indent="0">
              <a:buNone/>
            </a:pPr>
            <a:r>
              <a:rPr lang="fi-FI" sz="1600" dirty="0"/>
              <a:t>	Ruokailut oppitunnin aikana porrastetusti</a:t>
            </a:r>
          </a:p>
          <a:p>
            <a:pPr marL="0" indent="0">
              <a:buNone/>
            </a:pPr>
            <a:r>
              <a:rPr lang="fi-FI" sz="1600" b="1" dirty="0"/>
              <a:t>4. oppitunti 11.15-</a:t>
            </a:r>
            <a:r>
              <a:rPr lang="fi-FI" sz="1600" b="1" u="sng" dirty="0"/>
              <a:t>12.00</a:t>
            </a:r>
          </a:p>
          <a:p>
            <a:pPr marL="0" indent="0">
              <a:buNone/>
            </a:pPr>
            <a:r>
              <a:rPr lang="fi-FI" sz="1600" dirty="0"/>
              <a:t>	12.00-12.25 Välitunti</a:t>
            </a:r>
          </a:p>
          <a:p>
            <a:pPr marL="0" indent="0">
              <a:buNone/>
            </a:pPr>
            <a:r>
              <a:rPr lang="fi-FI" sz="1600" b="1" dirty="0"/>
              <a:t>5. oppitunti 12.25-</a:t>
            </a:r>
            <a:r>
              <a:rPr lang="fi-FI" sz="1600" b="1" u="sng" dirty="0"/>
              <a:t>13.10</a:t>
            </a:r>
          </a:p>
          <a:p>
            <a:pPr marL="0" indent="0">
              <a:buNone/>
            </a:pPr>
            <a:r>
              <a:rPr lang="fi-FI" sz="1600" dirty="0"/>
              <a:t>	9.00-9.05 siirtymätauko</a:t>
            </a:r>
          </a:p>
          <a:p>
            <a:pPr marL="0" indent="0">
              <a:buNone/>
            </a:pPr>
            <a:r>
              <a:rPr lang="fi-FI" sz="1600" b="1" dirty="0"/>
              <a:t>6. oppitunti 13.15-14.00</a:t>
            </a:r>
          </a:p>
          <a:p>
            <a:pPr marL="0" indent="0">
              <a:buNone/>
            </a:pPr>
            <a:endParaRPr lang="fi-FI" sz="1200" b="1" dirty="0"/>
          </a:p>
          <a:p>
            <a:pPr marL="0" indent="0">
              <a:buNone/>
            </a:pPr>
            <a:endParaRPr lang="fi-FI" sz="1200" b="1" dirty="0"/>
          </a:p>
        </p:txBody>
      </p:sp>
      <p:pic>
        <p:nvPicPr>
          <p:cNvPr id="5" name="Kuva 4" descr="Kuva, joka sisältää kohteen taide, Grafiikka, graafinen suunnittelu, luovuus&#10;&#10;Kuvaus luotu automaattisesti">
            <a:extLst>
              <a:ext uri="{FF2B5EF4-FFF2-40B4-BE49-F238E27FC236}">
                <a16:creationId xmlns:a16="http://schemas.microsoft.com/office/drawing/2014/main" id="{E3280484-D36A-5B30-5DC8-ABCD03F7C82A}"/>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768926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isällön paikkamerkki 4" descr="Kuva, joka sisältää kohteen teksti, sanaristikko, numero, kalenteri&#10;&#10;Kuvaus luotu automaattisesti">
            <a:extLst>
              <a:ext uri="{FF2B5EF4-FFF2-40B4-BE49-F238E27FC236}">
                <a16:creationId xmlns:a16="http://schemas.microsoft.com/office/drawing/2014/main" id="{9A91038C-6814-8730-F876-055924869C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2" r="12235" b="4187"/>
          <a:stretch/>
        </p:blipFill>
        <p:spPr>
          <a:xfrm rot="16200000">
            <a:off x="3750360" y="-2343776"/>
            <a:ext cx="4808623" cy="11545551"/>
          </a:xfrm>
        </p:spPr>
      </p:pic>
    </p:spTree>
    <p:extLst>
      <p:ext uri="{BB962C8B-B14F-4D97-AF65-F5344CB8AC3E}">
        <p14:creationId xmlns:p14="http://schemas.microsoft.com/office/powerpoint/2010/main" val="2675917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tsikko 1">
            <a:extLst>
              <a:ext uri="{FF2B5EF4-FFF2-40B4-BE49-F238E27FC236}">
                <a16:creationId xmlns:a16="http://schemas.microsoft.com/office/drawing/2014/main" id="{94229CF3-9ECF-41CA-9BF1-2938399A9822}"/>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a:t>Koulun aloitus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D281F2E-A128-44C9-8670-E049C0573A31}"/>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dirty="0"/>
              <a:t>On </a:t>
            </a:r>
            <a:r>
              <a:rPr lang="en-US" sz="2200" dirty="0" err="1"/>
              <a:t>tärkeä</a:t>
            </a:r>
            <a:r>
              <a:rPr lang="en-US" sz="2200" dirty="0"/>
              <a:t> </a:t>
            </a:r>
            <a:r>
              <a:rPr lang="en-US" sz="2200" dirty="0" err="1"/>
              <a:t>elämänvaihe</a:t>
            </a:r>
            <a:r>
              <a:rPr lang="en-US" sz="2200" dirty="0"/>
              <a:t> </a:t>
            </a:r>
            <a:r>
              <a:rPr lang="en-US" sz="2200" dirty="0" err="1"/>
              <a:t>lapsen</a:t>
            </a:r>
            <a:r>
              <a:rPr lang="en-US" sz="2200" dirty="0"/>
              <a:t> </a:t>
            </a:r>
            <a:r>
              <a:rPr lang="en-US" sz="2200" dirty="0" err="1"/>
              <a:t>kehityksessä</a:t>
            </a:r>
            <a:endParaRPr lang="en-US" sz="2200" dirty="0"/>
          </a:p>
          <a:p>
            <a:r>
              <a:rPr lang="en-US" sz="2200" dirty="0"/>
              <a:t>Avaa </a:t>
            </a:r>
            <a:r>
              <a:rPr lang="en-US" sz="2200" dirty="0" err="1"/>
              <a:t>lapselle</a:t>
            </a:r>
            <a:r>
              <a:rPr lang="en-US" sz="2200" dirty="0"/>
              <a:t> </a:t>
            </a:r>
            <a:r>
              <a:rPr lang="en-US" sz="2200" dirty="0" err="1"/>
              <a:t>uuden</a:t>
            </a:r>
            <a:r>
              <a:rPr lang="en-US" sz="2200" dirty="0"/>
              <a:t> </a:t>
            </a:r>
            <a:r>
              <a:rPr lang="en-US" sz="2200" dirty="0" err="1"/>
              <a:t>maailman</a:t>
            </a:r>
            <a:r>
              <a:rPr lang="en-US" sz="2200" dirty="0"/>
              <a:t>: </a:t>
            </a:r>
            <a:r>
              <a:rPr lang="en-US" sz="2200" dirty="0" err="1"/>
              <a:t>koulun</a:t>
            </a:r>
            <a:r>
              <a:rPr lang="en-US" sz="2200" dirty="0"/>
              <a:t> </a:t>
            </a:r>
            <a:r>
              <a:rPr lang="en-US" sz="2200" dirty="0" err="1"/>
              <a:t>säännöt</a:t>
            </a:r>
            <a:r>
              <a:rPr lang="en-US" sz="2200" dirty="0"/>
              <a:t>, </a:t>
            </a:r>
            <a:r>
              <a:rPr lang="en-US" sz="2200" dirty="0" err="1"/>
              <a:t>tavat</a:t>
            </a:r>
            <a:r>
              <a:rPr lang="en-US" sz="2200" dirty="0"/>
              <a:t> ja </a:t>
            </a:r>
            <a:r>
              <a:rPr lang="en-US" sz="2200" dirty="0" err="1"/>
              <a:t>roolit</a:t>
            </a:r>
            <a:r>
              <a:rPr lang="en-US" sz="2200" dirty="0"/>
              <a:t>.</a:t>
            </a:r>
          </a:p>
          <a:p>
            <a:r>
              <a:rPr lang="en-US" sz="2200" dirty="0" err="1"/>
              <a:t>Perheellä</a:t>
            </a:r>
            <a:r>
              <a:rPr lang="en-US" sz="2200" dirty="0"/>
              <a:t>, </a:t>
            </a:r>
            <a:r>
              <a:rPr lang="en-US" sz="2200" dirty="0" err="1"/>
              <a:t>lapsen</a:t>
            </a:r>
            <a:r>
              <a:rPr lang="en-US" sz="2200" dirty="0"/>
              <a:t> </a:t>
            </a:r>
            <a:r>
              <a:rPr lang="en-US" sz="2200" dirty="0" err="1"/>
              <a:t>muulla</a:t>
            </a:r>
            <a:r>
              <a:rPr lang="en-US" sz="2200" dirty="0"/>
              <a:t> </a:t>
            </a:r>
            <a:r>
              <a:rPr lang="en-US" sz="2200" dirty="0" err="1"/>
              <a:t>lähipiirillä</a:t>
            </a:r>
            <a:r>
              <a:rPr lang="en-US" sz="2200" dirty="0"/>
              <a:t> ja </a:t>
            </a:r>
            <a:r>
              <a:rPr lang="en-US" sz="2200" dirty="0" err="1"/>
              <a:t>koulun</a:t>
            </a:r>
            <a:r>
              <a:rPr lang="en-US" sz="2200" dirty="0"/>
              <a:t> </a:t>
            </a:r>
            <a:r>
              <a:rPr lang="en-US" sz="2200" dirty="0" err="1"/>
              <a:t>aikuisilla</a:t>
            </a:r>
            <a:r>
              <a:rPr lang="en-US" sz="2200" dirty="0"/>
              <a:t> on iso </a:t>
            </a:r>
            <a:r>
              <a:rPr lang="en-US" sz="2200" dirty="0" err="1"/>
              <a:t>merkitys</a:t>
            </a:r>
            <a:r>
              <a:rPr lang="en-US" sz="2200" dirty="0"/>
              <a:t> </a:t>
            </a:r>
            <a:r>
              <a:rPr lang="en-US" sz="2200" dirty="0" err="1"/>
              <a:t>koulun</a:t>
            </a:r>
            <a:r>
              <a:rPr lang="en-US" sz="2200" dirty="0"/>
              <a:t> </a:t>
            </a:r>
            <a:r>
              <a:rPr lang="en-US" sz="2200" dirty="0" err="1"/>
              <a:t>aloittamisen</a:t>
            </a:r>
            <a:r>
              <a:rPr lang="en-US" sz="2200" dirty="0"/>
              <a:t> </a:t>
            </a:r>
            <a:r>
              <a:rPr lang="en-US" sz="2200" dirty="0" err="1"/>
              <a:t>tukemisessa</a:t>
            </a:r>
            <a:r>
              <a:rPr lang="en-US" sz="2200" dirty="0"/>
              <a:t>!</a:t>
            </a:r>
          </a:p>
        </p:txBody>
      </p:sp>
      <p:pic>
        <p:nvPicPr>
          <p:cNvPr id="5" name="Kuva 4">
            <a:extLst>
              <a:ext uri="{FF2B5EF4-FFF2-40B4-BE49-F238E27FC236}">
                <a16:creationId xmlns:a16="http://schemas.microsoft.com/office/drawing/2014/main" id="{6E9AB066-EB84-4B4F-B1EC-E9455722477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095" b="460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kstiruutu 5">
            <a:extLst>
              <a:ext uri="{FF2B5EF4-FFF2-40B4-BE49-F238E27FC236}">
                <a16:creationId xmlns:a16="http://schemas.microsoft.com/office/drawing/2014/main" id="{50DF870A-2C7A-4155-841C-CD734644F01A}"/>
              </a:ext>
            </a:extLst>
          </p:cNvPr>
          <p:cNvSpPr txBox="1"/>
          <p:nvPr/>
        </p:nvSpPr>
        <p:spPr>
          <a:xfrm>
            <a:off x="9639699" y="6657945"/>
            <a:ext cx="2552301"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hallittuhysteria.blogspot.com/2012_05_01_archive.html"/>
              </a:rPr>
              <a:t>Tämä kuva</a:t>
            </a:r>
            <a:r>
              <a:rPr lang="fi-FI" sz="700">
                <a:solidFill>
                  <a:srgbClr val="FFFFFF"/>
                </a:solidFill>
              </a:rPr>
              <a:t>, tekijä Tuntematon tekijä, käyttöoikeus: </a:t>
            </a:r>
            <a:r>
              <a:rPr lang="fi-FI" sz="700">
                <a:solidFill>
                  <a:srgbClr val="FFFFFF"/>
                </a:solidFill>
                <a:hlinkClick r:id="rId4" tooltip="https://creativecommons.org/licenses/by-nc-nd/3.0/"/>
              </a:rPr>
              <a:t>CC BY-NC-ND</a:t>
            </a:r>
            <a:endParaRPr lang="fi-FI" sz="700">
              <a:solidFill>
                <a:srgbClr val="FFFFFF"/>
              </a:solidFill>
            </a:endParaRPr>
          </a:p>
        </p:txBody>
      </p:sp>
    </p:spTree>
    <p:extLst>
      <p:ext uri="{BB962C8B-B14F-4D97-AF65-F5344CB8AC3E}">
        <p14:creationId xmlns:p14="http://schemas.microsoft.com/office/powerpoint/2010/main" val="1742612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tsikko 1">
            <a:extLst>
              <a:ext uri="{FF2B5EF4-FFF2-40B4-BE49-F238E27FC236}">
                <a16:creationId xmlns:a16="http://schemas.microsoft.com/office/drawing/2014/main" id="{61434C11-6567-49C6-986B-33DB3F187851}"/>
              </a:ext>
            </a:extLst>
          </p:cNvPr>
          <p:cNvSpPr txBox="1">
            <a:spLocks/>
          </p:cNvSpPr>
          <p:nvPr/>
        </p:nvSpPr>
        <p:spPr>
          <a:xfrm>
            <a:off x="640079" y="325369"/>
            <a:ext cx="4571999"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dirty="0" err="1"/>
              <a:t>Ekaluokkalainen</a:t>
            </a:r>
            <a:endParaRPr lang="en-US" sz="5400" b="1"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7720A1A2-D148-4ACF-9D10-1CA752DE5DF1}"/>
              </a:ext>
            </a:extLst>
          </p:cNvPr>
          <p:cNvSpPr>
            <a:spLocks noGrp="1"/>
          </p:cNvSpPr>
          <p:nvPr>
            <p:ph idx="1"/>
          </p:nvPr>
        </p:nvSpPr>
        <p:spPr>
          <a:xfrm>
            <a:off x="640080" y="2872899"/>
            <a:ext cx="4243589" cy="3715188"/>
          </a:xfrm>
        </p:spPr>
        <p:txBody>
          <a:bodyPr vert="horz" lIns="91440" tIns="45720" rIns="91440" bIns="45720" rtlCol="0">
            <a:normAutofit/>
          </a:bodyPr>
          <a:lstStyle/>
          <a:p>
            <a:r>
              <a:rPr lang="en-US" sz="1900" dirty="0"/>
              <a:t>on </a:t>
            </a:r>
            <a:r>
              <a:rPr lang="en-US" sz="1900" dirty="0" err="1"/>
              <a:t>innokas</a:t>
            </a:r>
            <a:r>
              <a:rPr lang="en-US" sz="1900" dirty="0"/>
              <a:t> </a:t>
            </a:r>
            <a:r>
              <a:rPr lang="en-US" sz="1900" dirty="0" err="1"/>
              <a:t>oppimaan</a:t>
            </a:r>
            <a:r>
              <a:rPr lang="en-US" sz="1900" dirty="0"/>
              <a:t> </a:t>
            </a:r>
            <a:r>
              <a:rPr lang="en-US" sz="1900" dirty="0" err="1"/>
              <a:t>uusia</a:t>
            </a:r>
            <a:r>
              <a:rPr lang="en-US" sz="1900" dirty="0"/>
              <a:t> </a:t>
            </a:r>
            <a:r>
              <a:rPr lang="en-US" sz="1900" dirty="0" err="1"/>
              <a:t>asioita</a:t>
            </a:r>
            <a:endParaRPr lang="en-US" sz="1900" dirty="0"/>
          </a:p>
          <a:p>
            <a:r>
              <a:rPr lang="en-US" sz="1900" dirty="0"/>
              <a:t>on </a:t>
            </a:r>
            <a:r>
              <a:rPr lang="en-US" sz="1900" dirty="0" err="1"/>
              <a:t>valmis</a:t>
            </a:r>
            <a:r>
              <a:rPr lang="en-US" sz="1900" dirty="0"/>
              <a:t> </a:t>
            </a:r>
            <a:r>
              <a:rPr lang="en-US" sz="1900" dirty="0" err="1"/>
              <a:t>kohtaamaan</a:t>
            </a:r>
            <a:r>
              <a:rPr lang="en-US" sz="1900" dirty="0"/>
              <a:t> </a:t>
            </a:r>
            <a:r>
              <a:rPr lang="en-US" sz="1900" dirty="0" err="1"/>
              <a:t>uusia</a:t>
            </a:r>
            <a:r>
              <a:rPr lang="en-US" sz="1900" dirty="0"/>
              <a:t> </a:t>
            </a:r>
            <a:r>
              <a:rPr lang="en-US" sz="1900" dirty="0" err="1"/>
              <a:t>haasteita</a:t>
            </a:r>
            <a:endParaRPr lang="en-US" sz="1900" dirty="0"/>
          </a:p>
          <a:p>
            <a:r>
              <a:rPr lang="en-US" sz="1900" dirty="0" err="1"/>
              <a:t>sietää</a:t>
            </a:r>
            <a:r>
              <a:rPr lang="en-US" sz="1900" dirty="0"/>
              <a:t> jo </a:t>
            </a:r>
            <a:r>
              <a:rPr lang="en-US" sz="1900" dirty="0" err="1"/>
              <a:t>pettymyksiä</a:t>
            </a:r>
            <a:endParaRPr lang="en-US" sz="1900" dirty="0"/>
          </a:p>
          <a:p>
            <a:r>
              <a:rPr lang="en-US" sz="1900" dirty="0" err="1"/>
              <a:t>kestää</a:t>
            </a:r>
            <a:r>
              <a:rPr lang="en-US" sz="1900" dirty="0"/>
              <a:t> </a:t>
            </a:r>
            <a:r>
              <a:rPr lang="en-US" sz="1900" dirty="0" err="1"/>
              <a:t>koulupäivän</a:t>
            </a:r>
            <a:r>
              <a:rPr lang="en-US" sz="1900" dirty="0"/>
              <a:t> </a:t>
            </a:r>
            <a:r>
              <a:rPr lang="en-US" sz="1900" dirty="0" err="1"/>
              <a:t>fyysiset</a:t>
            </a:r>
            <a:r>
              <a:rPr lang="en-US" sz="1900" dirty="0"/>
              <a:t> </a:t>
            </a:r>
            <a:r>
              <a:rPr lang="en-US" sz="1900" dirty="0" err="1"/>
              <a:t>rasitukset</a:t>
            </a:r>
            <a:r>
              <a:rPr lang="en-US" sz="1900" dirty="0"/>
              <a:t>: </a:t>
            </a:r>
            <a:r>
              <a:rPr lang="en-US" sz="1900" dirty="0" err="1"/>
              <a:t>koulumatkat</a:t>
            </a:r>
            <a:r>
              <a:rPr lang="en-US" sz="1900" dirty="0"/>
              <a:t> ja </a:t>
            </a:r>
            <a:r>
              <a:rPr lang="en-US" sz="1900" dirty="0" err="1"/>
              <a:t>koulupäivät</a:t>
            </a:r>
            <a:endParaRPr lang="en-US" sz="1900" dirty="0"/>
          </a:p>
          <a:p>
            <a:r>
              <a:rPr lang="en-US" sz="1900" dirty="0"/>
              <a:t>on jo </a:t>
            </a:r>
            <a:r>
              <a:rPr lang="en-US" sz="1900" dirty="0" err="1"/>
              <a:t>omatoiminen</a:t>
            </a:r>
            <a:r>
              <a:rPr lang="en-US" sz="1900" dirty="0"/>
              <a:t>; </a:t>
            </a:r>
            <a:r>
              <a:rPr lang="en-US" sz="1900" dirty="0" err="1"/>
              <a:t>vessa-asiat</a:t>
            </a:r>
            <a:r>
              <a:rPr lang="en-US" sz="1900" dirty="0"/>
              <a:t>, </a:t>
            </a:r>
            <a:r>
              <a:rPr lang="en-US" sz="1900" dirty="0" err="1"/>
              <a:t>pukeminen</a:t>
            </a:r>
            <a:r>
              <a:rPr lang="en-US" sz="1900" dirty="0"/>
              <a:t>.</a:t>
            </a:r>
          </a:p>
          <a:p>
            <a:r>
              <a:rPr lang="en-US" sz="1900" dirty="0" err="1"/>
              <a:t>Ekaluokkalaisen</a:t>
            </a:r>
            <a:r>
              <a:rPr lang="en-US" sz="1900" dirty="0"/>
              <a:t> </a:t>
            </a:r>
            <a:r>
              <a:rPr lang="en-US" sz="1900" dirty="0" err="1"/>
              <a:t>ei</a:t>
            </a:r>
            <a:r>
              <a:rPr lang="en-US" sz="1900" dirty="0"/>
              <a:t> </a:t>
            </a:r>
            <a:r>
              <a:rPr lang="en-US" sz="1900" dirty="0" err="1"/>
              <a:t>tarvitse</a:t>
            </a:r>
            <a:r>
              <a:rPr lang="en-US" sz="1900" dirty="0"/>
              <a:t> </a:t>
            </a:r>
            <a:r>
              <a:rPr lang="en-US" sz="1900" dirty="0" err="1"/>
              <a:t>osata</a:t>
            </a:r>
            <a:r>
              <a:rPr lang="en-US" sz="1900" dirty="0"/>
              <a:t> ja </a:t>
            </a:r>
            <a:r>
              <a:rPr lang="en-US" sz="1900" dirty="0" err="1"/>
              <a:t>hallita</a:t>
            </a:r>
            <a:r>
              <a:rPr lang="en-US" sz="1900" dirty="0"/>
              <a:t> </a:t>
            </a:r>
            <a:r>
              <a:rPr lang="en-US" sz="1900" dirty="0" err="1"/>
              <a:t>asioita</a:t>
            </a:r>
            <a:r>
              <a:rPr lang="en-US" sz="1900" dirty="0"/>
              <a:t> </a:t>
            </a:r>
            <a:r>
              <a:rPr lang="en-US" sz="1900" dirty="0" err="1"/>
              <a:t>täydellisesti</a:t>
            </a:r>
            <a:r>
              <a:rPr lang="en-US" sz="1900" dirty="0"/>
              <a:t>!</a:t>
            </a:r>
          </a:p>
          <a:p>
            <a:r>
              <a:rPr lang="en-US" sz="1900" dirty="0" err="1"/>
              <a:t>Aamupala</a:t>
            </a:r>
            <a:r>
              <a:rPr lang="en-US" sz="1900" dirty="0"/>
              <a:t> ja </a:t>
            </a:r>
            <a:r>
              <a:rPr lang="en-US" sz="1900" dirty="0" err="1"/>
              <a:t>kouluruoka</a:t>
            </a:r>
            <a:r>
              <a:rPr lang="en-US" sz="1900" dirty="0"/>
              <a:t>!</a:t>
            </a:r>
          </a:p>
          <a:p>
            <a:endParaRPr lang="en-US" sz="1900" dirty="0"/>
          </a:p>
          <a:p>
            <a:endParaRPr lang="en-US" sz="1900" dirty="0"/>
          </a:p>
          <a:p>
            <a:endParaRPr lang="en-US" sz="1900" dirty="0"/>
          </a:p>
          <a:p>
            <a:endParaRPr lang="en-US" sz="1900" dirty="0"/>
          </a:p>
        </p:txBody>
      </p:sp>
      <p:pic>
        <p:nvPicPr>
          <p:cNvPr id="6" name="Kuva 5">
            <a:extLst>
              <a:ext uri="{FF2B5EF4-FFF2-40B4-BE49-F238E27FC236}">
                <a16:creationId xmlns:a16="http://schemas.microsoft.com/office/drawing/2014/main" id="{7E1D5E46-F557-4972-B1BE-6110723DA2F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450" r="2" b="20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uorakulmio 3">
            <a:extLst>
              <a:ext uri="{FF2B5EF4-FFF2-40B4-BE49-F238E27FC236}">
                <a16:creationId xmlns:a16="http://schemas.microsoft.com/office/drawing/2014/main" id="{AB7A8AFB-BE07-492D-897C-245C1E737812}"/>
              </a:ext>
            </a:extLst>
          </p:cNvPr>
          <p:cNvSpPr/>
          <p:nvPr/>
        </p:nvSpPr>
        <p:spPr>
          <a:xfrm>
            <a:off x="3810000" y="2274838"/>
            <a:ext cx="4572000" cy="369332"/>
          </a:xfrm>
          <a:prstGeom prst="rect">
            <a:avLst/>
          </a:prstGeom>
        </p:spPr>
        <p:txBody>
          <a:bodyPr>
            <a:spAutoFit/>
          </a:bodyPr>
          <a:lstStyle/>
          <a:p>
            <a:pPr>
              <a:spcAft>
                <a:spcPts val="600"/>
              </a:spcAft>
            </a:pPr>
            <a:r>
              <a:rPr lang="fi-FI"/>
              <a:t> </a:t>
            </a:r>
          </a:p>
        </p:txBody>
      </p:sp>
      <p:sp>
        <p:nvSpPr>
          <p:cNvPr id="7" name="Tekstiruutu 6">
            <a:extLst>
              <a:ext uri="{FF2B5EF4-FFF2-40B4-BE49-F238E27FC236}">
                <a16:creationId xmlns:a16="http://schemas.microsoft.com/office/drawing/2014/main" id="{9E5193D3-EBBC-4767-A1D9-738899FBFCB0}"/>
              </a:ext>
            </a:extLst>
          </p:cNvPr>
          <p:cNvSpPr txBox="1"/>
          <p:nvPr/>
        </p:nvSpPr>
        <p:spPr>
          <a:xfrm>
            <a:off x="9569167" y="6657945"/>
            <a:ext cx="2622833"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www.orientacionandujar.es/2013/08/05/13-tecnicas-de-trabajo-cooperativo/"/>
              </a:rPr>
              <a:t>Tämä kuva</a:t>
            </a:r>
            <a:r>
              <a:rPr lang="fi-FI" sz="700">
                <a:solidFill>
                  <a:srgbClr val="FFFFFF"/>
                </a:solidFill>
              </a:rPr>
              <a:t>, tekijä Tuntematon tekijä, käyttöoikeus: </a:t>
            </a:r>
            <a:r>
              <a:rPr lang="fi-FI" sz="700">
                <a:solidFill>
                  <a:srgbClr val="FFFFFF"/>
                </a:solidFill>
                <a:hlinkClick r:id="rId4" tooltip="https://creativecommons.org/licenses/by-nc-sa/3.0/"/>
              </a:rPr>
              <a:t>CC BY-NC-SA</a:t>
            </a:r>
            <a:endParaRPr lang="fi-FI" sz="700">
              <a:solidFill>
                <a:srgbClr val="FFFFFF"/>
              </a:solidFill>
            </a:endParaRPr>
          </a:p>
        </p:txBody>
      </p:sp>
    </p:spTree>
    <p:extLst>
      <p:ext uri="{BB962C8B-B14F-4D97-AF65-F5344CB8AC3E}">
        <p14:creationId xmlns:p14="http://schemas.microsoft.com/office/powerpoint/2010/main" val="956087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630936" y="639520"/>
            <a:ext cx="3429000" cy="1719072"/>
          </a:xfrm>
        </p:spPr>
        <p:txBody>
          <a:bodyPr anchor="b">
            <a:normAutofit/>
          </a:bodyPr>
          <a:lstStyle/>
          <a:p>
            <a:r>
              <a:rPr lang="fi-FI" sz="5000" b="1"/>
              <a:t>Vanhemmat huolehtivat</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p:cNvSpPr>
            <a:spLocks noGrp="1"/>
          </p:cNvSpPr>
          <p:nvPr>
            <p:ph idx="1"/>
          </p:nvPr>
        </p:nvSpPr>
        <p:spPr>
          <a:xfrm>
            <a:off x="630936" y="2807208"/>
            <a:ext cx="4550664" cy="3678614"/>
          </a:xfrm>
        </p:spPr>
        <p:txBody>
          <a:bodyPr anchor="t">
            <a:normAutofit/>
          </a:bodyPr>
          <a:lstStyle/>
          <a:p>
            <a:r>
              <a:rPr lang="fi-FI" dirty="0"/>
              <a:t>Ruutuaika</a:t>
            </a:r>
          </a:p>
          <a:p>
            <a:r>
              <a:rPr lang="fi-FI" dirty="0"/>
              <a:t>Riittävä yöuni</a:t>
            </a:r>
          </a:p>
          <a:p>
            <a:r>
              <a:rPr lang="fi-FI" dirty="0"/>
              <a:t>Aamupala</a:t>
            </a:r>
          </a:p>
          <a:p>
            <a:r>
              <a:rPr lang="fi-FI" dirty="0"/>
              <a:t>Koulumatkan turvallisuus</a:t>
            </a:r>
          </a:p>
          <a:p>
            <a:r>
              <a:rPr lang="fi-FI" dirty="0"/>
              <a:t>Iltapäivän ohjelma</a:t>
            </a:r>
          </a:p>
          <a:p>
            <a:pPr marL="0" indent="0">
              <a:buNone/>
            </a:pPr>
            <a:endParaRPr lang="fi-FI" sz="2200" dirty="0"/>
          </a:p>
          <a:p>
            <a:endParaRPr lang="fi-FI" sz="2200" dirty="0"/>
          </a:p>
          <a:p>
            <a:endParaRPr lang="fi-FI" sz="2200" dirty="0"/>
          </a:p>
          <a:p>
            <a:endParaRPr lang="fi-FI" sz="2200" dirty="0"/>
          </a:p>
          <a:p>
            <a:endParaRPr lang="fi-FI" sz="2200" dirty="0"/>
          </a:p>
          <a:p>
            <a:pPr marL="0" indent="0">
              <a:buNone/>
            </a:pPr>
            <a:endParaRPr lang="fi-FI" sz="2200" dirty="0"/>
          </a:p>
          <a:p>
            <a:endParaRPr lang="fi-FI" sz="2200" dirty="0"/>
          </a:p>
          <a:p>
            <a:endParaRPr lang="fi-FI" sz="2200" dirty="0"/>
          </a:p>
        </p:txBody>
      </p:sp>
      <p:pic>
        <p:nvPicPr>
          <p:cNvPr id="5" name="Kuva 4">
            <a:extLst>
              <a:ext uri="{FF2B5EF4-FFF2-40B4-BE49-F238E27FC236}">
                <a16:creationId xmlns:a16="http://schemas.microsoft.com/office/drawing/2014/main" id="{4FD8FD2D-DCBB-4872-8DDE-0FC0558A0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3041" y="640080"/>
            <a:ext cx="5706229" cy="5577840"/>
          </a:xfrm>
          <a:prstGeom prst="rect">
            <a:avLst/>
          </a:prstGeom>
        </p:spPr>
      </p:pic>
    </p:spTree>
    <p:extLst>
      <p:ext uri="{BB962C8B-B14F-4D97-AF65-F5344CB8AC3E}">
        <p14:creationId xmlns:p14="http://schemas.microsoft.com/office/powerpoint/2010/main" val="3569457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8CB719D-23CD-44E8-A05D-C37DDB7B1BF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a:t>Mitä ekaluokkalainen tarvitsee?</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ruutu 3">
            <a:extLst>
              <a:ext uri="{FF2B5EF4-FFF2-40B4-BE49-F238E27FC236}">
                <a16:creationId xmlns:a16="http://schemas.microsoft.com/office/drawing/2014/main" id="{68BD3665-F998-418B-BF58-FCB918A6E0AB}"/>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dirty="0" err="1"/>
              <a:t>Kodin</a:t>
            </a:r>
            <a:r>
              <a:rPr lang="en-US" sz="2200" dirty="0"/>
              <a:t> </a:t>
            </a:r>
            <a:r>
              <a:rPr lang="en-US" sz="2200" dirty="0" err="1"/>
              <a:t>tuki</a:t>
            </a:r>
            <a:r>
              <a:rPr lang="en-US" sz="2200" dirty="0"/>
              <a:t>: </a:t>
            </a:r>
            <a:r>
              <a:rPr lang="en-US" sz="2200" dirty="0" err="1"/>
              <a:t>kahdenkeskistä</a:t>
            </a:r>
            <a:r>
              <a:rPr lang="en-US" sz="2200" dirty="0"/>
              <a:t> </a:t>
            </a:r>
            <a:r>
              <a:rPr lang="en-US" sz="2200" dirty="0" err="1"/>
              <a:t>aikaa</a:t>
            </a:r>
            <a:r>
              <a:rPr lang="en-US" sz="2200" dirty="0"/>
              <a:t>, </a:t>
            </a:r>
            <a:r>
              <a:rPr lang="en-US" sz="2200" dirty="0" err="1"/>
              <a:t>kannustusta</a:t>
            </a:r>
            <a:r>
              <a:rPr lang="en-US" sz="2200" dirty="0"/>
              <a:t>, </a:t>
            </a:r>
            <a:br>
              <a:rPr lang="en-US" sz="2200" dirty="0"/>
            </a:br>
            <a:r>
              <a:rPr lang="en-US" sz="2200" dirty="0" err="1"/>
              <a:t>kehuja</a:t>
            </a:r>
            <a:r>
              <a:rPr lang="en-US" sz="2200" dirty="0"/>
              <a:t>, </a:t>
            </a:r>
            <a:r>
              <a:rPr lang="en-US" sz="2200" dirty="0" err="1"/>
              <a:t>ihmettelyä</a:t>
            </a:r>
            <a:r>
              <a:rPr lang="en-US" sz="2200" dirty="0"/>
              <a:t> ja </a:t>
            </a:r>
            <a:r>
              <a:rPr lang="en-US" sz="2200" dirty="0" err="1"/>
              <a:t>ihailua</a:t>
            </a:r>
            <a:endParaRPr lang="en-US" sz="2200" dirty="0"/>
          </a:p>
          <a:p>
            <a:pPr marL="285750" indent="-228600">
              <a:lnSpc>
                <a:spcPct val="90000"/>
              </a:lnSpc>
              <a:spcAft>
                <a:spcPts val="600"/>
              </a:spcAft>
              <a:buFont typeface="Arial" panose="020B0604020202020204" pitchFamily="34" charset="0"/>
              <a:buChar char="•"/>
            </a:pPr>
            <a:r>
              <a:rPr lang="en-US" sz="2200" dirty="0" err="1"/>
              <a:t>Koulupäivän</a:t>
            </a:r>
            <a:r>
              <a:rPr lang="en-US" sz="2200" dirty="0"/>
              <a:t> </a:t>
            </a:r>
            <a:r>
              <a:rPr lang="en-US" sz="2200" dirty="0" err="1"/>
              <a:t>järjestelyt</a:t>
            </a:r>
            <a:r>
              <a:rPr lang="en-US" sz="2200" dirty="0"/>
              <a:t> ja </a:t>
            </a:r>
            <a:r>
              <a:rPr lang="en-US" sz="2200" dirty="0" err="1"/>
              <a:t>rutiinit</a:t>
            </a:r>
            <a:endParaRPr lang="en-US" sz="2200" dirty="0"/>
          </a:p>
          <a:p>
            <a:pPr marL="285750" indent="-228600">
              <a:lnSpc>
                <a:spcPct val="90000"/>
              </a:lnSpc>
              <a:spcAft>
                <a:spcPts val="600"/>
              </a:spcAft>
              <a:buFont typeface="Arial" panose="020B0604020202020204" pitchFamily="34" charset="0"/>
              <a:buChar char="•"/>
            </a:pPr>
            <a:r>
              <a:rPr lang="en-US" sz="2200" dirty="0" err="1"/>
              <a:t>Kotitehtävien</a:t>
            </a:r>
            <a:r>
              <a:rPr lang="en-US" sz="2200" dirty="0"/>
              <a:t> </a:t>
            </a:r>
            <a:r>
              <a:rPr lang="en-US" sz="2200" dirty="0" err="1"/>
              <a:t>kysely</a:t>
            </a:r>
            <a:r>
              <a:rPr lang="en-US" sz="2200" dirty="0"/>
              <a:t>, </a:t>
            </a:r>
            <a:r>
              <a:rPr lang="en-US" sz="2200" dirty="0" err="1"/>
              <a:t>lukuläksyn</a:t>
            </a:r>
            <a:r>
              <a:rPr lang="en-US" sz="2200" dirty="0"/>
              <a:t> </a:t>
            </a:r>
            <a:r>
              <a:rPr lang="en-US" sz="2200" dirty="0" err="1"/>
              <a:t>kuuntelu</a:t>
            </a:r>
            <a:endParaRPr lang="en-US" sz="2200" dirty="0"/>
          </a:p>
          <a:p>
            <a:pPr marL="285750" indent="-228600">
              <a:lnSpc>
                <a:spcPct val="90000"/>
              </a:lnSpc>
              <a:spcAft>
                <a:spcPts val="600"/>
              </a:spcAft>
              <a:buFont typeface="Arial" panose="020B0604020202020204" pitchFamily="34" charset="0"/>
              <a:buChar char="•"/>
            </a:pPr>
            <a:r>
              <a:rPr lang="en-US" sz="2200" dirty="0" err="1"/>
              <a:t>Oppimisen</a:t>
            </a:r>
            <a:r>
              <a:rPr lang="en-US" sz="2200" dirty="0"/>
              <a:t> ja </a:t>
            </a:r>
            <a:r>
              <a:rPr lang="en-US" sz="2200" dirty="0" err="1"/>
              <a:t>työskentelytaitojen</a:t>
            </a:r>
            <a:r>
              <a:rPr lang="en-US" sz="2200" dirty="0"/>
              <a:t> </a:t>
            </a:r>
            <a:r>
              <a:rPr lang="en-US" sz="2200" dirty="0" err="1"/>
              <a:t>tuki</a:t>
            </a:r>
            <a:r>
              <a:rPr lang="en-US" sz="2200" dirty="0"/>
              <a:t> </a:t>
            </a:r>
            <a:r>
              <a:rPr lang="en-US" sz="2200" dirty="0" err="1"/>
              <a:t>tarvittaessa</a:t>
            </a:r>
            <a:endParaRPr lang="en-US" sz="2200" dirty="0"/>
          </a:p>
          <a:p>
            <a:pPr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p:txBody>
      </p:sp>
      <p:pic>
        <p:nvPicPr>
          <p:cNvPr id="1026" name="Picture 2" descr="värikynät, pyyhekumi, pussi, takaisin kouluun, koulu, lyijykynät, penaali,  koulu alkaa | Piqsels">
            <a:extLst>
              <a:ext uri="{FF2B5EF4-FFF2-40B4-BE49-F238E27FC236}">
                <a16:creationId xmlns:a16="http://schemas.microsoft.com/office/drawing/2014/main" id="{9EB9AB4F-8599-45D9-AA4A-57485BB842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 r="3294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4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0B89E89-2BA4-8F3A-17F2-B4285A22E67E}"/>
              </a:ext>
            </a:extLst>
          </p:cNvPr>
          <p:cNvPicPr>
            <a:picLocks noChangeAspect="1"/>
          </p:cNvPicPr>
          <p:nvPr/>
        </p:nvPicPr>
        <p:blipFill>
          <a:blip r:embed="rId2" cstate="print">
            <a:extLst>
              <a:ext uri="{28A0092B-C50C-407E-A947-70E740481C1C}">
                <a14:useLocalDpi xmlns:a14="http://schemas.microsoft.com/office/drawing/2010/main" val="0"/>
              </a:ext>
            </a:extLst>
          </a:blip>
          <a:srcRect t="3368" b="21632"/>
          <a:stretch/>
        </p:blipFill>
        <p:spPr>
          <a:xfrm>
            <a:off x="27" y="13"/>
            <a:ext cx="12191973" cy="6857987"/>
          </a:xfrm>
          <a:prstGeom prst="rect">
            <a:avLst/>
          </a:prstGeom>
          <a:noFill/>
        </p:spPr>
      </p:pic>
    </p:spTree>
    <p:extLst>
      <p:ext uri="{BB962C8B-B14F-4D97-AF65-F5344CB8AC3E}">
        <p14:creationId xmlns:p14="http://schemas.microsoft.com/office/powerpoint/2010/main" val="1258078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sikko 1">
            <a:extLst>
              <a:ext uri="{FF2B5EF4-FFF2-40B4-BE49-F238E27FC236}">
                <a16:creationId xmlns:a16="http://schemas.microsoft.com/office/drawing/2014/main" id="{7B885A4A-710C-4C87-B243-8CB68B533A5D}"/>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a:t>Oppimisen tukeminen</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p:cNvSpPr>
            <a:spLocks noGrp="1"/>
          </p:cNvSpPr>
          <p:nvPr>
            <p:ph idx="1"/>
          </p:nvPr>
        </p:nvSpPr>
        <p:spPr>
          <a:xfrm>
            <a:off x="640080" y="2872899"/>
            <a:ext cx="4243589" cy="3320668"/>
          </a:xfrm>
        </p:spPr>
        <p:txBody>
          <a:bodyPr vert="horz" lIns="91440" tIns="45720" rIns="91440" bIns="45720" rtlCol="0">
            <a:normAutofit/>
          </a:bodyPr>
          <a:lstStyle/>
          <a:p>
            <a:r>
              <a:rPr lang="en-US" sz="1700" dirty="0" err="1"/>
              <a:t>Kodin</a:t>
            </a:r>
            <a:r>
              <a:rPr lang="en-US" sz="1700" dirty="0"/>
              <a:t> ja </a:t>
            </a:r>
            <a:r>
              <a:rPr lang="en-US" sz="1700" dirty="0" err="1"/>
              <a:t>koulun</a:t>
            </a:r>
            <a:r>
              <a:rPr lang="en-US" sz="1700" dirty="0"/>
              <a:t> </a:t>
            </a:r>
            <a:r>
              <a:rPr lang="en-US" sz="1700" dirty="0" err="1"/>
              <a:t>yhteistyö</a:t>
            </a:r>
            <a:r>
              <a:rPr lang="en-US" sz="1700" dirty="0"/>
              <a:t> </a:t>
            </a:r>
          </a:p>
          <a:p>
            <a:r>
              <a:rPr lang="en-US" sz="1700" dirty="0" err="1"/>
              <a:t>Eriyttäminen</a:t>
            </a:r>
            <a:endParaRPr lang="en-US" sz="1700" dirty="0"/>
          </a:p>
          <a:p>
            <a:r>
              <a:rPr lang="en-US" sz="1700" dirty="0" err="1"/>
              <a:t>Yhteisopettajuus</a:t>
            </a:r>
            <a:endParaRPr lang="en-US" sz="1700" dirty="0"/>
          </a:p>
          <a:p>
            <a:r>
              <a:rPr lang="en-US" sz="1700" dirty="0" err="1"/>
              <a:t>Koulunkäynnin</a:t>
            </a:r>
            <a:r>
              <a:rPr lang="en-US" sz="1700" dirty="0"/>
              <a:t> </a:t>
            </a:r>
            <a:r>
              <a:rPr lang="en-US" sz="1700" dirty="0" err="1"/>
              <a:t>ohjaajan</a:t>
            </a:r>
            <a:r>
              <a:rPr lang="en-US" sz="1700" dirty="0"/>
              <a:t> </a:t>
            </a:r>
            <a:r>
              <a:rPr lang="en-US" sz="1700" dirty="0" err="1"/>
              <a:t>tuki</a:t>
            </a:r>
            <a:endParaRPr lang="en-US" sz="1700" dirty="0"/>
          </a:p>
          <a:p>
            <a:r>
              <a:rPr lang="en-US" sz="1700" dirty="0" err="1"/>
              <a:t>Oppimiskeskustelut</a:t>
            </a:r>
            <a:endParaRPr lang="en-US" sz="1700" dirty="0"/>
          </a:p>
          <a:p>
            <a:r>
              <a:rPr lang="en-US" sz="1700" dirty="0" err="1"/>
              <a:t>Erityisopetus</a:t>
            </a:r>
            <a:r>
              <a:rPr lang="en-US" sz="1700" dirty="0"/>
              <a:t>; </a:t>
            </a:r>
            <a:r>
              <a:rPr lang="en-US" sz="1700" dirty="0" err="1"/>
              <a:t>tarpeiden</a:t>
            </a:r>
            <a:r>
              <a:rPr lang="en-US" sz="1700" dirty="0"/>
              <a:t> </a:t>
            </a:r>
            <a:r>
              <a:rPr lang="en-US" sz="1700" dirty="0" err="1"/>
              <a:t>kartoitus</a:t>
            </a:r>
            <a:r>
              <a:rPr lang="en-US" sz="1700" dirty="0"/>
              <a:t>, </a:t>
            </a:r>
            <a:r>
              <a:rPr lang="en-US" sz="1700" dirty="0" err="1"/>
              <a:t>tuen</a:t>
            </a:r>
            <a:r>
              <a:rPr lang="en-US" sz="1700" dirty="0"/>
              <a:t> </a:t>
            </a:r>
            <a:r>
              <a:rPr lang="en-US" sz="1700" dirty="0" err="1"/>
              <a:t>suunnittelu</a:t>
            </a:r>
            <a:r>
              <a:rPr lang="en-US" sz="1700" dirty="0"/>
              <a:t> ja </a:t>
            </a:r>
            <a:r>
              <a:rPr lang="en-US" sz="1700" dirty="0" err="1"/>
              <a:t>toteutus</a:t>
            </a:r>
            <a:r>
              <a:rPr lang="en-US" sz="1700" dirty="0"/>
              <a:t>, </a:t>
            </a:r>
            <a:r>
              <a:rPr lang="en-US" sz="1700" dirty="0" err="1"/>
              <a:t>oppilaskohtaiset</a:t>
            </a:r>
            <a:r>
              <a:rPr lang="en-US" sz="1700" dirty="0"/>
              <a:t> </a:t>
            </a:r>
            <a:r>
              <a:rPr lang="en-US" sz="1700" dirty="0" err="1"/>
              <a:t>tukitoimet</a:t>
            </a:r>
            <a:endParaRPr lang="en-US" sz="1700" dirty="0"/>
          </a:p>
          <a:p>
            <a:r>
              <a:rPr lang="en-US" sz="1700" dirty="0" err="1"/>
              <a:t>Tukiopetus</a:t>
            </a:r>
            <a:r>
              <a:rPr lang="en-US" sz="1700" dirty="0"/>
              <a:t>, </a:t>
            </a:r>
            <a:r>
              <a:rPr lang="en-US" sz="1700" dirty="0" err="1"/>
              <a:t>kerhot</a:t>
            </a:r>
            <a:endParaRPr lang="en-US" sz="1700" dirty="0"/>
          </a:p>
          <a:p>
            <a:r>
              <a:rPr lang="en-US" sz="1700" dirty="0" err="1"/>
              <a:t>Oppilashuoltotyö</a:t>
            </a:r>
            <a:endParaRPr lang="en-US" sz="1700" dirty="0"/>
          </a:p>
          <a:p>
            <a:endParaRPr lang="en-US" sz="1700" dirty="0"/>
          </a:p>
          <a:p>
            <a:endParaRPr lang="en-US" sz="1700" dirty="0"/>
          </a:p>
          <a:p>
            <a:endParaRPr lang="en-US" sz="1700" dirty="0"/>
          </a:p>
          <a:p>
            <a:endParaRPr lang="en-US" sz="1700" dirty="0"/>
          </a:p>
          <a:p>
            <a:endParaRPr lang="en-US" sz="1700" dirty="0"/>
          </a:p>
        </p:txBody>
      </p:sp>
      <p:pic>
        <p:nvPicPr>
          <p:cNvPr id="2050" name="Picture 2" descr="Sähköinen kouluun ilmoittautuminen on avattu - Haku kaksikieliseen  opetukseen tapahtuu Wilmassa - Uutiset - Rovaniemi - Arktinen pääkaupunki">
            <a:extLst>
              <a:ext uri="{FF2B5EF4-FFF2-40B4-BE49-F238E27FC236}">
                <a16:creationId xmlns:a16="http://schemas.microsoft.com/office/drawing/2014/main" id="{3E65C936-3ADE-48F5-B948-416FBBE8C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94" r="1539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61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tsikko 8">
            <a:extLst>
              <a:ext uri="{FF2B5EF4-FFF2-40B4-BE49-F238E27FC236}">
                <a16:creationId xmlns:a16="http://schemas.microsoft.com/office/drawing/2014/main" id="{1F525458-F522-42B9-8B88-89A511F0B324}"/>
              </a:ext>
            </a:extLst>
          </p:cNvPr>
          <p:cNvSpPr>
            <a:spLocks noGrp="1"/>
          </p:cNvSpPr>
          <p:nvPr>
            <p:ph type="title"/>
          </p:nvPr>
        </p:nvSpPr>
        <p:spPr>
          <a:xfrm>
            <a:off x="640080" y="325369"/>
            <a:ext cx="4368602" cy="1956841"/>
          </a:xfrm>
        </p:spPr>
        <p:txBody>
          <a:bodyPr anchor="b">
            <a:normAutofit/>
          </a:bodyPr>
          <a:lstStyle/>
          <a:p>
            <a:r>
              <a:rPr lang="fi-FI" sz="5400" dirty="0"/>
              <a:t>Opettajat</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isällön paikkamerkki 7">
            <a:extLst>
              <a:ext uri="{FF2B5EF4-FFF2-40B4-BE49-F238E27FC236}">
                <a16:creationId xmlns:a16="http://schemas.microsoft.com/office/drawing/2014/main" id="{A48004C7-8E3A-4437-9304-AF0A1797B09F}"/>
              </a:ext>
            </a:extLst>
          </p:cNvPr>
          <p:cNvSpPr>
            <a:spLocks noGrp="1"/>
          </p:cNvSpPr>
          <p:nvPr>
            <p:ph idx="1"/>
          </p:nvPr>
        </p:nvSpPr>
        <p:spPr>
          <a:xfrm>
            <a:off x="640080" y="2872899"/>
            <a:ext cx="4243589" cy="3320668"/>
          </a:xfrm>
        </p:spPr>
        <p:txBody>
          <a:bodyPr>
            <a:normAutofit/>
          </a:bodyPr>
          <a:lstStyle/>
          <a:p>
            <a:r>
              <a:rPr lang="fi-FI" sz="2200" dirty="0"/>
              <a:t>1A Mervi Hietakangas</a:t>
            </a:r>
          </a:p>
          <a:p>
            <a:r>
              <a:rPr lang="fi-FI" sz="2200" dirty="0"/>
              <a:t>1B Milla Pitkänen</a:t>
            </a:r>
          </a:p>
          <a:p>
            <a:r>
              <a:rPr lang="fi-FI" sz="2200" dirty="0"/>
              <a:t>PR 1-2 </a:t>
            </a:r>
            <a:r>
              <a:rPr lang="fi-FI" sz="1600" i="1" dirty="0"/>
              <a:t>Opettaja selviää myöhemmin</a:t>
            </a:r>
          </a:p>
          <a:p>
            <a:r>
              <a:rPr lang="fi-FI" sz="2200" dirty="0"/>
              <a:t>Erityisopettaja Ida Ylikotila</a:t>
            </a:r>
          </a:p>
          <a:p>
            <a:endParaRPr lang="fi-FI" sz="2200" dirty="0"/>
          </a:p>
          <a:p>
            <a:r>
              <a:rPr lang="fi-FI" sz="2200" dirty="0"/>
              <a:t>Sininen solu 050 316 6685</a:t>
            </a:r>
          </a:p>
        </p:txBody>
      </p:sp>
      <p:pic>
        <p:nvPicPr>
          <p:cNvPr id="3076" name="Picture 4" descr="Koulu alkaa – näillä vinkeillä se helpottuu">
            <a:extLst>
              <a:ext uri="{FF2B5EF4-FFF2-40B4-BE49-F238E27FC236}">
                <a16:creationId xmlns:a16="http://schemas.microsoft.com/office/drawing/2014/main" id="{8F38F489-C9D6-4669-8E3A-AB31E4691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32" r="441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87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FBF1FDD-82AF-48D4-B61A-E22107AA39C9}"/>
              </a:ext>
            </a:extLst>
          </p:cNvPr>
          <p:cNvSpPr>
            <a:spLocks noGrp="1"/>
          </p:cNvSpPr>
          <p:nvPr>
            <p:ph type="title"/>
          </p:nvPr>
        </p:nvSpPr>
        <p:spPr>
          <a:xfrm>
            <a:off x="640080" y="325369"/>
            <a:ext cx="4368602" cy="1956841"/>
          </a:xfrm>
        </p:spPr>
        <p:txBody>
          <a:bodyPr anchor="b">
            <a:normAutofit/>
          </a:bodyPr>
          <a:lstStyle/>
          <a:p>
            <a:r>
              <a:rPr lang="fi-FI" sz="5400"/>
              <a:t>Tiedottaminen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6B1CDEB-68BF-4950-847B-B9151D0387A6}"/>
              </a:ext>
            </a:extLst>
          </p:cNvPr>
          <p:cNvSpPr>
            <a:spLocks noGrp="1"/>
          </p:cNvSpPr>
          <p:nvPr>
            <p:ph idx="1"/>
          </p:nvPr>
        </p:nvSpPr>
        <p:spPr>
          <a:xfrm>
            <a:off x="640080" y="2872899"/>
            <a:ext cx="4243589" cy="3320668"/>
          </a:xfrm>
        </p:spPr>
        <p:txBody>
          <a:bodyPr>
            <a:normAutofit/>
          </a:bodyPr>
          <a:lstStyle/>
          <a:p>
            <a:r>
              <a:rPr lang="fi-FI" sz="2200" dirty="0"/>
              <a:t>Wilma</a:t>
            </a:r>
          </a:p>
          <a:p>
            <a:r>
              <a:rPr lang="fi-FI" sz="2200" dirty="0"/>
              <a:t>Wilman tiedotteet</a:t>
            </a:r>
          </a:p>
          <a:p>
            <a:r>
              <a:rPr lang="fi-FI" sz="2200" dirty="0"/>
              <a:t>Koulun nettisivut</a:t>
            </a:r>
          </a:p>
          <a:p>
            <a:r>
              <a:rPr lang="fi-FI" sz="2200" dirty="0"/>
              <a:t>Koulun </a:t>
            </a:r>
            <a:r>
              <a:rPr lang="fi-FI" sz="2200" dirty="0" err="1"/>
              <a:t>instagram</a:t>
            </a:r>
            <a:r>
              <a:rPr lang="fi-FI" sz="2200" dirty="0"/>
              <a:t>-tili (@kaakkurinkoulu)</a:t>
            </a:r>
          </a:p>
        </p:txBody>
      </p:sp>
      <p:pic>
        <p:nvPicPr>
          <p:cNvPr id="5" name="Kuva 4">
            <a:extLst>
              <a:ext uri="{FF2B5EF4-FFF2-40B4-BE49-F238E27FC236}">
                <a16:creationId xmlns:a16="http://schemas.microsoft.com/office/drawing/2014/main" id="{AD6A79D0-3083-4EF9-A630-C55DC993871B}"/>
              </a:ext>
            </a:extLst>
          </p:cNvPr>
          <p:cNvPicPr>
            <a:picLocks noChangeAspect="1"/>
          </p:cNvPicPr>
          <p:nvPr/>
        </p:nvPicPr>
        <p:blipFill rotWithShape="1">
          <a:blip r:embed="rId2">
            <a:extLst>
              <a:ext uri="{28A0092B-C50C-407E-A947-70E740481C1C}">
                <a14:useLocalDpi xmlns:a14="http://schemas.microsoft.com/office/drawing/2010/main" val="0"/>
              </a:ext>
            </a:extLst>
          </a:blip>
          <a:srcRect l="1408" r="1759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88570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A344422-2113-6AAA-5952-CFC1C4A33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355" y="67734"/>
            <a:ext cx="4487291" cy="6722533"/>
          </a:xfrm>
          <a:prstGeom prst="rect">
            <a:avLst/>
          </a:prstGeom>
          <a:noFill/>
        </p:spPr>
      </p:pic>
    </p:spTree>
    <p:extLst>
      <p:ext uri="{BB962C8B-B14F-4D97-AF65-F5344CB8AC3E}">
        <p14:creationId xmlns:p14="http://schemas.microsoft.com/office/powerpoint/2010/main" val="4013292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ice picture with a fresh flowers and cloud background — bright, woods -  Stock Photo | #260770740">
            <a:extLst>
              <a:ext uri="{FF2B5EF4-FFF2-40B4-BE49-F238E27FC236}">
                <a16:creationId xmlns:a16="http://schemas.microsoft.com/office/drawing/2014/main" id="{11BDFE09-A6A0-4A6E-99A7-DB47B475D0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47" b="134"/>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36A4434C-C6D5-46F8-881A-063B15C6C7DF}"/>
              </a:ext>
            </a:extLst>
          </p:cNvPr>
          <p:cNvSpPr>
            <a:spLocks noGrp="1"/>
          </p:cNvSpPr>
          <p:nvPr>
            <p:ph type="title"/>
          </p:nvPr>
        </p:nvSpPr>
        <p:spPr>
          <a:xfrm>
            <a:off x="380998" y="725598"/>
            <a:ext cx="11430000" cy="4391834"/>
          </a:xfrm>
        </p:spPr>
        <p:txBody>
          <a:bodyPr vert="horz" wrap="square" lIns="182880" tIns="182880" rIns="182880" bIns="182880" rtlCol="0" anchor="ctr">
            <a:noAutofit/>
          </a:bodyPr>
          <a:lstStyle/>
          <a:p>
            <a:pPr algn="ctr"/>
            <a:r>
              <a:rPr lang="en-US" sz="5400" b="1" i="1" dirty="0" err="1">
                <a:solidFill>
                  <a:schemeClr val="accent5">
                    <a:lumMod val="50000"/>
                  </a:schemeClr>
                </a:solidFill>
              </a:rPr>
              <a:t>Koulu</a:t>
            </a:r>
            <a:r>
              <a:rPr lang="en-US" sz="5400" b="1" i="1" dirty="0">
                <a:solidFill>
                  <a:schemeClr val="accent5">
                    <a:lumMod val="50000"/>
                  </a:schemeClr>
                </a:solidFill>
              </a:rPr>
              <a:t> </a:t>
            </a:r>
            <a:r>
              <a:rPr lang="en-US" sz="5400" b="1" i="1" dirty="0" err="1">
                <a:solidFill>
                  <a:schemeClr val="accent5">
                    <a:lumMod val="50000"/>
                  </a:schemeClr>
                </a:solidFill>
              </a:rPr>
              <a:t>alkaa</a:t>
            </a:r>
            <a:r>
              <a:rPr lang="en-US" sz="5400" b="1" i="1" dirty="0">
                <a:solidFill>
                  <a:schemeClr val="accent5">
                    <a:lumMod val="50000"/>
                  </a:schemeClr>
                </a:solidFill>
              </a:rPr>
              <a:t> 12.8.2026 </a:t>
            </a:r>
            <a:r>
              <a:rPr lang="en-US" sz="5400" b="1" i="1" dirty="0" err="1">
                <a:solidFill>
                  <a:schemeClr val="accent5">
                    <a:lumMod val="50000"/>
                  </a:schemeClr>
                </a:solidFill>
              </a:rPr>
              <a:t>klo</a:t>
            </a:r>
            <a:r>
              <a:rPr lang="en-US" sz="5400" b="1" i="1" dirty="0">
                <a:solidFill>
                  <a:schemeClr val="accent5">
                    <a:lumMod val="50000"/>
                  </a:schemeClr>
                </a:solidFill>
              </a:rPr>
              <a:t> 9.00</a:t>
            </a:r>
            <a:br>
              <a:rPr lang="en-US" sz="4800" b="1" i="1" dirty="0">
                <a:solidFill>
                  <a:schemeClr val="accent5">
                    <a:lumMod val="50000"/>
                  </a:schemeClr>
                </a:solidFill>
              </a:rPr>
            </a:br>
            <a:r>
              <a:rPr lang="en-US" sz="4000" b="1" i="1" dirty="0" err="1">
                <a:solidFill>
                  <a:schemeClr val="accent5">
                    <a:lumMod val="50000"/>
                  </a:schemeClr>
                </a:solidFill>
              </a:rPr>
              <a:t>Ensimmäinen</a:t>
            </a:r>
            <a:r>
              <a:rPr lang="en-US" sz="4000" b="1" i="1" dirty="0">
                <a:solidFill>
                  <a:schemeClr val="accent5">
                    <a:lumMod val="50000"/>
                  </a:schemeClr>
                </a:solidFill>
              </a:rPr>
              <a:t> </a:t>
            </a:r>
            <a:r>
              <a:rPr lang="en-US" sz="4000" b="1" i="1" dirty="0" err="1">
                <a:solidFill>
                  <a:schemeClr val="accent5">
                    <a:lumMod val="50000"/>
                  </a:schemeClr>
                </a:solidFill>
              </a:rPr>
              <a:t>koulupäivä</a:t>
            </a:r>
            <a:r>
              <a:rPr lang="en-US" sz="4000" b="1" i="1" dirty="0">
                <a:solidFill>
                  <a:schemeClr val="accent5">
                    <a:lumMod val="50000"/>
                  </a:schemeClr>
                </a:solidFill>
              </a:rPr>
              <a:t> </a:t>
            </a:r>
            <a:r>
              <a:rPr lang="en-US" sz="4000" b="1" i="1" dirty="0" err="1">
                <a:solidFill>
                  <a:schemeClr val="accent5">
                    <a:lumMod val="50000"/>
                  </a:schemeClr>
                </a:solidFill>
              </a:rPr>
              <a:t>päättyy</a:t>
            </a:r>
            <a:r>
              <a:rPr lang="en-US" sz="4000" b="1" i="1" dirty="0">
                <a:solidFill>
                  <a:schemeClr val="accent5">
                    <a:lumMod val="50000"/>
                  </a:schemeClr>
                </a:solidFill>
              </a:rPr>
              <a:t> </a:t>
            </a:r>
            <a:r>
              <a:rPr lang="en-US" sz="4000" b="1" i="1" dirty="0" err="1">
                <a:solidFill>
                  <a:schemeClr val="accent5">
                    <a:lumMod val="50000"/>
                  </a:schemeClr>
                </a:solidFill>
              </a:rPr>
              <a:t>klo</a:t>
            </a:r>
            <a:r>
              <a:rPr lang="en-US" sz="4000" b="1" i="1" dirty="0">
                <a:solidFill>
                  <a:schemeClr val="accent5">
                    <a:lumMod val="50000"/>
                  </a:schemeClr>
                </a:solidFill>
              </a:rPr>
              <a:t> 11.00</a:t>
            </a:r>
            <a:br>
              <a:rPr lang="en-US" sz="4800" b="1" dirty="0">
                <a:solidFill>
                  <a:schemeClr val="accent5">
                    <a:lumMod val="50000"/>
                  </a:schemeClr>
                </a:solidFill>
                <a:latin typeface="Bradley Hand ITC" panose="03070402050302030203" pitchFamily="66" charset="0"/>
              </a:rPr>
            </a:br>
            <a:br>
              <a:rPr lang="en-US" sz="2400" b="1" dirty="0">
                <a:solidFill>
                  <a:schemeClr val="accent5">
                    <a:lumMod val="50000"/>
                  </a:schemeClr>
                </a:solidFill>
                <a:latin typeface="Bradley Hand ITC" panose="03070402050302030203" pitchFamily="66" charset="0"/>
              </a:rPr>
            </a:br>
            <a:r>
              <a:rPr lang="en-US" sz="8000" b="1" dirty="0" err="1">
                <a:solidFill>
                  <a:schemeClr val="accent5">
                    <a:lumMod val="50000"/>
                  </a:schemeClr>
                </a:solidFill>
                <a:latin typeface="Bradley Hand ITC" panose="03070402050302030203" pitchFamily="66" charset="0"/>
              </a:rPr>
              <a:t>Mukavaa</a:t>
            </a:r>
            <a:r>
              <a:rPr lang="en-US" sz="8000" b="1" dirty="0">
                <a:solidFill>
                  <a:schemeClr val="accent5">
                    <a:lumMod val="50000"/>
                  </a:schemeClr>
                </a:solidFill>
                <a:latin typeface="Bradley Hand ITC" panose="03070402050302030203" pitchFamily="66" charset="0"/>
              </a:rPr>
              <a:t> </a:t>
            </a:r>
            <a:r>
              <a:rPr lang="en-US" sz="8000" b="1" dirty="0" err="1">
                <a:solidFill>
                  <a:schemeClr val="accent5">
                    <a:lumMod val="50000"/>
                  </a:schemeClr>
                </a:solidFill>
                <a:latin typeface="Bradley Hand ITC" panose="03070402050302030203" pitchFamily="66" charset="0"/>
              </a:rPr>
              <a:t>kesää</a:t>
            </a:r>
            <a:r>
              <a:rPr lang="en-US" sz="8000" b="1" dirty="0">
                <a:solidFill>
                  <a:schemeClr val="accent5">
                    <a:lumMod val="50000"/>
                  </a:schemeClr>
                </a:solidFill>
                <a:latin typeface="Bradley Hand ITC" panose="03070402050302030203" pitchFamily="66" charset="0"/>
              </a:rPr>
              <a:t> ja </a:t>
            </a:r>
            <a:r>
              <a:rPr lang="en-US" sz="8000" b="1" dirty="0" err="1">
                <a:solidFill>
                  <a:schemeClr val="accent5">
                    <a:lumMod val="50000"/>
                  </a:schemeClr>
                </a:solidFill>
                <a:latin typeface="Bradley Hand ITC" panose="03070402050302030203" pitchFamily="66" charset="0"/>
              </a:rPr>
              <a:t>ihania</a:t>
            </a:r>
            <a:r>
              <a:rPr lang="en-US" sz="8000" b="1" dirty="0">
                <a:solidFill>
                  <a:schemeClr val="accent5">
                    <a:lumMod val="50000"/>
                  </a:schemeClr>
                </a:solidFill>
                <a:latin typeface="Bradley Hand ITC" panose="03070402050302030203" pitchFamily="66" charset="0"/>
              </a:rPr>
              <a:t> </a:t>
            </a:r>
            <a:r>
              <a:rPr lang="en-US" sz="8000" b="1" dirty="0" err="1">
                <a:solidFill>
                  <a:schemeClr val="accent5">
                    <a:lumMod val="50000"/>
                  </a:schemeClr>
                </a:solidFill>
                <a:latin typeface="Bradley Hand ITC" panose="03070402050302030203" pitchFamily="66" charset="0"/>
              </a:rPr>
              <a:t>tulevia</a:t>
            </a:r>
            <a:r>
              <a:rPr lang="en-US" sz="8000" b="1" dirty="0">
                <a:solidFill>
                  <a:schemeClr val="accent5">
                    <a:lumMod val="50000"/>
                  </a:schemeClr>
                </a:solidFill>
                <a:latin typeface="Bradley Hand ITC" panose="03070402050302030203" pitchFamily="66" charset="0"/>
              </a:rPr>
              <a:t> </a:t>
            </a:r>
            <a:r>
              <a:rPr lang="en-US" sz="8000" b="1" dirty="0" err="1">
                <a:solidFill>
                  <a:schemeClr val="accent5">
                    <a:lumMod val="50000"/>
                  </a:schemeClr>
                </a:solidFill>
                <a:latin typeface="Bradley Hand ITC" panose="03070402050302030203" pitchFamily="66" charset="0"/>
              </a:rPr>
              <a:t>koulupäiviä</a:t>
            </a:r>
            <a:r>
              <a:rPr lang="en-US" sz="8000" b="1" dirty="0">
                <a:solidFill>
                  <a:schemeClr val="accent5">
                    <a:lumMod val="50000"/>
                  </a:schemeClr>
                </a:solidFill>
                <a:latin typeface="Bradley Hand ITC" panose="03070402050302030203" pitchFamily="66" charset="0"/>
              </a:rPr>
              <a:t>!</a:t>
            </a:r>
            <a:endParaRPr lang="en-US" sz="8800" b="1" dirty="0">
              <a:solidFill>
                <a:schemeClr val="accent5">
                  <a:lumMod val="50000"/>
                </a:schemeClr>
              </a:solidFill>
              <a:latin typeface="Bradley Hand ITC" panose="03070402050302030203" pitchFamily="66" charset="0"/>
            </a:endParaRPr>
          </a:p>
        </p:txBody>
      </p:sp>
    </p:spTree>
    <p:extLst>
      <p:ext uri="{BB962C8B-B14F-4D97-AF65-F5344CB8AC3E}">
        <p14:creationId xmlns:p14="http://schemas.microsoft.com/office/powerpoint/2010/main" val="120822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A33DBDC-A14B-4259-A902-C6BABDBF3C24}"/>
              </a:ext>
            </a:extLst>
          </p:cNvPr>
          <p:cNvSpPr>
            <a:spLocks noGrp="1"/>
          </p:cNvSpPr>
          <p:nvPr>
            <p:ph type="ctrTitle"/>
          </p:nvPr>
        </p:nvSpPr>
        <p:spPr>
          <a:xfrm>
            <a:off x="890338" y="640080"/>
            <a:ext cx="3734014" cy="3566160"/>
          </a:xfrm>
        </p:spPr>
        <p:txBody>
          <a:bodyPr anchor="b">
            <a:normAutofit/>
          </a:bodyPr>
          <a:lstStyle/>
          <a:p>
            <a:pPr algn="l"/>
            <a:r>
              <a:rPr lang="fi-FI" sz="5400" b="1" dirty="0">
                <a:latin typeface="Bradley Hand ITC" panose="03070402050302030203" pitchFamily="66" charset="0"/>
              </a:rPr>
              <a:t>Tervetuloa </a:t>
            </a:r>
            <a:br>
              <a:rPr lang="fi-FI" sz="5400" b="1" dirty="0">
                <a:latin typeface="Bradley Hand ITC" panose="03070402050302030203" pitchFamily="66" charset="0"/>
              </a:rPr>
            </a:br>
            <a:r>
              <a:rPr lang="fi-FI" sz="5400" b="1" dirty="0">
                <a:latin typeface="Bradley Hand ITC" panose="03070402050302030203" pitchFamily="66" charset="0"/>
              </a:rPr>
              <a:t>Kaakkurin </a:t>
            </a:r>
            <a:br>
              <a:rPr lang="fi-FI" sz="5400" b="1" dirty="0">
                <a:latin typeface="Bradley Hand ITC" panose="03070402050302030203" pitchFamily="66" charset="0"/>
              </a:rPr>
            </a:br>
            <a:r>
              <a:rPr lang="fi-FI" sz="5400" b="1" dirty="0">
                <a:latin typeface="Bradley Hand ITC" panose="03070402050302030203" pitchFamily="66" charset="0"/>
              </a:rPr>
              <a:t>kouluun!</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descr="Kuva, joka sisältää kohteen taide, Grafiikka, graafinen suunnittelu, luovuus&#10;&#10;Kuvaus luotu automaattisesti">
            <a:extLst>
              <a:ext uri="{FF2B5EF4-FFF2-40B4-BE49-F238E27FC236}">
                <a16:creationId xmlns:a16="http://schemas.microsoft.com/office/drawing/2014/main" id="{D84F75A4-4BAF-09BC-4B92-88872C8BCDDA}"/>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680442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9C7984-15FF-4719-8854-945A55183D46}"/>
              </a:ext>
            </a:extLst>
          </p:cNvPr>
          <p:cNvSpPr>
            <a:spLocks noGrp="1"/>
          </p:cNvSpPr>
          <p:nvPr>
            <p:ph type="title"/>
          </p:nvPr>
        </p:nvSpPr>
        <p:spPr>
          <a:xfrm>
            <a:off x="489285" y="366723"/>
            <a:ext cx="10515600" cy="1077068"/>
          </a:xfrm>
        </p:spPr>
        <p:txBody>
          <a:bodyPr/>
          <a:lstStyle/>
          <a:p>
            <a:r>
              <a:rPr lang="fi-FI" b="1" dirty="0"/>
              <a:t>Kaakkurin koulu</a:t>
            </a:r>
          </a:p>
        </p:txBody>
      </p:sp>
      <p:sp>
        <p:nvSpPr>
          <p:cNvPr id="5" name="Suorakulmio 4">
            <a:extLst>
              <a:ext uri="{FF2B5EF4-FFF2-40B4-BE49-F238E27FC236}">
                <a16:creationId xmlns:a16="http://schemas.microsoft.com/office/drawing/2014/main" id="{EAF057A6-14AE-4F0C-9531-6A24A9D8969F}"/>
              </a:ext>
            </a:extLst>
          </p:cNvPr>
          <p:cNvSpPr/>
          <p:nvPr/>
        </p:nvSpPr>
        <p:spPr>
          <a:xfrm>
            <a:off x="489285" y="1536428"/>
            <a:ext cx="10980820" cy="4893647"/>
          </a:xfrm>
          <a:prstGeom prst="rect">
            <a:avLst/>
          </a:prstGeom>
        </p:spPr>
        <p:txBody>
          <a:bodyPr wrap="square">
            <a:spAutoFit/>
          </a:bodyPr>
          <a:lstStyle/>
          <a:p>
            <a:r>
              <a:rPr lang="fi-FI" sz="2400" dirty="0"/>
              <a:t>Kaakkurin koulu on Oulun kaupungissa </a:t>
            </a:r>
          </a:p>
          <a:p>
            <a:r>
              <a:rPr lang="fi-FI" sz="2400" dirty="0"/>
              <a:t>ensimmäinen, yhtenäiseksi peruskouluksi </a:t>
            </a:r>
          </a:p>
          <a:p>
            <a:r>
              <a:rPr lang="fi-FI" sz="2400" dirty="0"/>
              <a:t>rakennettu koulu. Koulu käynnistyi </a:t>
            </a:r>
          </a:p>
          <a:p>
            <a:r>
              <a:rPr lang="fi-FI" sz="2400" dirty="0"/>
              <a:t>yhtenäisenä peruskouluna elokuussa 2004. </a:t>
            </a:r>
          </a:p>
          <a:p>
            <a:r>
              <a:rPr lang="fi-FI" sz="2400" dirty="0"/>
              <a:t>Koulu on jaettu toiminnallisesti erilaisiin soluihin, jotka jäsentävät koulun toimintaa. Näistä soluista, kotipesistä, oppilas löytää oman paikkansa. Koulun aulat, yhteiset oleskelutilat ja –opiskelutilat antavat mahdollisuuksia oppimisympäristöjen rakentamiseen ja joustaviin opetusjärjestelyihin.  Koulun tiloissa on iltaisin  monenlaista harrastustoimintaa aikuisille ja lapsille.</a:t>
            </a:r>
          </a:p>
          <a:p>
            <a:endParaRPr lang="fi-FI" sz="2400" dirty="0"/>
          </a:p>
          <a:p>
            <a:r>
              <a:rPr lang="fi-FI" sz="2400" dirty="0"/>
              <a:t>Samassa kiinteistössä koulun kanssa toimii Kaakonpojan päiväkoti ja yhteisessä pihapiirissä ovat nuorisotalo, asukastupa, kirjasto sekä vanhusten hoivakoti, mikä mahdollistaa käytännön yhteistyön eri toimijoiden kesken.</a:t>
            </a:r>
          </a:p>
        </p:txBody>
      </p:sp>
      <p:pic>
        <p:nvPicPr>
          <p:cNvPr id="1029" name="Picture 5">
            <a:extLst>
              <a:ext uri="{FF2B5EF4-FFF2-40B4-BE49-F238E27FC236}">
                <a16:creationId xmlns:a16="http://schemas.microsoft.com/office/drawing/2014/main" id="{290BA940-A301-496F-AD0C-4C022D877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479" y="366723"/>
            <a:ext cx="4061406" cy="244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47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BE9B7E-92D3-4A5F-9E41-B96B03EE6278}"/>
              </a:ext>
            </a:extLst>
          </p:cNvPr>
          <p:cNvSpPr>
            <a:spLocks noGrp="1"/>
          </p:cNvSpPr>
          <p:nvPr>
            <p:ph type="title"/>
          </p:nvPr>
        </p:nvSpPr>
        <p:spPr>
          <a:xfrm>
            <a:off x="500845" y="398866"/>
            <a:ext cx="10515600" cy="950328"/>
          </a:xfrm>
        </p:spPr>
        <p:txBody>
          <a:bodyPr/>
          <a:lstStyle/>
          <a:p>
            <a:r>
              <a:rPr lang="fi-FI" b="1" dirty="0"/>
              <a:t>Kaakkurin koulu</a:t>
            </a:r>
          </a:p>
        </p:txBody>
      </p:sp>
      <p:sp>
        <p:nvSpPr>
          <p:cNvPr id="4" name="Suorakulmio 3">
            <a:extLst>
              <a:ext uri="{FF2B5EF4-FFF2-40B4-BE49-F238E27FC236}">
                <a16:creationId xmlns:a16="http://schemas.microsoft.com/office/drawing/2014/main" id="{58BDED8B-B0C8-4C04-ACC7-0F210BDE8760}"/>
              </a:ext>
            </a:extLst>
          </p:cNvPr>
          <p:cNvSpPr/>
          <p:nvPr/>
        </p:nvSpPr>
        <p:spPr>
          <a:xfrm>
            <a:off x="500845" y="1582765"/>
            <a:ext cx="11394376" cy="4154984"/>
          </a:xfrm>
          <a:prstGeom prst="rect">
            <a:avLst/>
          </a:prstGeom>
        </p:spPr>
        <p:txBody>
          <a:bodyPr wrap="square">
            <a:spAutoFit/>
          </a:bodyPr>
          <a:lstStyle/>
          <a:p>
            <a:r>
              <a:rPr lang="fi-FI" sz="2400" dirty="0"/>
              <a:t>Kaakkurin koulussa opiskelee vuosiluokilla </a:t>
            </a:r>
          </a:p>
          <a:p>
            <a:r>
              <a:rPr lang="fi-FI" sz="2400" dirty="0"/>
              <a:t>1–9 noin 800 oppilasta. Koulussa toimii </a:t>
            </a:r>
          </a:p>
          <a:p>
            <a:r>
              <a:rPr lang="fi-FI" sz="2400" dirty="0"/>
              <a:t>Yleisopetuksen luokkien lisäksi kuusi</a:t>
            </a:r>
            <a:br>
              <a:rPr lang="fi-FI" sz="2400" dirty="0"/>
            </a:br>
            <a:r>
              <a:rPr lang="fi-FI" sz="2400" dirty="0"/>
              <a:t>pienryhmää. Lisäksi koulussamme on joustavan </a:t>
            </a:r>
          </a:p>
          <a:p>
            <a:r>
              <a:rPr lang="fi-FI" sz="2400" dirty="0"/>
              <a:t>perusopetuksen luokka (JOPO) jossa opiskelee </a:t>
            </a:r>
            <a:br>
              <a:rPr lang="fi-FI" sz="2400" dirty="0"/>
            </a:br>
            <a:r>
              <a:rPr lang="fi-FI" sz="2400" dirty="0"/>
              <a:t>luokkien 7-9 oppilaita sekä kaksi valmistavan </a:t>
            </a:r>
            <a:br>
              <a:rPr lang="fi-FI" sz="2400" dirty="0"/>
            </a:br>
            <a:r>
              <a:rPr lang="fi-FI" sz="2400" dirty="0"/>
              <a:t>opetuksen luokkaa (VALO).</a:t>
            </a:r>
          </a:p>
          <a:p>
            <a:endParaRPr lang="fi-FI" sz="2400" dirty="0"/>
          </a:p>
          <a:p>
            <a:r>
              <a:rPr lang="fi-FI" sz="2400" dirty="0"/>
              <a:t>Ekaluokkalaiset opiskelevat sinisessä solussa. Samassa solussa opiskelee myös kakkosluokat. Yhteistyötä tehdään alueen eskareiden kanssa sekä koulun sisällä isompien oppilaiden kanssa.</a:t>
            </a:r>
          </a:p>
        </p:txBody>
      </p:sp>
      <p:pic>
        <p:nvPicPr>
          <p:cNvPr id="2050" name="Picture 2">
            <a:extLst>
              <a:ext uri="{FF2B5EF4-FFF2-40B4-BE49-F238E27FC236}">
                <a16:creationId xmlns:a16="http://schemas.microsoft.com/office/drawing/2014/main" id="{9EB97F6F-F55E-4E57-B9ED-C9E8E0F50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457" y="531069"/>
            <a:ext cx="4680029" cy="329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1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sisä-, portaat, lattia, katto&#10;&#10;Kuvaus luotu automaattisesti">
            <a:extLst>
              <a:ext uri="{FF2B5EF4-FFF2-40B4-BE49-F238E27FC236}">
                <a16:creationId xmlns:a16="http://schemas.microsoft.com/office/drawing/2014/main" id="{664396FC-2A4B-BECB-D1E8-5BE57F2757A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389" b="16611"/>
          <a:stretch/>
        </p:blipFill>
        <p:spPr>
          <a:xfrm>
            <a:off x="27" y="13"/>
            <a:ext cx="12191973" cy="6857987"/>
          </a:xfrm>
          <a:noFill/>
        </p:spPr>
      </p:pic>
      <p:sp>
        <p:nvSpPr>
          <p:cNvPr id="6" name="Tekstiruutu 5">
            <a:extLst>
              <a:ext uri="{FF2B5EF4-FFF2-40B4-BE49-F238E27FC236}">
                <a16:creationId xmlns:a16="http://schemas.microsoft.com/office/drawing/2014/main" id="{C861B868-259D-93ED-945F-3D2F46ECDC5D}"/>
              </a:ext>
            </a:extLst>
          </p:cNvPr>
          <p:cNvSpPr txBox="1"/>
          <p:nvPr/>
        </p:nvSpPr>
        <p:spPr>
          <a:xfrm>
            <a:off x="266408" y="5100437"/>
            <a:ext cx="11925593" cy="1323439"/>
          </a:xfrm>
          <a:prstGeom prst="rect">
            <a:avLst/>
          </a:prstGeom>
          <a:noFill/>
        </p:spPr>
        <p:txBody>
          <a:bodyPr wrap="square" rtlCol="0">
            <a:spAutoFit/>
          </a:bodyPr>
          <a:lstStyle/>
          <a:p>
            <a:pPr defTabSz="1219170">
              <a:defRPr/>
            </a:pPr>
            <a:r>
              <a:rPr lang="fi-FI" sz="4000" b="1" dirty="0">
                <a:solidFill>
                  <a:prstClr val="white"/>
                </a:solidFill>
                <a:latin typeface="Segoe UI"/>
              </a:rPr>
              <a:t>Koulumme on 21 vuotta vanha,</a:t>
            </a:r>
          </a:p>
          <a:p>
            <a:pPr defTabSz="1219170">
              <a:defRPr/>
            </a:pPr>
            <a:r>
              <a:rPr lang="fi-FI" sz="4000" b="1" dirty="0">
                <a:solidFill>
                  <a:prstClr val="white"/>
                </a:solidFill>
                <a:latin typeface="Segoe UI"/>
              </a:rPr>
              <a:t>mutta tuntuu aivan uudelta! </a:t>
            </a:r>
          </a:p>
        </p:txBody>
      </p:sp>
    </p:spTree>
    <p:extLst>
      <p:ext uri="{BB962C8B-B14F-4D97-AF65-F5344CB8AC3E}">
        <p14:creationId xmlns:p14="http://schemas.microsoft.com/office/powerpoint/2010/main" val="239861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teksti, kuvakaappaus, Fontti, muotoilu&#10;&#10;Tekoälyllä luotu sisältö voi olla virheellistä.">
            <a:extLst>
              <a:ext uri="{FF2B5EF4-FFF2-40B4-BE49-F238E27FC236}">
                <a16:creationId xmlns:a16="http://schemas.microsoft.com/office/drawing/2014/main" id="{40B81069-C94A-B639-FCFE-010BDDF6C9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807" b="16702"/>
          <a:stretch>
            <a:fillRect/>
          </a:stretch>
        </p:blipFill>
        <p:spPr>
          <a:xfrm>
            <a:off x="21" y="1282"/>
            <a:ext cx="12191980" cy="6856719"/>
          </a:xfrm>
          <a:prstGeom prst="rect">
            <a:avLst/>
          </a:prstGeom>
        </p:spPr>
      </p:pic>
    </p:spTree>
    <p:extLst>
      <p:ext uri="{BB962C8B-B14F-4D97-AF65-F5344CB8AC3E}">
        <p14:creationId xmlns:p14="http://schemas.microsoft.com/office/powerpoint/2010/main" val="1628314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52EB40E6-3520-9294-E2C1-4EFDE96CDEEF}"/>
              </a:ext>
            </a:extLst>
          </p:cNvPr>
          <p:cNvPicPr>
            <a:picLocks noChangeAspect="1"/>
          </p:cNvPicPr>
          <p:nvPr/>
        </p:nvPicPr>
        <p:blipFill>
          <a:blip r:embed="rId2">
            <a:extLst>
              <a:ext uri="{28A0092B-C50C-407E-A947-70E740481C1C}">
                <a14:useLocalDpi xmlns:a14="http://schemas.microsoft.com/office/drawing/2010/main" val="0"/>
              </a:ext>
            </a:extLst>
          </a:blip>
          <a:srcRect b="31259"/>
          <a:stretch>
            <a:fillRect/>
          </a:stretch>
        </p:blipFill>
        <p:spPr>
          <a:xfrm>
            <a:off x="1365352" y="0"/>
            <a:ext cx="9319056" cy="6858000"/>
          </a:xfrm>
          <a:prstGeom prst="rect">
            <a:avLst/>
          </a:prstGeom>
        </p:spPr>
      </p:pic>
    </p:spTree>
    <p:extLst>
      <p:ext uri="{BB962C8B-B14F-4D97-AF65-F5344CB8AC3E}">
        <p14:creationId xmlns:p14="http://schemas.microsoft.com/office/powerpoint/2010/main" val="138045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B567D9A-456C-5F96-7E7A-739DB2822942}"/>
              </a:ext>
            </a:extLst>
          </p:cNvPr>
          <p:cNvPicPr>
            <a:picLocks noChangeAspect="1"/>
          </p:cNvPicPr>
          <p:nvPr/>
        </p:nvPicPr>
        <p:blipFill>
          <a:blip r:embed="rId2">
            <a:extLst>
              <a:ext uri="{28A0092B-C50C-407E-A947-70E740481C1C}">
                <a14:useLocalDpi xmlns:a14="http://schemas.microsoft.com/office/drawing/2010/main" val="0"/>
              </a:ext>
            </a:extLst>
          </a:blip>
          <a:srcRect t="3212" b="21788"/>
          <a:stretch>
            <a:fillRect/>
          </a:stretch>
        </p:blipFill>
        <p:spPr>
          <a:xfrm>
            <a:off x="27" y="13"/>
            <a:ext cx="12191973" cy="6857987"/>
          </a:xfrm>
          <a:prstGeom prst="rect">
            <a:avLst/>
          </a:prstGeom>
          <a:noFill/>
        </p:spPr>
      </p:pic>
    </p:spTree>
    <p:extLst>
      <p:ext uri="{BB962C8B-B14F-4D97-AF65-F5344CB8AC3E}">
        <p14:creationId xmlns:p14="http://schemas.microsoft.com/office/powerpoint/2010/main" val="88589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4E33D42E-7720-C74C-EA55-24B1E54BE4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0004" b="4996"/>
          <a:stretch/>
        </p:blipFill>
        <p:spPr>
          <a:xfrm>
            <a:off x="27" y="13"/>
            <a:ext cx="12191973" cy="6857987"/>
          </a:xfrm>
          <a:noFill/>
        </p:spPr>
      </p:pic>
    </p:spTree>
    <p:extLst>
      <p:ext uri="{BB962C8B-B14F-4D97-AF65-F5344CB8AC3E}">
        <p14:creationId xmlns:p14="http://schemas.microsoft.com/office/powerpoint/2010/main" val="179427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808D93BF-2C95-3BCF-653E-35327706AD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5905" b="9095"/>
          <a:stretch/>
        </p:blipFill>
        <p:spPr>
          <a:xfrm>
            <a:off x="27" y="13"/>
            <a:ext cx="12191973" cy="6857987"/>
          </a:xfrm>
          <a:noFill/>
        </p:spPr>
      </p:pic>
    </p:spTree>
    <p:extLst>
      <p:ext uri="{BB962C8B-B14F-4D97-AF65-F5344CB8AC3E}">
        <p14:creationId xmlns:p14="http://schemas.microsoft.com/office/powerpoint/2010/main" val="385855442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otalTime>3880</TotalTime>
  <Words>503</Words>
  <Application>Microsoft Office PowerPoint</Application>
  <PresentationFormat>Laajakuva</PresentationFormat>
  <Paragraphs>102</Paragraphs>
  <Slides>37</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37</vt:i4>
      </vt:variant>
    </vt:vector>
  </HeadingPairs>
  <TitlesOfParts>
    <vt:vector size="44" baseType="lpstr">
      <vt:lpstr>Arial</vt:lpstr>
      <vt:lpstr>Bradley Hand ITC</vt:lpstr>
      <vt:lpstr>Calibri</vt:lpstr>
      <vt:lpstr>Calibri Light</vt:lpstr>
      <vt:lpstr>Segoe UI</vt:lpstr>
      <vt:lpstr>Segoe UI Black</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Oppimisympäristö sinisessä solussa</vt:lpstr>
      <vt:lpstr>PowerPoint-esitys</vt:lpstr>
      <vt:lpstr>Kaakkurin koulun toimintaperiaatteet</vt:lpstr>
      <vt:lpstr>Kaakkurin koulun päivärytmi</vt:lpstr>
      <vt:lpstr>PowerPoint-esitys</vt:lpstr>
      <vt:lpstr>PowerPoint-esitys</vt:lpstr>
      <vt:lpstr>PowerPoint-esitys</vt:lpstr>
      <vt:lpstr>Vanhemmat huolehtivat</vt:lpstr>
      <vt:lpstr>Mitä ekaluokkalainen tarvitsee?</vt:lpstr>
      <vt:lpstr>PowerPoint-esitys</vt:lpstr>
      <vt:lpstr>Opettajat</vt:lpstr>
      <vt:lpstr>Tiedottaminen</vt:lpstr>
      <vt:lpstr>PowerPoint-esitys</vt:lpstr>
      <vt:lpstr>Koulu alkaa 12.8.2026 klo 9.00 Ensimmäinen koulupäivä päättyy klo 11.00  Mukavaa kesää ja ihania tulevia koulupäiviä!</vt:lpstr>
      <vt:lpstr>Tervetuloa  Kaakkurin  kouluun!</vt:lpstr>
      <vt:lpstr>Kaakkurin koulu</vt:lpstr>
      <vt:lpstr>Kaakkurin koulu</vt:lpstr>
    </vt:vector>
  </TitlesOfParts>
  <Company>Oulun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Kaakkurin  kouluun!</dc:title>
  <dc:creator>Sorvari Samuli</dc:creator>
  <cp:lastModifiedBy>Sorvari Samuli</cp:lastModifiedBy>
  <cp:revision>23</cp:revision>
  <dcterms:created xsi:type="dcterms:W3CDTF">2022-05-16T06:00:58Z</dcterms:created>
  <dcterms:modified xsi:type="dcterms:W3CDTF">2026-05-11T13:46:32Z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2022-05-16T06:00:58Z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3af502fd-4cd7-4da9-9402-e39971fd3dd3</vt:lpwstr>
  </property>
  <property fmtid="{D5CDD505-2E9C-101B-9397-08002B2CF9AE}" pid="8" name="MSIP_Label_e7f2b28d-54cf-44b6-aad9-6a2b7fb652a6_ContentBits">
    <vt:lpwstr>0</vt:lpwstr>
  </property>
</Properties>
</file>