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6" r:id="rId5"/>
  </p:sldMasterIdLst>
  <p:notesMasterIdLst>
    <p:notesMasterId r:id="rId17"/>
  </p:notesMasterIdLst>
  <p:handoutMasterIdLst>
    <p:handoutMasterId r:id="rId18"/>
  </p:handoutMasterIdLst>
  <p:sldIdLst>
    <p:sldId id="268" r:id="rId6"/>
    <p:sldId id="270" r:id="rId7"/>
    <p:sldId id="271" r:id="rId8"/>
    <p:sldId id="259" r:id="rId9"/>
    <p:sldId id="260" r:id="rId10"/>
    <p:sldId id="261" r:id="rId11"/>
    <p:sldId id="262" r:id="rId12"/>
    <p:sldId id="265" r:id="rId13"/>
    <p:sldId id="263" r:id="rId14"/>
    <p:sldId id="266" r:id="rId15"/>
    <p:sldId id="267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357B9940-5FBD-4721-BC3C-5042CDA94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3A868F-7CD4-4A57-8F66-C3BD4FB55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F14D5-3BF7-4525-A940-C90E82E2FD86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8A1576-5F9E-4762-99A0-BEAA73A27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3A1CF41-5E95-4287-BCFE-FBA37EC9DC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C8EF5-0874-4E97-BA44-586DFD0D0E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191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sv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sv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pic>
        <p:nvPicPr>
          <p:cNvPr id="10" name="Kuva 9" descr="Oulu2026 Euroopan kulttuuripääkaupunki -logo.">
            <a:extLst>
              <a:ext uri="{FF2B5EF4-FFF2-40B4-BE49-F238E27FC236}">
                <a16:creationId xmlns:a16="http://schemas.microsoft.com/office/drawing/2014/main" id="{26DF9153-7FCD-2A99-470B-B75B9E7B81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Kuva 7" descr="Oulu2026 Euroopan kulttuuripääkaupunki -logo.">
            <a:extLst>
              <a:ext uri="{FF2B5EF4-FFF2-40B4-BE49-F238E27FC236}">
                <a16:creationId xmlns:a16="http://schemas.microsoft.com/office/drawing/2014/main" id="{3C2E9011-9EB0-9E9D-9BE7-506731F560E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59" y="600917"/>
            <a:ext cx="2507566" cy="9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5" name="Kuva 4" descr="Oulu2026 Euroopan kulttuuripääkaupunki -logo.">
            <a:extLst>
              <a:ext uri="{FF2B5EF4-FFF2-40B4-BE49-F238E27FC236}">
                <a16:creationId xmlns:a16="http://schemas.microsoft.com/office/drawing/2014/main" id="{2A24D0B6-4F7C-D328-2DF6-D693168ED89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59" y="600917"/>
            <a:ext cx="2507566" cy="9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7215E18D-9E5E-124E-775E-4FA45663899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B63A6971-A492-49E7-B8B6-6CFBF2EBD97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4EBDECFF-B5B3-F591-4C6B-054C6BF2E52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8A951EBC-F344-174C-D9E6-83BC42A13AD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CD7A6517-1CFD-1DC8-D0D7-D2EAF7FBBB7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523CB6AA-2E2A-EC45-38E3-AEB4D24776E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E7F158A-5903-6710-CE84-62263AD6F495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2125470-8898-92CF-B6C5-A411AC24D73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76D3D11D-0ED8-8ADF-6E5D-AA6EAE8DED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C352A026-6A99-FA6A-583C-A76FF223246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51E1D7AB-788D-8331-73D2-8C717464327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DF76F554-0384-DF6B-01BE-601A07FA5B3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D2E483FF-61CE-5591-9B3E-F2B7C75B47B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9E6FC8FC-049A-29FB-6781-11A97576C16D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5B120458-40E2-3EEF-4552-F2D4F9CCB17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F51922C8-9B64-7AC4-A11D-54E514BF178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EE3F1453-42DF-E094-B929-10CB41008DE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900636F6-FA37-CB94-E29E-B91718753CE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2507F0DC-7EA1-2E35-AE34-9C045ABE502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C8825A98-5B11-F283-8A89-A183475C2F0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207AAF09-5281-4C53-0DFD-ED58DE96069F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CA98B1A3-4AE9-C4A9-ABDD-50263FB03F5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BA4308F-16D5-B17B-FDFA-9CB09D27225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C9B6EF6-799E-30A4-FE59-488B6A2DDD0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21DD250-185F-EA6E-83B6-3E6AD24F6A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9AB904D9-A3D8-BF70-8601-333687011C9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AECAA627-C941-1977-7EF9-FC9B068B30D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C06288C-1226-6311-EDD5-F2B0CD61A5F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5403283-1173-256C-BC05-E9CB14082B2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28B59236-4B5E-C1CF-B6FE-304794B4B1B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1633E75-92CC-1AB4-F2B3-613B9DD3BAC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32CAB20-82DA-A342-22FE-925B0F61C30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7EBEDD64-4EF4-A9AE-C4FF-25C05EE6262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2160A41C-6593-E63F-D53E-7E0455BB862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59"/>
            <a:ext cx="8774588" cy="1091333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AD649699-5C31-A4DC-25EA-61C48D383BD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537C62B8-FC6A-6AF7-A965-326408F9FE3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E225BAE2-84C5-0EAA-DDEA-14A610F78DC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8BD723C-588E-6C80-EED8-C05C982BF2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D9F645E2-E15A-EE95-EE7A-BECCBF43234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F7D59F2F-6DBE-2101-2BF9-7F3FE21EE160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66A7C412-A59B-066D-DBC0-B833CFDB794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6CEAA50-B663-64F9-89B8-92A73E8D91E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C67A447D-74F3-70AD-F76D-628E9C2F148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FB4C0CDB-BF9A-EFAF-A63D-6E6E7BB0AE21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249C1163-199C-B16D-BFF3-ADFCBC9D4AD5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C202CEB5-0AEE-C187-2B65-C8E66AE54030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A8CCBAA8-30AD-422A-BA3E-D90E8B4089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AE844BFD-DB48-5C33-804A-3459F66FC71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0F162BB-4E0E-C8E3-91DD-DEB2684D459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CDA0C4BD-2537-B066-60A9-2956A2B4938A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8147AF8C-713D-7CB8-0415-3410103D541E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5" descr="Oulu2026 Euroopan kulttuuripääkaupunki -logo.">
            <a:extLst>
              <a:ext uri="{FF2B5EF4-FFF2-40B4-BE49-F238E27FC236}">
                <a16:creationId xmlns:a16="http://schemas.microsoft.com/office/drawing/2014/main" id="{6D6F205B-7294-2CBE-5CE4-736A6E3C34FD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02E862D-878F-3FD2-D857-2A9E48C383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E577D420-99E1-3D58-00C2-5265C3E46478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A948445-3F69-F98E-502B-2BF3256FB20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5A055DD-DAEF-E666-3944-DA0B667B75B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D9DB776-1291-B38A-434E-2E63C8B3213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1D8BC06-25ED-F7D6-7F1B-7E47623BA534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1FAF3BFA-596D-16DF-E3D5-0FD122A741AA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D2C51DF-46D1-4DEF-3A49-9A4A30E1DD0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D0B06563-EFE3-08B2-CE0A-52A05DAFA83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3D100EB-0F63-1609-0E4C-76325B5D2C9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CB0C930-D563-6D8F-81FC-E2E8A56E8E0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77706745-D854-4697-6899-732E561D8D2B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2E1D34E-64A3-EB75-8460-871A47C9B1D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B494E4A3-6916-FEEB-9044-20ED25FAFAE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DCC69148-A29E-97D0-BBE3-E6BF0F1BBEF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71AA71D-9FDE-F9AA-192A-B27271513C78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9BA5EB15-DC37-A12D-6CD5-99540D22281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2131D1CC-A393-7172-53BB-867BE6F362F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FBA9FE-4714-8B90-307E-4B1DE330E91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0F30FEDD-3E1C-D0E8-DF0C-E06109E0E0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377B02AA-09AD-90B0-D898-3F1D90551F9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8706AC24-99D8-DD32-1D0F-7D9841A7DB52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3DCFF8EC-968F-DA30-8237-FF358EA938D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8B847238-E156-496D-6E2F-C356EDDE5C6F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33E1A0A-0AE1-6734-A209-4217748379A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6BC6505-8122-26F2-4D57-8EDBD3F89B05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7F801325-4542-8B0B-8D2F-3F019D10C9AF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1E3BF3D-DCA5-0A8B-EC2D-79A5038E284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68DE391-521F-08A0-83B5-8FEC370C552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BEA727C3-6ACB-88D3-E792-31ACA89C8BA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00C4158-C0D8-B721-8456-D07BA6C7D11C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CA108A0A-2680-3E56-8F35-C4B10BDB07F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55426817-1851-E92A-C208-EBB8971F6ADF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27DB7B6-B689-0777-23D2-FE039CA65ECA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259233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944665D9-BDF7-9090-3BCF-E1C92F010298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4" name="Free-form: Shape 14">
              <a:extLst>
                <a:ext uri="{FF2B5EF4-FFF2-40B4-BE49-F238E27FC236}">
                  <a16:creationId xmlns:a16="http://schemas.microsoft.com/office/drawing/2014/main" id="{8FCB9972-01F7-22E6-880B-0F4D5380D46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83363C10-A63C-CE58-9C27-F330890093FE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87285BA7-47DD-ABA3-216B-A1E2A2792371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06412820-F649-3D73-FBC3-6C459D5524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81FC21A4-82DE-4C75-BC62-9A931B675D6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B45B6AD-63BC-7657-A4ED-54DD21921938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01619D1-9651-A3BA-A494-C883AED894C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91BF81F4-2D9B-5475-9DB8-01DCBC67CED0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45117351-8111-495F-4216-F83DBD7E1D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831668D1-CC69-930C-7393-777C258F46D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52B9B68-682A-8BE2-6B6A-8EE00B8F6EFC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635ED871-7CF6-D174-4750-E607BB32B83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64805E78-1A44-7A80-90B7-79DBA8721611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8013DC1-46D8-E30F-EDF6-EAA5915A9FBD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D72BBA6-AAC0-9C32-4842-1D355D57A99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7DB062A2-B7B9-C416-2200-175EC6A8E4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6" name="Group 5" descr="Oulu2026 Euroopan kulttuuripääkaupunki -logo.">
            <a:extLst>
              <a:ext uri="{FF2B5EF4-FFF2-40B4-BE49-F238E27FC236}">
                <a16:creationId xmlns:a16="http://schemas.microsoft.com/office/drawing/2014/main" id="{77793F9C-4B2A-65AC-0A38-C4D9FF718926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A6FB3DC8-79A7-3C0A-9897-4CC55C94C55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1CC7A44D-676A-B398-652A-62340E373F8A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4EFB9CB1-2BDC-02C4-23BF-31BE1238C7B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5E69DA34-20ED-DF50-EE6F-2308FCC64EFC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3374ED93-F7EF-7519-C4AE-3052434BD71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50272D43-1DF2-1BB9-8146-28666CB9ECE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30408D0E-CF06-6085-C72C-4641F0FAA941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F2C6CB99-DDB2-43A3-2A04-020B99A08DA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0592E54E-263D-AED2-2183-194AE566826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7B66707A-CAB3-3202-ACAE-7B9345D6F6F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92461243-ABDD-0236-9FE0-BC12F300E2B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40CD7F58-61F4-2E4B-D997-4C6EED49C0B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0EB20F98-D47C-A1D7-CD01-FBDF10A417F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E238811F-75EC-D2BC-1761-F5CFAAB334E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FB2A9F37-BF00-8CAC-431E-BAEBEFC4BA0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E7DD318-4D90-FA35-367D-D54529BFFE6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326" y="1343343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1E4748BB-B80A-6736-51F4-F263B65349C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4605BC-EF67-D869-D0AB-512434674CA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E3A3F213-0C66-7672-6B48-23A952A80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50C22FEF-C206-0CAC-FCFF-A7722A60DA5D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A227D13D-8185-9615-B100-25EF7FE7C90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5F12CDE-45EA-F71B-C325-3F450375FB2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EC27131B-0F9B-BAFE-A705-0C91D03713D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A0D6224F-6763-01D0-D4A0-76344CBF8E2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506192B-8DFD-14A1-7E04-37098C76549E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430B7CF8-2D5C-1ED8-6A76-01B5C77F54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1C2E0B3-1466-06E4-E3E4-BDD27129450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52977A7A-1393-19FF-5470-507042671CBA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13D8E9DB-6308-5483-6E37-F8AB0061EE7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AFE463FD-C669-0A3D-78E0-6954BAD9D7F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E994E9CF-E3F7-AF53-AF0B-443CB8C4457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06B90CC8-4ACD-357C-3846-E1F48FB925EB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97B19C26-641C-CA4B-E4F0-7D2A75B2DF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051966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1411AFE0-F952-B92B-2AF6-9AAE30361AA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C4213358-97C1-F9D5-5A67-2431951470D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FCFB965D-7832-CFD0-A628-CBE9B803C34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23353697-DC51-BAD3-0238-2C0BC57DDCF3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977A2B0E-04DF-F243-9BB8-524AA96021C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84DB22FF-F93B-A8B7-6640-793E35168A9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CFE4FE06-0B9E-213B-39C4-59E20503857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7A8ACF1F-3FFC-01ED-5432-76C9CBE6F65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BF435F34-D6CD-35F1-ABF4-4D66CEDEF9BC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B2A1D67-D4E1-5F8A-4864-4497D16F38F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C3368887-B338-F445-A8EB-71D444FB54D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FEFD9C10-C70B-87A8-FC72-241ED11936E6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CE4E808A-8632-2855-C9FE-CEA11F46295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7CAF46AD-DD3F-6347-4544-22D08093F714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C2657623-0DA8-0AC9-E1A3-883BB024E8F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CBCA8D74-C641-DC0A-25BB-E8C39F01F54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BE34E256-3EB1-5EF4-DA65-3AC7E48882E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41061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29A535D0-05B2-51F7-4B66-2DCFC25D47C5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4A524059-ACDF-95A9-8FB4-C455003EA164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A57051A6-5C6D-6DCB-C4CE-9CBAC59C4D17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63A09DC-B503-BA07-F8CC-EF9398A51BD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8BA8750E-B6AD-740C-4AE7-D5FC9BB872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7C64DB7C-A155-D6A5-C3C8-9D1A4651A1A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E5F86F30-CD27-D7AD-7560-FB82055E4E4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5C458814-FF7C-5265-A0C5-A3D4E4FB9B2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F17DFFA7-2579-9C04-872D-7E6265F9C5C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8F473BD-6395-2F1B-33CF-B45F2DED1D0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00394F67-65E6-C931-8D07-D1568E55FF5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BA399281-F3FC-21B2-514E-60755ED2D3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3B4BF88A-87A4-B4D1-10C4-413DF11B889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770A9BD-0CE0-BCEB-25E0-CC9EE785AE3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1EFD628D-DD93-4FCC-8C7B-83B0B686D8E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57DD9D0B-F61F-36EE-56ED-4AB4E63F95C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980C2C7B-A695-C7F2-C55C-F61D7A101AA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85458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228160F6-9F97-D75D-0D3E-E5E438E0ACA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A7BC3597-E4A9-22DE-4AA2-50B913FB599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C27E11CF-C509-2027-25C1-318845D61CD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22B4191-A50A-00F0-B330-ACD2757F75F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9464234F-348F-1064-C16C-E02C6164F290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CD80FFD-E79E-7914-CB60-EE26E9B36CA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AE7CBD4A-ADDA-5401-87BC-89DBC1A74931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D3AF0A6F-32C9-9FF6-C590-044B6BFF1FC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2664144C-DC70-E4F6-E9F2-B39B9240245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0D8AA606-2C03-AA89-719F-2802ED81B55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F098D65B-0A06-4EAB-FC60-4D1C172CB364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2A2C3FE-2726-A9F2-635C-DDC1034454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4519019E-3594-4BCE-8262-4BB9FFAE40F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D79C7A5D-8CA5-E831-B619-093D444D6DA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521AA79-7927-2C1A-D716-C2273352E49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C37A420-1E22-956A-A672-1C20136D537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E1C9BC46-7585-733F-71D6-BEEBB0C0753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E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grpSp>
        <p:nvGrpSpPr>
          <p:cNvPr id="49" name="Group 5" descr="Oulu2026 European Capital of Culture logo.">
            <a:extLst>
              <a:ext uri="{FF2B5EF4-FFF2-40B4-BE49-F238E27FC236}">
                <a16:creationId xmlns:a16="http://schemas.microsoft.com/office/drawing/2014/main" id="{01630826-9F51-0BEA-72BC-80288A170197}"/>
              </a:ext>
            </a:extLst>
          </p:cNvPr>
          <p:cNvGrpSpPr/>
          <p:nvPr userDrawn="1"/>
        </p:nvGrpSpPr>
        <p:grpSpPr>
          <a:xfrm>
            <a:off x="801081" y="650552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50" name="Free-form: Shape 16">
              <a:extLst>
                <a:ext uri="{FF2B5EF4-FFF2-40B4-BE49-F238E27FC236}">
                  <a16:creationId xmlns:a16="http://schemas.microsoft.com/office/drawing/2014/main" id="{8CBBDDC3-31B2-8F47-064A-E0687508570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17">
              <a:extLst>
                <a:ext uri="{FF2B5EF4-FFF2-40B4-BE49-F238E27FC236}">
                  <a16:creationId xmlns:a16="http://schemas.microsoft.com/office/drawing/2014/main" id="{C60C0287-FA6D-E20F-7D9C-2D2DCC23FA44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18">
              <a:extLst>
                <a:ext uri="{FF2B5EF4-FFF2-40B4-BE49-F238E27FC236}">
                  <a16:creationId xmlns:a16="http://schemas.microsoft.com/office/drawing/2014/main" id="{5F4404E2-41DD-1393-2F0B-90686427EDC9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9">
              <a:extLst>
                <a:ext uri="{FF2B5EF4-FFF2-40B4-BE49-F238E27FC236}">
                  <a16:creationId xmlns:a16="http://schemas.microsoft.com/office/drawing/2014/main" id="{459F999D-6B39-D8B2-B07B-BD5710DE9F2C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20">
              <a:extLst>
                <a:ext uri="{FF2B5EF4-FFF2-40B4-BE49-F238E27FC236}">
                  <a16:creationId xmlns:a16="http://schemas.microsoft.com/office/drawing/2014/main" id="{305B99C0-A4A0-D85E-BB9C-6E7C95EFDAF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21">
              <a:extLst>
                <a:ext uri="{FF2B5EF4-FFF2-40B4-BE49-F238E27FC236}">
                  <a16:creationId xmlns:a16="http://schemas.microsoft.com/office/drawing/2014/main" id="{BBF2B485-7B9E-6AC6-BA63-8AF9138090F6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2">
              <a:extLst>
                <a:ext uri="{FF2B5EF4-FFF2-40B4-BE49-F238E27FC236}">
                  <a16:creationId xmlns:a16="http://schemas.microsoft.com/office/drawing/2014/main" id="{DF3A48A4-D501-8E75-BF2F-5C9E1884CF5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3">
              <a:extLst>
                <a:ext uri="{FF2B5EF4-FFF2-40B4-BE49-F238E27FC236}">
                  <a16:creationId xmlns:a16="http://schemas.microsoft.com/office/drawing/2014/main" id="{CB3F5E59-8BB7-830B-EB96-25D1C3D13B7A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4">
              <a:extLst>
                <a:ext uri="{FF2B5EF4-FFF2-40B4-BE49-F238E27FC236}">
                  <a16:creationId xmlns:a16="http://schemas.microsoft.com/office/drawing/2014/main" id="{186A8A92-0C38-9477-0E31-FEB648A0158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5">
              <a:extLst>
                <a:ext uri="{FF2B5EF4-FFF2-40B4-BE49-F238E27FC236}">
                  <a16:creationId xmlns:a16="http://schemas.microsoft.com/office/drawing/2014/main" id="{0688E962-B2B6-569C-7165-8B3EA43D968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6">
              <a:extLst>
                <a:ext uri="{FF2B5EF4-FFF2-40B4-BE49-F238E27FC236}">
                  <a16:creationId xmlns:a16="http://schemas.microsoft.com/office/drawing/2014/main" id="{6CB283E2-90AF-CE19-8651-DEF497C809C6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7">
              <a:extLst>
                <a:ext uri="{FF2B5EF4-FFF2-40B4-BE49-F238E27FC236}">
                  <a16:creationId xmlns:a16="http://schemas.microsoft.com/office/drawing/2014/main" id="{3F855955-2AE7-CF05-E3A1-A1CAACF25224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8">
              <a:extLst>
                <a:ext uri="{FF2B5EF4-FFF2-40B4-BE49-F238E27FC236}">
                  <a16:creationId xmlns:a16="http://schemas.microsoft.com/office/drawing/2014/main" id="{E3403C2E-69E8-6B90-111E-BD1C5496E275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9">
              <a:extLst>
                <a:ext uri="{FF2B5EF4-FFF2-40B4-BE49-F238E27FC236}">
                  <a16:creationId xmlns:a16="http://schemas.microsoft.com/office/drawing/2014/main" id="{5422E376-D464-3BDA-4B01-28139D7B4260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30">
              <a:extLst>
                <a:ext uri="{FF2B5EF4-FFF2-40B4-BE49-F238E27FC236}">
                  <a16:creationId xmlns:a16="http://schemas.microsoft.com/office/drawing/2014/main" id="{DE017363-A8A8-A401-3EA4-10C3B1621C9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31">
              <a:extLst>
                <a:ext uri="{FF2B5EF4-FFF2-40B4-BE49-F238E27FC236}">
                  <a16:creationId xmlns:a16="http://schemas.microsoft.com/office/drawing/2014/main" id="{22C29F91-11D5-A286-7B46-8CB30F933C74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2">
              <a:extLst>
                <a:ext uri="{FF2B5EF4-FFF2-40B4-BE49-F238E27FC236}">
                  <a16:creationId xmlns:a16="http://schemas.microsoft.com/office/drawing/2014/main" id="{F5C4763F-B3AC-7887-3A52-65480B4B0F3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3">
              <a:extLst>
                <a:ext uri="{FF2B5EF4-FFF2-40B4-BE49-F238E27FC236}">
                  <a16:creationId xmlns:a16="http://schemas.microsoft.com/office/drawing/2014/main" id="{0C653700-3A59-3B94-6EBF-AAE1BDA25330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4">
              <a:extLst>
                <a:ext uri="{FF2B5EF4-FFF2-40B4-BE49-F238E27FC236}">
                  <a16:creationId xmlns:a16="http://schemas.microsoft.com/office/drawing/2014/main" id="{114A6C5E-06E9-FA6C-0F69-FC7EC4B9EF41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5">
              <a:extLst>
                <a:ext uri="{FF2B5EF4-FFF2-40B4-BE49-F238E27FC236}">
                  <a16:creationId xmlns:a16="http://schemas.microsoft.com/office/drawing/2014/main" id="{935B4167-8760-F544-F1FF-5DC2A8398D0A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6">
              <a:extLst>
                <a:ext uri="{FF2B5EF4-FFF2-40B4-BE49-F238E27FC236}">
                  <a16:creationId xmlns:a16="http://schemas.microsoft.com/office/drawing/2014/main" id="{AF58AEAA-5F8A-B559-0163-908CB0E374E6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7">
              <a:extLst>
                <a:ext uri="{FF2B5EF4-FFF2-40B4-BE49-F238E27FC236}">
                  <a16:creationId xmlns:a16="http://schemas.microsoft.com/office/drawing/2014/main" id="{E3653AFB-B38D-CA07-9A80-3122F5157132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8">
              <a:extLst>
                <a:ext uri="{FF2B5EF4-FFF2-40B4-BE49-F238E27FC236}">
                  <a16:creationId xmlns:a16="http://schemas.microsoft.com/office/drawing/2014/main" id="{BDCE7E97-E04E-D522-04F9-F9EAB60008E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9">
              <a:extLst>
                <a:ext uri="{FF2B5EF4-FFF2-40B4-BE49-F238E27FC236}">
                  <a16:creationId xmlns:a16="http://schemas.microsoft.com/office/drawing/2014/main" id="{C431F666-C235-5048-A91E-D52E57B4CCB6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40">
              <a:extLst>
                <a:ext uri="{FF2B5EF4-FFF2-40B4-BE49-F238E27FC236}">
                  <a16:creationId xmlns:a16="http://schemas.microsoft.com/office/drawing/2014/main" id="{EFB939AD-CB71-09DA-2FF8-885E69853BFF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41">
              <a:extLst>
                <a:ext uri="{FF2B5EF4-FFF2-40B4-BE49-F238E27FC236}">
                  <a16:creationId xmlns:a16="http://schemas.microsoft.com/office/drawing/2014/main" id="{216A2774-857B-C2C7-30E6-B10B05FA50D4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2">
              <a:extLst>
                <a:ext uri="{FF2B5EF4-FFF2-40B4-BE49-F238E27FC236}">
                  <a16:creationId xmlns:a16="http://schemas.microsoft.com/office/drawing/2014/main" id="{51EF8332-266F-1CF7-2E06-333CF04C116C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3">
              <a:extLst>
                <a:ext uri="{FF2B5EF4-FFF2-40B4-BE49-F238E27FC236}">
                  <a16:creationId xmlns:a16="http://schemas.microsoft.com/office/drawing/2014/main" id="{45731EBC-F7D1-CEDE-EE9F-C6B51B14406F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4">
              <a:extLst>
                <a:ext uri="{FF2B5EF4-FFF2-40B4-BE49-F238E27FC236}">
                  <a16:creationId xmlns:a16="http://schemas.microsoft.com/office/drawing/2014/main" id="{036834A9-9612-AB26-58CD-BFE266ECAF7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5">
              <a:extLst>
                <a:ext uri="{FF2B5EF4-FFF2-40B4-BE49-F238E27FC236}">
                  <a16:creationId xmlns:a16="http://schemas.microsoft.com/office/drawing/2014/main" id="{C5486B9E-A091-D028-D200-B9047BA7F4B1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6">
              <a:extLst>
                <a:ext uri="{FF2B5EF4-FFF2-40B4-BE49-F238E27FC236}">
                  <a16:creationId xmlns:a16="http://schemas.microsoft.com/office/drawing/2014/main" id="{ADCCABF2-D58C-ED92-F050-933006451673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7">
              <a:extLst>
                <a:ext uri="{FF2B5EF4-FFF2-40B4-BE49-F238E27FC236}">
                  <a16:creationId xmlns:a16="http://schemas.microsoft.com/office/drawing/2014/main" id="{3F7807EE-837E-62F2-AF70-24C5A51D45F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8">
              <a:extLst>
                <a:ext uri="{FF2B5EF4-FFF2-40B4-BE49-F238E27FC236}">
                  <a16:creationId xmlns:a16="http://schemas.microsoft.com/office/drawing/2014/main" id="{0D460A36-B7E9-20C1-F5E5-4F8BFF19DC40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9">
              <a:extLst>
                <a:ext uri="{FF2B5EF4-FFF2-40B4-BE49-F238E27FC236}">
                  <a16:creationId xmlns:a16="http://schemas.microsoft.com/office/drawing/2014/main" id="{89D53E50-0D04-84DF-B37F-89592ACF9901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50">
              <a:extLst>
                <a:ext uri="{FF2B5EF4-FFF2-40B4-BE49-F238E27FC236}">
                  <a16:creationId xmlns:a16="http://schemas.microsoft.com/office/drawing/2014/main" id="{A5921043-4F49-7715-B970-8D1408A8B235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51">
              <a:extLst>
                <a:ext uri="{FF2B5EF4-FFF2-40B4-BE49-F238E27FC236}">
                  <a16:creationId xmlns:a16="http://schemas.microsoft.com/office/drawing/2014/main" id="{B75F253D-4426-9A77-8EA3-4D786C166CFF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2">
              <a:extLst>
                <a:ext uri="{FF2B5EF4-FFF2-40B4-BE49-F238E27FC236}">
                  <a16:creationId xmlns:a16="http://schemas.microsoft.com/office/drawing/2014/main" id="{E02DD5D1-7143-A6E2-ACEC-E1E44065E6D8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3">
              <a:extLst>
                <a:ext uri="{FF2B5EF4-FFF2-40B4-BE49-F238E27FC236}">
                  <a16:creationId xmlns:a16="http://schemas.microsoft.com/office/drawing/2014/main" id="{6BED32C7-FD5C-3B05-81B7-04E4AC700549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4">
              <a:extLst>
                <a:ext uri="{FF2B5EF4-FFF2-40B4-BE49-F238E27FC236}">
                  <a16:creationId xmlns:a16="http://schemas.microsoft.com/office/drawing/2014/main" id="{4D095376-580C-B306-CB10-6BC7189FED03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5">
              <a:extLst>
                <a:ext uri="{FF2B5EF4-FFF2-40B4-BE49-F238E27FC236}">
                  <a16:creationId xmlns:a16="http://schemas.microsoft.com/office/drawing/2014/main" id="{2737071C-848C-6CAC-C94D-AC1413D3CEFA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64531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8217A783-603C-EFA2-12E6-A4854C8173E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0046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 E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0D2D81F4-45DD-DF94-14C3-51D0E316650E}"/>
              </a:ext>
            </a:extLst>
          </p:cNvPr>
          <p:cNvGrpSpPr/>
          <p:nvPr userDrawn="1"/>
        </p:nvGrpSpPr>
        <p:grpSpPr>
          <a:xfrm>
            <a:off x="838189" y="680974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A32B5A25-6C6D-BF11-F37D-B78885B530F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5A407A8A-82E4-E9A7-A88E-00212BC90EBE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A6F1FDC2-33EC-74A2-FA57-335016824681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313B99DC-9B11-3283-B10C-DFD219BC96A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70FEDE55-31A7-E851-FE17-7E58C0E18BE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BBBDD98A-8C28-5665-37A7-8F6467265E8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DFB1519C-FD91-7C9F-5BDE-3E1725131E1A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E8EC78EC-C669-655A-9E9C-B18773FC21DF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A6B9F4D5-2AA3-2229-8148-5E3E9FC0219D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8E58796D-1E62-D956-79D4-F14ABDE9F88C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4E77AAD0-2201-6D79-0D9E-D03DA4E9135F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38508911-8CDC-4D87-7474-7393D08EE1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BFB23886-35B7-5EA0-2E64-7AA9EDA87DB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8F04BF27-70BC-5C5B-6380-A431037516A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EA3FEADF-8606-32A7-E398-2A56BB80B1E0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0252B8F6-83BE-4420-2CC6-C779EBC3B91A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D86C6101-C66D-5DD0-3F29-308CA406537F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1A076943-573D-0B68-A698-4CA43963999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BD157BD9-D561-1405-8695-0FFE623A011A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6A2642E4-5CBD-FA6C-727D-AAC22E28493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11BA4A59-E7B6-05EC-EE0A-DF2FA00D1F3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AEB3320E-457B-C62A-0130-AF0CE51E633D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55F0F332-9C5C-767F-FD80-5713D006584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CFD16E15-0C71-B3E1-D235-1730799C68A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51A719A7-7DCE-1912-3E02-B4823155F4A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12186A68-11D8-D803-9619-BF70DF82429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ACD4EE54-8A10-E942-C245-19BF1D6082E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0B0D1375-A56D-D266-D979-1FBF2AD62041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39FBE558-553E-F317-AA92-01DA0FD6CA2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52099435-7CB7-622D-68DE-79BC6345E8D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4805893D-764C-C854-F4E8-33D408742E46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E404C2C5-2782-F9B7-0199-BD26DD5A950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4993F563-CE97-5959-0B9D-784206B1EED4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2C8CFF50-78CE-65E9-8F16-FBE8E8B613C9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BA0991C1-8A56-7258-45DC-98868C15F79F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B08FF130-2CD1-1190-EC9C-94070F1678AF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63455F42-BBA5-74B7-EEE6-4BF446C29B0B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CA486766-6E2E-5F2B-607F-A43264AFCFEA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63BC6F8C-D07F-3F1C-57AD-3B279E4E982A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0EF37A76-C885-17F9-F985-42D748A1996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20733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D956F798-796D-D810-B3B3-F366BBE07636}"/>
              </a:ext>
            </a:extLst>
          </p:cNvPr>
          <p:cNvGrpSpPr/>
          <p:nvPr userDrawn="1"/>
        </p:nvGrpSpPr>
        <p:grpSpPr>
          <a:xfrm>
            <a:off x="838189" y="68097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346F5F07-10AB-6ADA-9D31-89E9DE135938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60262F69-1BB0-F556-AC90-63B807615E5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E20545FB-B2A1-2AD4-C70E-01B0278C225E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BB641576-4CCA-49FF-7F36-F983A8EAB84E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385C8C19-4C23-147F-13C7-1BC295612619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F065B160-D6BD-399E-2EA6-03BFC9D07873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A9E5B50F-3B04-4B91-BCA8-58AEF1810830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1B52D569-53CF-164E-9070-908247C2C31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26E80710-F591-A15F-2ADE-00D52027D785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DACE4E6E-EA63-0BAD-7FD7-DDCBD64A1545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61EEC144-7ACF-61FE-8208-A8EF69EB290B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B2F3FFA5-64B8-481A-19FB-7800070A79FB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C4B69490-DBA0-E859-0C5C-FA762F845E6B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1327C462-9C53-1532-2515-FA962007909D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44A0ABC0-3710-F799-4746-AA3A8AB1B842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E4D945D5-3676-828E-96A3-E7EB127A4DBF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4E787A72-EDE2-A6DC-C43F-44C19ED65645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F5C2777D-E430-4C2E-7754-39BC612BB6B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71E0590B-0F8C-3CEB-B1E4-476C52874FBA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32200D28-D23B-4BB8-514A-EADA19D488E3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7B7C0533-8F7B-D741-6EA8-B8C8BA963D7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6B2DB0CB-D3AB-40BA-4625-3683392D0908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F9843B00-9F7A-3420-65E3-B1220A3F18F3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EB0B62A3-A241-4416-A562-92EAE4BF818D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320FE7F9-EB82-BB92-3C03-11AEA59719C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36BF2AA8-B34E-5337-22F2-B8DE110BEADA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D1DF8EF8-30FE-23F1-DB37-30BADB1F9CD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488B7D29-933B-354B-28C7-2569DE43E987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1726B9C2-E8C3-BB81-57E3-D06C68BE783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C10BCF43-3F8D-2FE0-E04E-3D24B1DAB0EB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29A8E6D8-D6FB-3207-47B0-62D279B3BB0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CE5F1091-901A-2D82-9299-24A09E9723EA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B4DBBC90-C1E6-2AFA-1A1E-64C8718460B4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698D42F4-EB26-4AAC-1045-1C336D6DD462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1F8D208F-560F-7345-E530-A9E1A1E6729B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97CD7BBF-804A-1890-4E46-F040E1F75A0D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7A82C354-89A4-A133-84BA-25D1C2CDFBF9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F20B9D43-0400-BE7C-6C6C-83FFDA061F1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C9258FD9-F601-C38A-A5D9-160112222591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8C6830FA-51FD-32B6-40C0-C361F1D16DD7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05128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6B1FCFD5-5574-BD9F-378B-9302DB887235}"/>
              </a:ext>
            </a:extLst>
          </p:cNvPr>
          <p:cNvGrpSpPr/>
          <p:nvPr userDrawn="1"/>
        </p:nvGrpSpPr>
        <p:grpSpPr>
          <a:xfrm>
            <a:off x="814277" y="750998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0695894F-DDC9-9A0C-C24C-B8D80821D00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3128F243-ABFD-5ACA-2BE7-F58638CB82E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F830BEB1-0EBE-B4B8-9C0C-9ADC207AFF6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30E8080B-5316-D188-A090-E870542F1430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78011F60-ECE3-4A72-2F49-3436313E181D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A9F088EF-1A40-0BB8-3DE2-C6DD05C8E577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18DC1A0E-3C61-7F14-F81E-63FC460A1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6E5CE5D5-64BD-ABA2-7470-FA71E3F1F54B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952EACF1-BD95-0B2D-50A3-8DF5506E4C13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889B113B-A7B4-70A9-E5D3-5AFD5972452D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031CA1EC-E294-A514-5AFB-968819F72200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6BCC56B0-ACE5-E3B0-0A61-18A3AAA5CE1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24D050B2-D065-E223-AC28-5CC69506988F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B99CA655-45FF-9EF3-8195-5CB2D0F5558F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231D335F-D791-AEA1-81D3-DD2A9FB4F54F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87A1B5ED-FDDC-CCF5-1FDC-C6E60FE661FD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D02522E5-EF22-409B-A272-EEB0D919861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809A9314-A248-5D03-73A6-312C683C57B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AA793621-AA5F-6694-02A2-04F286BE0970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7A45B7F7-E0D1-7F44-301B-69ED19D80A0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148ECE3E-F6C1-2279-CDF7-86F018B33A2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301ABCD8-F1C8-BD05-FEF3-E7DD715A96A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1334F87A-855B-F722-5EE5-0980AD1A5CC9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3DF047D4-ED7D-9991-F864-2FE4DEE4ED6F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255C9729-78A8-3E8F-E796-9AE1816B4B4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5E6396E4-2242-51E2-0B60-560C27A4C3B4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2A50FBBB-94BB-109F-0E82-924625D0B5EE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07C26A95-BC9C-0635-83F5-6B2FD6BD012C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81323944-9A1E-92AA-339B-43D5B1CC8716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C24ACA85-BC09-0582-E0D5-74946A445F5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B47997FA-2B86-AE2F-48A2-56CA869FADD4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20EFD136-EA2D-70BB-81AB-5B00589EDF53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9F3D7C80-2FBB-F7DF-B9A4-33066FF9027A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778EFB51-2EAE-18B8-5E36-3ADB94392FC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5E9F6013-46A5-FF7C-F070-738CAD0C257D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3565000A-C1CA-2A6E-DF98-89CC9CBD6244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2A077188-A2CC-015D-97E5-BF6D22D719E4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9029436D-9109-FEFA-C622-0220D9FF8A03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85308F62-4789-55ED-92DD-0882A4E86177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95049175-D6EC-8307-3FCD-1271EB6C2547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415763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0" name="Group 5" descr="Oulu2026 European Capital of Culture logo.">
            <a:extLst>
              <a:ext uri="{FF2B5EF4-FFF2-40B4-BE49-F238E27FC236}">
                <a16:creationId xmlns:a16="http://schemas.microsoft.com/office/drawing/2014/main" id="{509B49FE-DF4A-3F4C-000E-F1B6B3723F9E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1" name="Free-form: Shape 16">
              <a:extLst>
                <a:ext uri="{FF2B5EF4-FFF2-40B4-BE49-F238E27FC236}">
                  <a16:creationId xmlns:a16="http://schemas.microsoft.com/office/drawing/2014/main" id="{4FE81693-4D60-0A34-2C8F-59F6F938333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17">
              <a:extLst>
                <a:ext uri="{FF2B5EF4-FFF2-40B4-BE49-F238E27FC236}">
                  <a16:creationId xmlns:a16="http://schemas.microsoft.com/office/drawing/2014/main" id="{B4EB729D-D32E-FAFB-9AEE-F53EE2EFCF4B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8">
              <a:extLst>
                <a:ext uri="{FF2B5EF4-FFF2-40B4-BE49-F238E27FC236}">
                  <a16:creationId xmlns:a16="http://schemas.microsoft.com/office/drawing/2014/main" id="{61B4BF35-B4A1-1275-96A2-3F635611C0F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19">
              <a:extLst>
                <a:ext uri="{FF2B5EF4-FFF2-40B4-BE49-F238E27FC236}">
                  <a16:creationId xmlns:a16="http://schemas.microsoft.com/office/drawing/2014/main" id="{0FB2C8C0-EBBC-AE1B-B655-C9268D06A10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20">
              <a:extLst>
                <a:ext uri="{FF2B5EF4-FFF2-40B4-BE49-F238E27FC236}">
                  <a16:creationId xmlns:a16="http://schemas.microsoft.com/office/drawing/2014/main" id="{65530738-2AAD-177F-DE2A-ACDC54552CF8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1">
              <a:extLst>
                <a:ext uri="{FF2B5EF4-FFF2-40B4-BE49-F238E27FC236}">
                  <a16:creationId xmlns:a16="http://schemas.microsoft.com/office/drawing/2014/main" id="{3DF99595-4B4D-09D5-A474-CBB28527C436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2">
              <a:extLst>
                <a:ext uri="{FF2B5EF4-FFF2-40B4-BE49-F238E27FC236}">
                  <a16:creationId xmlns:a16="http://schemas.microsoft.com/office/drawing/2014/main" id="{E4F8DB1C-0343-7072-48C4-938B55DDA07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3">
              <a:extLst>
                <a:ext uri="{FF2B5EF4-FFF2-40B4-BE49-F238E27FC236}">
                  <a16:creationId xmlns:a16="http://schemas.microsoft.com/office/drawing/2014/main" id="{7ECA1EB3-230A-3403-D6DD-C670A75C05BD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4">
              <a:extLst>
                <a:ext uri="{FF2B5EF4-FFF2-40B4-BE49-F238E27FC236}">
                  <a16:creationId xmlns:a16="http://schemas.microsoft.com/office/drawing/2014/main" id="{BAECBC02-4E78-C21F-EB6F-7218BF681B67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5">
              <a:extLst>
                <a:ext uri="{FF2B5EF4-FFF2-40B4-BE49-F238E27FC236}">
                  <a16:creationId xmlns:a16="http://schemas.microsoft.com/office/drawing/2014/main" id="{B0C354AD-1F81-B873-DB21-97BC8B24540C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6">
              <a:extLst>
                <a:ext uri="{FF2B5EF4-FFF2-40B4-BE49-F238E27FC236}">
                  <a16:creationId xmlns:a16="http://schemas.microsoft.com/office/drawing/2014/main" id="{0F361B7D-BE52-8752-6F86-F958C0D7C04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7">
              <a:extLst>
                <a:ext uri="{FF2B5EF4-FFF2-40B4-BE49-F238E27FC236}">
                  <a16:creationId xmlns:a16="http://schemas.microsoft.com/office/drawing/2014/main" id="{E9D4E2E0-FA62-30C1-761B-8B08AD34FB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8">
              <a:extLst>
                <a:ext uri="{FF2B5EF4-FFF2-40B4-BE49-F238E27FC236}">
                  <a16:creationId xmlns:a16="http://schemas.microsoft.com/office/drawing/2014/main" id="{5343FCB7-7E35-11CF-EADA-60F8524E876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29">
              <a:extLst>
                <a:ext uri="{FF2B5EF4-FFF2-40B4-BE49-F238E27FC236}">
                  <a16:creationId xmlns:a16="http://schemas.microsoft.com/office/drawing/2014/main" id="{630E968C-7940-25D9-7808-A6C7E75DEE0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30">
              <a:extLst>
                <a:ext uri="{FF2B5EF4-FFF2-40B4-BE49-F238E27FC236}">
                  <a16:creationId xmlns:a16="http://schemas.microsoft.com/office/drawing/2014/main" id="{08108D54-1EAC-E7A5-8FA1-BD12A2123612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1">
              <a:extLst>
                <a:ext uri="{FF2B5EF4-FFF2-40B4-BE49-F238E27FC236}">
                  <a16:creationId xmlns:a16="http://schemas.microsoft.com/office/drawing/2014/main" id="{99291FCE-59CF-8D66-B1F2-EAD685E5B496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2">
              <a:extLst>
                <a:ext uri="{FF2B5EF4-FFF2-40B4-BE49-F238E27FC236}">
                  <a16:creationId xmlns:a16="http://schemas.microsoft.com/office/drawing/2014/main" id="{1FB3E62C-9FEA-ECDF-C790-98DF2C570E3A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3">
              <a:extLst>
                <a:ext uri="{FF2B5EF4-FFF2-40B4-BE49-F238E27FC236}">
                  <a16:creationId xmlns:a16="http://schemas.microsoft.com/office/drawing/2014/main" id="{1F2D32DC-5FA8-3EC5-AACB-A340453BE5CD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4">
              <a:extLst>
                <a:ext uri="{FF2B5EF4-FFF2-40B4-BE49-F238E27FC236}">
                  <a16:creationId xmlns:a16="http://schemas.microsoft.com/office/drawing/2014/main" id="{68F19E91-B33B-2069-FB6B-ABE6044EF39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5">
              <a:extLst>
                <a:ext uri="{FF2B5EF4-FFF2-40B4-BE49-F238E27FC236}">
                  <a16:creationId xmlns:a16="http://schemas.microsoft.com/office/drawing/2014/main" id="{416FE6CB-F83D-DCB8-C29B-5CAAFEAFF283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6">
              <a:extLst>
                <a:ext uri="{FF2B5EF4-FFF2-40B4-BE49-F238E27FC236}">
                  <a16:creationId xmlns:a16="http://schemas.microsoft.com/office/drawing/2014/main" id="{72708C8C-45B6-B6CF-0768-B7E98FBA950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7">
              <a:extLst>
                <a:ext uri="{FF2B5EF4-FFF2-40B4-BE49-F238E27FC236}">
                  <a16:creationId xmlns:a16="http://schemas.microsoft.com/office/drawing/2014/main" id="{833429D4-350D-40EA-581A-C6830A071A78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8">
              <a:extLst>
                <a:ext uri="{FF2B5EF4-FFF2-40B4-BE49-F238E27FC236}">
                  <a16:creationId xmlns:a16="http://schemas.microsoft.com/office/drawing/2014/main" id="{D63DE9C0-8D15-5B5F-36D6-1369E87AE7C3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39">
              <a:extLst>
                <a:ext uri="{FF2B5EF4-FFF2-40B4-BE49-F238E27FC236}">
                  <a16:creationId xmlns:a16="http://schemas.microsoft.com/office/drawing/2014/main" id="{EF357560-E778-74F7-ACE6-E45C7130EC6E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40">
              <a:extLst>
                <a:ext uri="{FF2B5EF4-FFF2-40B4-BE49-F238E27FC236}">
                  <a16:creationId xmlns:a16="http://schemas.microsoft.com/office/drawing/2014/main" id="{68BC3081-64EA-84CA-426D-D0B7CD5BF063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1">
              <a:extLst>
                <a:ext uri="{FF2B5EF4-FFF2-40B4-BE49-F238E27FC236}">
                  <a16:creationId xmlns:a16="http://schemas.microsoft.com/office/drawing/2014/main" id="{3D265D91-DE8D-A4A9-D14C-92E85C3B4132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2">
              <a:extLst>
                <a:ext uri="{FF2B5EF4-FFF2-40B4-BE49-F238E27FC236}">
                  <a16:creationId xmlns:a16="http://schemas.microsoft.com/office/drawing/2014/main" id="{086CE1B1-C2D8-348A-85D3-5CB6B3BE3122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3">
              <a:extLst>
                <a:ext uri="{FF2B5EF4-FFF2-40B4-BE49-F238E27FC236}">
                  <a16:creationId xmlns:a16="http://schemas.microsoft.com/office/drawing/2014/main" id="{88F13CB7-E206-2587-B801-5E13AA84E03A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4">
              <a:extLst>
                <a:ext uri="{FF2B5EF4-FFF2-40B4-BE49-F238E27FC236}">
                  <a16:creationId xmlns:a16="http://schemas.microsoft.com/office/drawing/2014/main" id="{ADB19E31-6764-5B2C-1880-51A2933AE4C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5">
              <a:extLst>
                <a:ext uri="{FF2B5EF4-FFF2-40B4-BE49-F238E27FC236}">
                  <a16:creationId xmlns:a16="http://schemas.microsoft.com/office/drawing/2014/main" id="{2DB3B665-ED30-54FC-4522-7DFE7ED8101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6">
              <a:extLst>
                <a:ext uri="{FF2B5EF4-FFF2-40B4-BE49-F238E27FC236}">
                  <a16:creationId xmlns:a16="http://schemas.microsoft.com/office/drawing/2014/main" id="{C499B6C9-5557-93C0-386F-158A7BEBCC9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7">
              <a:extLst>
                <a:ext uri="{FF2B5EF4-FFF2-40B4-BE49-F238E27FC236}">
                  <a16:creationId xmlns:a16="http://schemas.microsoft.com/office/drawing/2014/main" id="{979A1AEF-ECEE-F3DE-3D51-5976A49B0C8B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8">
              <a:extLst>
                <a:ext uri="{FF2B5EF4-FFF2-40B4-BE49-F238E27FC236}">
                  <a16:creationId xmlns:a16="http://schemas.microsoft.com/office/drawing/2014/main" id="{60B69D7D-4F8D-E938-FDB5-19C0E4872FBA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49">
              <a:extLst>
                <a:ext uri="{FF2B5EF4-FFF2-40B4-BE49-F238E27FC236}">
                  <a16:creationId xmlns:a16="http://schemas.microsoft.com/office/drawing/2014/main" id="{4EAAA325-0DCB-FC6E-2055-54CB355C555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50">
              <a:extLst>
                <a:ext uri="{FF2B5EF4-FFF2-40B4-BE49-F238E27FC236}">
                  <a16:creationId xmlns:a16="http://schemas.microsoft.com/office/drawing/2014/main" id="{B2212DDE-7780-EA6B-7697-8A3EFAC7701C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1">
              <a:extLst>
                <a:ext uri="{FF2B5EF4-FFF2-40B4-BE49-F238E27FC236}">
                  <a16:creationId xmlns:a16="http://schemas.microsoft.com/office/drawing/2014/main" id="{D54ECB71-5FC5-E736-7BD8-20D63E38A75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2">
              <a:extLst>
                <a:ext uri="{FF2B5EF4-FFF2-40B4-BE49-F238E27FC236}">
                  <a16:creationId xmlns:a16="http://schemas.microsoft.com/office/drawing/2014/main" id="{9C374C7B-A88D-ACDB-A7F9-D38016BF8DA9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3">
              <a:extLst>
                <a:ext uri="{FF2B5EF4-FFF2-40B4-BE49-F238E27FC236}">
                  <a16:creationId xmlns:a16="http://schemas.microsoft.com/office/drawing/2014/main" id="{BB8F559B-DD53-3C5C-7911-2AECB98A529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4">
              <a:extLst>
                <a:ext uri="{FF2B5EF4-FFF2-40B4-BE49-F238E27FC236}">
                  <a16:creationId xmlns:a16="http://schemas.microsoft.com/office/drawing/2014/main" id="{4F4FE7DE-69C6-3C41-2136-112E1D8A19CB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-form: Shape 55">
              <a:extLst>
                <a:ext uri="{FF2B5EF4-FFF2-40B4-BE49-F238E27FC236}">
                  <a16:creationId xmlns:a16="http://schemas.microsoft.com/office/drawing/2014/main" id="{0D8CE15A-93E0-7CAB-C124-59964EF72D00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524150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_E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1" name="Group 5" descr="Oulu2026 European Capital of Culture logo.">
            <a:extLst>
              <a:ext uri="{FF2B5EF4-FFF2-40B4-BE49-F238E27FC236}">
                <a16:creationId xmlns:a16="http://schemas.microsoft.com/office/drawing/2014/main" id="{41C32A24-7064-D540-2BB4-2166F0095948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2" name="Free-form: Shape 16">
              <a:extLst>
                <a:ext uri="{FF2B5EF4-FFF2-40B4-BE49-F238E27FC236}">
                  <a16:creationId xmlns:a16="http://schemas.microsoft.com/office/drawing/2014/main" id="{5ACC3642-F1E7-0BE1-004F-C02C22416488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7">
              <a:extLst>
                <a:ext uri="{FF2B5EF4-FFF2-40B4-BE49-F238E27FC236}">
                  <a16:creationId xmlns:a16="http://schemas.microsoft.com/office/drawing/2014/main" id="{6EFE0D00-A9C5-8CE8-E1CF-BC6E0F804B76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18">
              <a:extLst>
                <a:ext uri="{FF2B5EF4-FFF2-40B4-BE49-F238E27FC236}">
                  <a16:creationId xmlns:a16="http://schemas.microsoft.com/office/drawing/2014/main" id="{419AE6E1-91D9-5518-F287-C197AB984C8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19">
              <a:extLst>
                <a:ext uri="{FF2B5EF4-FFF2-40B4-BE49-F238E27FC236}">
                  <a16:creationId xmlns:a16="http://schemas.microsoft.com/office/drawing/2014/main" id="{7D13D877-F954-2E80-353D-5428D172BABE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0">
              <a:extLst>
                <a:ext uri="{FF2B5EF4-FFF2-40B4-BE49-F238E27FC236}">
                  <a16:creationId xmlns:a16="http://schemas.microsoft.com/office/drawing/2014/main" id="{EA4047F0-730C-E70A-5E50-953FD95B0104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1">
              <a:extLst>
                <a:ext uri="{FF2B5EF4-FFF2-40B4-BE49-F238E27FC236}">
                  <a16:creationId xmlns:a16="http://schemas.microsoft.com/office/drawing/2014/main" id="{3B5D6AA4-218F-4965-63F4-294C548A021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2">
              <a:extLst>
                <a:ext uri="{FF2B5EF4-FFF2-40B4-BE49-F238E27FC236}">
                  <a16:creationId xmlns:a16="http://schemas.microsoft.com/office/drawing/2014/main" id="{30A273AD-ADE7-456E-0EB7-3827E82F5A46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3">
              <a:extLst>
                <a:ext uri="{FF2B5EF4-FFF2-40B4-BE49-F238E27FC236}">
                  <a16:creationId xmlns:a16="http://schemas.microsoft.com/office/drawing/2014/main" id="{B9560256-B9B0-E0D4-0895-5D99B40D1CFA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4">
              <a:extLst>
                <a:ext uri="{FF2B5EF4-FFF2-40B4-BE49-F238E27FC236}">
                  <a16:creationId xmlns:a16="http://schemas.microsoft.com/office/drawing/2014/main" id="{5A9CC22A-B679-8213-9E93-DB34D947E32B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5">
              <a:extLst>
                <a:ext uri="{FF2B5EF4-FFF2-40B4-BE49-F238E27FC236}">
                  <a16:creationId xmlns:a16="http://schemas.microsoft.com/office/drawing/2014/main" id="{5CE43EFF-FBE3-1C2C-5CE0-23C5CFFB55E5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6">
              <a:extLst>
                <a:ext uri="{FF2B5EF4-FFF2-40B4-BE49-F238E27FC236}">
                  <a16:creationId xmlns:a16="http://schemas.microsoft.com/office/drawing/2014/main" id="{07002A8C-DE62-6840-2C16-FF4C97046CAB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7">
              <a:extLst>
                <a:ext uri="{FF2B5EF4-FFF2-40B4-BE49-F238E27FC236}">
                  <a16:creationId xmlns:a16="http://schemas.microsoft.com/office/drawing/2014/main" id="{8921D99B-A953-4B58-F6A1-03B33A3BE239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28">
              <a:extLst>
                <a:ext uri="{FF2B5EF4-FFF2-40B4-BE49-F238E27FC236}">
                  <a16:creationId xmlns:a16="http://schemas.microsoft.com/office/drawing/2014/main" id="{CF00051E-6959-5B76-839B-019FC86FBA4C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29">
              <a:extLst>
                <a:ext uri="{FF2B5EF4-FFF2-40B4-BE49-F238E27FC236}">
                  <a16:creationId xmlns:a16="http://schemas.microsoft.com/office/drawing/2014/main" id="{04E20E37-1D71-0B93-F23A-520F434E667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0">
              <a:extLst>
                <a:ext uri="{FF2B5EF4-FFF2-40B4-BE49-F238E27FC236}">
                  <a16:creationId xmlns:a16="http://schemas.microsoft.com/office/drawing/2014/main" id="{6F96D632-B98D-7E50-4896-0C45C9276501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1">
              <a:extLst>
                <a:ext uri="{FF2B5EF4-FFF2-40B4-BE49-F238E27FC236}">
                  <a16:creationId xmlns:a16="http://schemas.microsoft.com/office/drawing/2014/main" id="{6D155ABB-60B7-5CB2-B60E-A2780836168B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2">
              <a:extLst>
                <a:ext uri="{FF2B5EF4-FFF2-40B4-BE49-F238E27FC236}">
                  <a16:creationId xmlns:a16="http://schemas.microsoft.com/office/drawing/2014/main" id="{938B8B4F-5DED-B200-AB0A-8ADD1A982F87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3">
              <a:extLst>
                <a:ext uri="{FF2B5EF4-FFF2-40B4-BE49-F238E27FC236}">
                  <a16:creationId xmlns:a16="http://schemas.microsoft.com/office/drawing/2014/main" id="{9E297F3B-CB1F-646F-FA45-812A4B5084F4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4">
              <a:extLst>
                <a:ext uri="{FF2B5EF4-FFF2-40B4-BE49-F238E27FC236}">
                  <a16:creationId xmlns:a16="http://schemas.microsoft.com/office/drawing/2014/main" id="{29042B14-EB6C-DD2D-105A-B80C366EE3C8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5">
              <a:extLst>
                <a:ext uri="{FF2B5EF4-FFF2-40B4-BE49-F238E27FC236}">
                  <a16:creationId xmlns:a16="http://schemas.microsoft.com/office/drawing/2014/main" id="{415A7231-39F5-D978-FBAA-D4CC92A6F8C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6">
              <a:extLst>
                <a:ext uri="{FF2B5EF4-FFF2-40B4-BE49-F238E27FC236}">
                  <a16:creationId xmlns:a16="http://schemas.microsoft.com/office/drawing/2014/main" id="{D1582A26-8D5A-C496-0A55-DE1867E610FF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7">
              <a:extLst>
                <a:ext uri="{FF2B5EF4-FFF2-40B4-BE49-F238E27FC236}">
                  <a16:creationId xmlns:a16="http://schemas.microsoft.com/office/drawing/2014/main" id="{81BB623F-125B-CCFC-B6EE-A7F826D3206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38">
              <a:extLst>
                <a:ext uri="{FF2B5EF4-FFF2-40B4-BE49-F238E27FC236}">
                  <a16:creationId xmlns:a16="http://schemas.microsoft.com/office/drawing/2014/main" id="{D191E9B3-4538-76E4-4192-17C51E8D4827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39">
              <a:extLst>
                <a:ext uri="{FF2B5EF4-FFF2-40B4-BE49-F238E27FC236}">
                  <a16:creationId xmlns:a16="http://schemas.microsoft.com/office/drawing/2014/main" id="{080AC53B-1C76-15CB-A344-4B87937389ED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0">
              <a:extLst>
                <a:ext uri="{FF2B5EF4-FFF2-40B4-BE49-F238E27FC236}">
                  <a16:creationId xmlns:a16="http://schemas.microsoft.com/office/drawing/2014/main" id="{24B71EA9-136B-515F-8BA2-397032FAD44D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1">
              <a:extLst>
                <a:ext uri="{FF2B5EF4-FFF2-40B4-BE49-F238E27FC236}">
                  <a16:creationId xmlns:a16="http://schemas.microsoft.com/office/drawing/2014/main" id="{7103EFC0-78D3-8AC3-4F3C-BDE66F94EB29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2">
              <a:extLst>
                <a:ext uri="{FF2B5EF4-FFF2-40B4-BE49-F238E27FC236}">
                  <a16:creationId xmlns:a16="http://schemas.microsoft.com/office/drawing/2014/main" id="{95F92EDE-5541-5A27-F0BB-E6C0D4F9FCB6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3">
              <a:extLst>
                <a:ext uri="{FF2B5EF4-FFF2-40B4-BE49-F238E27FC236}">
                  <a16:creationId xmlns:a16="http://schemas.microsoft.com/office/drawing/2014/main" id="{0851361B-185A-1247-853F-ACB421622844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4">
              <a:extLst>
                <a:ext uri="{FF2B5EF4-FFF2-40B4-BE49-F238E27FC236}">
                  <a16:creationId xmlns:a16="http://schemas.microsoft.com/office/drawing/2014/main" id="{353095A1-24CB-467B-D010-ACCC7F6FE06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5">
              <a:extLst>
                <a:ext uri="{FF2B5EF4-FFF2-40B4-BE49-F238E27FC236}">
                  <a16:creationId xmlns:a16="http://schemas.microsoft.com/office/drawing/2014/main" id="{A8FAE12A-3B6D-644B-09F6-CF78DB0E45EB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6">
              <a:extLst>
                <a:ext uri="{FF2B5EF4-FFF2-40B4-BE49-F238E27FC236}">
                  <a16:creationId xmlns:a16="http://schemas.microsoft.com/office/drawing/2014/main" id="{D7DC5842-5DE2-3BE5-9F64-764F7397074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7">
              <a:extLst>
                <a:ext uri="{FF2B5EF4-FFF2-40B4-BE49-F238E27FC236}">
                  <a16:creationId xmlns:a16="http://schemas.microsoft.com/office/drawing/2014/main" id="{277896C1-7BC7-9A60-6272-F376DF7DAF84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48">
              <a:extLst>
                <a:ext uri="{FF2B5EF4-FFF2-40B4-BE49-F238E27FC236}">
                  <a16:creationId xmlns:a16="http://schemas.microsoft.com/office/drawing/2014/main" id="{7B96B41A-CC35-D894-080A-9D3C2426CB9B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49">
              <a:extLst>
                <a:ext uri="{FF2B5EF4-FFF2-40B4-BE49-F238E27FC236}">
                  <a16:creationId xmlns:a16="http://schemas.microsoft.com/office/drawing/2014/main" id="{52A2187C-DD00-E2B8-BF55-6E8B24AE7EA3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0">
              <a:extLst>
                <a:ext uri="{FF2B5EF4-FFF2-40B4-BE49-F238E27FC236}">
                  <a16:creationId xmlns:a16="http://schemas.microsoft.com/office/drawing/2014/main" id="{37983B99-8A23-DC3F-9610-7E74F0ABF78C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1">
              <a:extLst>
                <a:ext uri="{FF2B5EF4-FFF2-40B4-BE49-F238E27FC236}">
                  <a16:creationId xmlns:a16="http://schemas.microsoft.com/office/drawing/2014/main" id="{8A62CE9A-4D77-23AA-464A-7195EBFE4E3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2">
              <a:extLst>
                <a:ext uri="{FF2B5EF4-FFF2-40B4-BE49-F238E27FC236}">
                  <a16:creationId xmlns:a16="http://schemas.microsoft.com/office/drawing/2014/main" id="{A32ABC32-1AE0-C44D-11F7-67BB6856540C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3">
              <a:extLst>
                <a:ext uri="{FF2B5EF4-FFF2-40B4-BE49-F238E27FC236}">
                  <a16:creationId xmlns:a16="http://schemas.microsoft.com/office/drawing/2014/main" id="{787E503A-96F1-385C-8AF1-E4889845E345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-form: Shape 54">
              <a:extLst>
                <a:ext uri="{FF2B5EF4-FFF2-40B4-BE49-F238E27FC236}">
                  <a16:creationId xmlns:a16="http://schemas.microsoft.com/office/drawing/2014/main" id="{EE830B2F-A939-319D-5D0A-7CE3F8E4AC83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-form: Shape 55">
              <a:extLst>
                <a:ext uri="{FF2B5EF4-FFF2-40B4-BE49-F238E27FC236}">
                  <a16:creationId xmlns:a16="http://schemas.microsoft.com/office/drawing/2014/main" id="{95E4C78B-9746-A02F-9BED-BCE69FAD649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39635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 E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57CBC8FA-E848-647D-0071-63869332D35D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" name="Free-form: Shape 16">
              <a:extLst>
                <a:ext uri="{FF2B5EF4-FFF2-40B4-BE49-F238E27FC236}">
                  <a16:creationId xmlns:a16="http://schemas.microsoft.com/office/drawing/2014/main" id="{6E25B572-C0F4-4B79-778E-CFF18A54599B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62F4B9B3-5DDF-B195-3629-0CA62A3E3D48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5A66A4F8-BD1F-9F36-2E2B-BAE55E2B6D8A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460E173C-B233-33A5-3F63-04FDD4D4878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CE9537A2-EF39-AC45-1141-B5E854F7BABF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7837FBF6-AFDE-2A0B-29CB-F06CCE1A8FC7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069E6307-B964-D5F8-25AA-BF98132CA62D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BA5A0F08-2599-5091-E6CE-0CEF4C6DD0DD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448F6C01-56A1-39C9-DABE-1B34522F947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D204F4E2-835B-F719-1892-04E7DEC146C0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ADEC35C-B378-8640-6954-722B8B45F176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E1BF1B7A-8205-7EBF-A658-493A890BC2D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63F24D14-4833-4D57-CB0A-4B4E131A1F8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836932C1-28DC-3A45-F8D2-82D1E2B6906E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0">
              <a:extLst>
                <a:ext uri="{FF2B5EF4-FFF2-40B4-BE49-F238E27FC236}">
                  <a16:creationId xmlns:a16="http://schemas.microsoft.com/office/drawing/2014/main" id="{C96703BA-5460-BBB5-037F-F4A38E6E8110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1">
              <a:extLst>
                <a:ext uri="{FF2B5EF4-FFF2-40B4-BE49-F238E27FC236}">
                  <a16:creationId xmlns:a16="http://schemas.microsoft.com/office/drawing/2014/main" id="{928DE7CC-B807-0DF8-439E-2C6317235EF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2">
              <a:extLst>
                <a:ext uri="{FF2B5EF4-FFF2-40B4-BE49-F238E27FC236}">
                  <a16:creationId xmlns:a16="http://schemas.microsoft.com/office/drawing/2014/main" id="{0F363720-1B7C-B75E-49BC-360B4E3E46E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3">
              <a:extLst>
                <a:ext uri="{FF2B5EF4-FFF2-40B4-BE49-F238E27FC236}">
                  <a16:creationId xmlns:a16="http://schemas.microsoft.com/office/drawing/2014/main" id="{ACEE9CC9-D4CF-13E5-3379-CC7E492A47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4">
              <a:extLst>
                <a:ext uri="{FF2B5EF4-FFF2-40B4-BE49-F238E27FC236}">
                  <a16:creationId xmlns:a16="http://schemas.microsoft.com/office/drawing/2014/main" id="{9F07A35F-A1C8-856A-66E7-9CBFE58690E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5">
              <a:extLst>
                <a:ext uri="{FF2B5EF4-FFF2-40B4-BE49-F238E27FC236}">
                  <a16:creationId xmlns:a16="http://schemas.microsoft.com/office/drawing/2014/main" id="{E05E68CA-0069-E7EF-BCA0-20B143F5F30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6">
              <a:extLst>
                <a:ext uri="{FF2B5EF4-FFF2-40B4-BE49-F238E27FC236}">
                  <a16:creationId xmlns:a16="http://schemas.microsoft.com/office/drawing/2014/main" id="{D209A8AE-079D-5AE0-1A89-66DED43BCCA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7">
              <a:extLst>
                <a:ext uri="{FF2B5EF4-FFF2-40B4-BE49-F238E27FC236}">
                  <a16:creationId xmlns:a16="http://schemas.microsoft.com/office/drawing/2014/main" id="{663824DF-D5A4-900C-A6E3-0D8E7900760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8">
              <a:extLst>
                <a:ext uri="{FF2B5EF4-FFF2-40B4-BE49-F238E27FC236}">
                  <a16:creationId xmlns:a16="http://schemas.microsoft.com/office/drawing/2014/main" id="{058E9F02-4DFE-C701-B935-58B7E8B52B0E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9">
              <a:extLst>
                <a:ext uri="{FF2B5EF4-FFF2-40B4-BE49-F238E27FC236}">
                  <a16:creationId xmlns:a16="http://schemas.microsoft.com/office/drawing/2014/main" id="{C8643D76-6565-50DB-BEF6-23DFF417695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0">
              <a:extLst>
                <a:ext uri="{FF2B5EF4-FFF2-40B4-BE49-F238E27FC236}">
                  <a16:creationId xmlns:a16="http://schemas.microsoft.com/office/drawing/2014/main" id="{239BE40B-4DE6-0BD9-6056-3D61CA80C410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1">
              <a:extLst>
                <a:ext uri="{FF2B5EF4-FFF2-40B4-BE49-F238E27FC236}">
                  <a16:creationId xmlns:a16="http://schemas.microsoft.com/office/drawing/2014/main" id="{659F2759-02B3-DC47-25FA-0C25D2D6BED5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2">
              <a:extLst>
                <a:ext uri="{FF2B5EF4-FFF2-40B4-BE49-F238E27FC236}">
                  <a16:creationId xmlns:a16="http://schemas.microsoft.com/office/drawing/2014/main" id="{B6E9B80B-0B68-79D9-ECD1-46C3C6C183A2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3">
              <a:extLst>
                <a:ext uri="{FF2B5EF4-FFF2-40B4-BE49-F238E27FC236}">
                  <a16:creationId xmlns:a16="http://schemas.microsoft.com/office/drawing/2014/main" id="{49B355FB-55A9-546B-F36A-0C117430B6C5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4">
              <a:extLst>
                <a:ext uri="{FF2B5EF4-FFF2-40B4-BE49-F238E27FC236}">
                  <a16:creationId xmlns:a16="http://schemas.microsoft.com/office/drawing/2014/main" id="{6DF46A9D-5940-5634-9C1B-7AB7FCC3EE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5">
              <a:extLst>
                <a:ext uri="{FF2B5EF4-FFF2-40B4-BE49-F238E27FC236}">
                  <a16:creationId xmlns:a16="http://schemas.microsoft.com/office/drawing/2014/main" id="{05C38984-3D1D-12F4-031D-70619AD253D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6">
              <a:extLst>
                <a:ext uri="{FF2B5EF4-FFF2-40B4-BE49-F238E27FC236}">
                  <a16:creationId xmlns:a16="http://schemas.microsoft.com/office/drawing/2014/main" id="{A58DEB2D-F17E-8FC0-A74D-5F98D356AFB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7">
              <a:extLst>
                <a:ext uri="{FF2B5EF4-FFF2-40B4-BE49-F238E27FC236}">
                  <a16:creationId xmlns:a16="http://schemas.microsoft.com/office/drawing/2014/main" id="{14229E1B-7BD1-9E70-38B7-11C0EB7B750C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8">
              <a:extLst>
                <a:ext uri="{FF2B5EF4-FFF2-40B4-BE49-F238E27FC236}">
                  <a16:creationId xmlns:a16="http://schemas.microsoft.com/office/drawing/2014/main" id="{F2700A96-C82B-4C7D-1B70-6326E0EC93E3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9">
              <a:extLst>
                <a:ext uri="{FF2B5EF4-FFF2-40B4-BE49-F238E27FC236}">
                  <a16:creationId xmlns:a16="http://schemas.microsoft.com/office/drawing/2014/main" id="{103B4D3C-ECDB-7F06-2CCB-68B8F3E0448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0">
              <a:extLst>
                <a:ext uri="{FF2B5EF4-FFF2-40B4-BE49-F238E27FC236}">
                  <a16:creationId xmlns:a16="http://schemas.microsoft.com/office/drawing/2014/main" id="{17ABD2FB-59E5-32F7-0C0F-2BD3C8AF7759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1">
              <a:extLst>
                <a:ext uri="{FF2B5EF4-FFF2-40B4-BE49-F238E27FC236}">
                  <a16:creationId xmlns:a16="http://schemas.microsoft.com/office/drawing/2014/main" id="{6F941AB7-D99F-561E-9C15-E820A3FA570D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2">
              <a:extLst>
                <a:ext uri="{FF2B5EF4-FFF2-40B4-BE49-F238E27FC236}">
                  <a16:creationId xmlns:a16="http://schemas.microsoft.com/office/drawing/2014/main" id="{C8963AD4-0DBF-78AC-BD7E-A43D848EFD46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3">
              <a:extLst>
                <a:ext uri="{FF2B5EF4-FFF2-40B4-BE49-F238E27FC236}">
                  <a16:creationId xmlns:a16="http://schemas.microsoft.com/office/drawing/2014/main" id="{89BEF436-967B-DC28-8604-812570383EB1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4">
              <a:extLst>
                <a:ext uri="{FF2B5EF4-FFF2-40B4-BE49-F238E27FC236}">
                  <a16:creationId xmlns:a16="http://schemas.microsoft.com/office/drawing/2014/main" id="{D84D9415-4538-6A65-1A1C-20A767797C86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5">
              <a:extLst>
                <a:ext uri="{FF2B5EF4-FFF2-40B4-BE49-F238E27FC236}">
                  <a16:creationId xmlns:a16="http://schemas.microsoft.com/office/drawing/2014/main" id="{38952ED0-EF25-1AAB-8249-EDEB70E71B3E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818070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lu202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teksti, musiikki, soitin, saksofoni&#10;&#10;Kuvaus luotu automaattisesti">
            <a:extLst>
              <a:ext uri="{FF2B5EF4-FFF2-40B4-BE49-F238E27FC236}">
                <a16:creationId xmlns:a16="http://schemas.microsoft.com/office/drawing/2014/main" id="{E377DBA0-46A4-66E1-9F36-4F27615E7A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379015"/>
            <a:ext cx="8211671" cy="230905"/>
          </a:xfrm>
        </p:spPr>
        <p:txBody>
          <a:bodyPr anchor="b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/>
              <a:t>Oulu2026 European Capital of Culture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44203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48028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Graphic 51" descr="Oulu2026 European Capital of Culture logo.">
            <a:extLst>
              <a:ext uri="{FF2B5EF4-FFF2-40B4-BE49-F238E27FC236}">
                <a16:creationId xmlns:a16="http://schemas.microsoft.com/office/drawing/2014/main" id="{BFB89A33-ADFB-D068-DBB4-8FB2A055C4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459" y="600917"/>
            <a:ext cx="2327487" cy="94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730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134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7DFC5ECB-9B1E-3EFD-7309-88B4847EADA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4292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Graphic 51" descr="Oulu2026 European Capital of Culture logo.">
            <a:extLst>
              <a:ext uri="{FF2B5EF4-FFF2-40B4-BE49-F238E27FC236}">
                <a16:creationId xmlns:a16="http://schemas.microsoft.com/office/drawing/2014/main" id="{421BD50D-8215-41F2-9C51-64F5318099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6366" y="500305"/>
            <a:ext cx="2327487" cy="94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79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7215E18D-9E5E-124E-775E-4FA45663899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B63A6971-A492-49E7-B8B6-6CFBF2EBD97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4EBDECFF-B5B3-F591-4C6B-054C6BF2E52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8A951EBC-F344-174C-D9E6-83BC42A13AD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CD7A6517-1CFD-1DC8-D0D7-D2EAF7FBBB7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523CB6AA-2E2A-EC45-38E3-AEB4D24776E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E7F158A-5903-6710-CE84-62263AD6F495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2125470-8898-92CF-B6C5-A411AC24D73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76D3D11D-0ED8-8ADF-6E5D-AA6EAE8DED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C352A026-6A99-FA6A-583C-A76FF223246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51E1D7AB-788D-8331-73D2-8C717464327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DF76F554-0384-DF6B-01BE-601A07FA5B3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D2E483FF-61CE-5591-9B3E-F2B7C75B47B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9E6FC8FC-049A-29FB-6781-11A97576C16D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5B120458-40E2-3EEF-4552-F2D4F9CCB17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F51922C8-9B64-7AC4-A11D-54E514BF178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EE3F1453-42DF-E094-B929-10CB41008DE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9345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900636F6-FA37-CB94-E29E-B91718753CE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2507F0DC-7EA1-2E35-AE34-9C045ABE502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C8825A98-5B11-F283-8A89-A183475C2F0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207AAF09-5281-4C53-0DFD-ED58DE96069F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CA98B1A3-4AE9-C4A9-ABDD-50263FB03F5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BA4308F-16D5-B17B-FDFA-9CB09D27225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C9B6EF6-799E-30A4-FE59-488B6A2DDD0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21DD250-185F-EA6E-83B6-3E6AD24F6A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9AB904D9-A3D8-BF70-8601-333687011C9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AECAA627-C941-1977-7EF9-FC9B068B30D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C06288C-1226-6311-EDD5-F2B0CD61A5F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5403283-1173-256C-BC05-E9CB14082B2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28B59236-4B5E-C1CF-B6FE-304794B4B1B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1633E75-92CC-1AB4-F2B3-613B9DD3BAC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32CAB20-82DA-A342-22FE-925B0F61C30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7EBEDD64-4EF4-A9AE-C4FF-25C05EE6262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2160A41C-6593-E63F-D53E-7E0455BB862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95959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59"/>
            <a:ext cx="8774588" cy="1091333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AD649699-5C31-A4DC-25EA-61C48D383BD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537C62B8-FC6A-6AF7-A965-326408F9FE3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E225BAE2-84C5-0EAA-DDEA-14A610F78DC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8BD723C-588E-6C80-EED8-C05C982BF2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D9F645E2-E15A-EE95-EE7A-BECCBF43234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F7D59F2F-6DBE-2101-2BF9-7F3FE21EE160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66A7C412-A59B-066D-DBC0-B833CFDB794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6CEAA50-B663-64F9-89B8-92A73E8D91E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C67A447D-74F3-70AD-F76D-628E9C2F148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FB4C0CDB-BF9A-EFAF-A63D-6E6E7BB0AE21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249C1163-199C-B16D-BFF3-ADFCBC9D4AD5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C202CEB5-0AEE-C187-2B65-C8E66AE54030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A8CCBAA8-30AD-422A-BA3E-D90E8B4089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AE844BFD-DB48-5C33-804A-3459F66FC71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0F162BB-4E0E-C8E3-91DD-DEB2684D459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CDA0C4BD-2537-B066-60A9-2956A2B4938A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8147AF8C-713D-7CB8-0415-3410103D541E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54048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5" descr="Oulu2026 European Capital of Culture logo.">
            <a:extLst>
              <a:ext uri="{FF2B5EF4-FFF2-40B4-BE49-F238E27FC236}">
                <a16:creationId xmlns:a16="http://schemas.microsoft.com/office/drawing/2014/main" id="{6D6F205B-7294-2CBE-5CE4-736A6E3C34FD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02E862D-878F-3FD2-D857-2A9E48C383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E577D420-99E1-3D58-00C2-5265C3E46478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A948445-3F69-F98E-502B-2BF3256FB20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5A055DD-DAEF-E666-3944-DA0B667B75B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D9DB776-1291-B38A-434E-2E63C8B3213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1D8BC06-25ED-F7D6-7F1B-7E47623BA534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1FAF3BFA-596D-16DF-E3D5-0FD122A741AA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D2C51DF-46D1-4DEF-3A49-9A4A30E1DD0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D0B06563-EFE3-08B2-CE0A-52A05DAFA83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3D100EB-0F63-1609-0E4C-76325B5D2C9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CB0C930-D563-6D8F-81FC-E2E8A56E8E0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77706745-D854-4697-6899-732E561D8D2B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2E1D34E-64A3-EB75-8460-871A47C9B1D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B494E4A3-6916-FEEB-9044-20ED25FAFAE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DCC69148-A29E-97D0-BBE3-E6BF0F1BBEF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71AA71D-9FDE-F9AA-192A-B27271513C78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31128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03119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55302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30329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11495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2131D1CC-A393-7172-53BB-867BE6F362F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FBA9FE-4714-8B90-307E-4B1DE330E91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0F30FEDD-3E1C-D0E8-DF0C-E06109E0E0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377B02AA-09AD-90B0-D898-3F1D90551F9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8706AC24-99D8-DD32-1D0F-7D9841A7DB52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3DCFF8EC-968F-DA30-8237-FF358EA938D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8B847238-E156-496D-6E2F-C356EDDE5C6F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33E1A0A-0AE1-6734-A209-4217748379A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6BC6505-8122-26F2-4D57-8EDBD3F89B05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7F801325-4542-8B0B-8D2F-3F019D10C9AF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1E3BF3D-DCA5-0A8B-EC2D-79A5038E284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68DE391-521F-08A0-83B5-8FEC370C552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BEA727C3-6ACB-88D3-E792-31ACA89C8BA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00C4158-C0D8-B721-8456-D07BA6C7D11C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CA108A0A-2680-3E56-8F35-C4B10BDB07F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55426817-1851-E92A-C208-EBB8971F6ADF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27DB7B6-B689-0777-23D2-FE039CA65ECA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14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54ED4667-7888-B8FA-DA33-B080487371F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259233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944665D9-BDF7-9090-3BCF-E1C92F010298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4" name="Free-form: Shape 14">
              <a:extLst>
                <a:ext uri="{FF2B5EF4-FFF2-40B4-BE49-F238E27FC236}">
                  <a16:creationId xmlns:a16="http://schemas.microsoft.com/office/drawing/2014/main" id="{8FCB9972-01F7-22E6-880B-0F4D5380D46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83363C10-A63C-CE58-9C27-F330890093FE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87285BA7-47DD-ABA3-216B-A1E2A2792371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06412820-F649-3D73-FBC3-6C459D5524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81FC21A4-82DE-4C75-BC62-9A931B675D6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B45B6AD-63BC-7657-A4ED-54DD21921938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01619D1-9651-A3BA-A494-C883AED894C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91BF81F4-2D9B-5475-9DB8-01DCBC67CED0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45117351-8111-495F-4216-F83DBD7E1D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831668D1-CC69-930C-7393-777C258F46D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52B9B68-682A-8BE2-6B6A-8EE00B8F6EFC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635ED871-7CF6-D174-4750-E607BB32B83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64805E78-1A44-7A80-90B7-79DBA8721611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8013DC1-46D8-E30F-EDF6-EAA5915A9FBD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D72BBA6-AAC0-9C32-4842-1D355D57A99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7DB062A2-B7B9-C416-2200-175EC6A8E4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7127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6" name="Group 5" descr="Oulu2026 European Capital of Culture logo.">
            <a:extLst>
              <a:ext uri="{FF2B5EF4-FFF2-40B4-BE49-F238E27FC236}">
                <a16:creationId xmlns:a16="http://schemas.microsoft.com/office/drawing/2014/main" id="{77793F9C-4B2A-65AC-0A38-C4D9FF718926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A6FB3DC8-79A7-3C0A-9897-4CC55C94C55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1CC7A44D-676A-B398-652A-62340E373F8A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4EFB9CB1-2BDC-02C4-23BF-31BE1238C7B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5E69DA34-20ED-DF50-EE6F-2308FCC64EFC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3374ED93-F7EF-7519-C4AE-3052434BD71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50272D43-1DF2-1BB9-8146-28666CB9ECE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30408D0E-CF06-6085-C72C-4641F0FAA941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F2C6CB99-DDB2-43A3-2A04-020B99A08DA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0592E54E-263D-AED2-2183-194AE566826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7B66707A-CAB3-3202-ACAE-7B9345D6F6F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92461243-ABDD-0236-9FE0-BC12F300E2B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40CD7F58-61F4-2E4B-D997-4C6EED49C0B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0EB20F98-D47C-A1D7-CD01-FBDF10A417F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E238811F-75EC-D2BC-1761-F5CFAAB334E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FB2A9F37-BF00-8CAC-431E-BAEBEFC4BA0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E7DD318-4D90-FA35-367D-D54529BFFE6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57335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326" y="1343343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1E4748BB-B80A-6736-51F4-F263B65349C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4605BC-EF67-D869-D0AB-512434674CA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E3A3F213-0C66-7672-6B48-23A952A80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50C22FEF-C206-0CAC-FCFF-A7722A60DA5D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A227D13D-8185-9615-B100-25EF7FE7C90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5F12CDE-45EA-F71B-C325-3F450375FB2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EC27131B-0F9B-BAFE-A705-0C91D03713D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A0D6224F-6763-01D0-D4A0-76344CBF8E2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506192B-8DFD-14A1-7E04-37098C76549E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430B7CF8-2D5C-1ED8-6A76-01B5C77F54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1C2E0B3-1466-06E4-E3E4-BDD27129450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52977A7A-1393-19FF-5470-507042671CBA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13D8E9DB-6308-5483-6E37-F8AB0061EE7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AFE463FD-C669-0A3D-78E0-6954BAD9D7F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E994E9CF-E3F7-AF53-AF0B-443CB8C4457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06B90CC8-4ACD-357C-3846-E1F48FB925EB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97B19C26-641C-CA4B-E4F0-7D2A75B2DF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80674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051966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1411AFE0-F952-B92B-2AF6-9AAE30361AA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C4213358-97C1-F9D5-5A67-2431951470D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FCFB965D-7832-CFD0-A628-CBE9B803C34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23353697-DC51-BAD3-0238-2C0BC57DDCF3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977A2B0E-04DF-F243-9BB8-524AA96021C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84DB22FF-F93B-A8B7-6640-793E35168A9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CFE4FE06-0B9E-213B-39C4-59E20503857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7A8ACF1F-3FFC-01ED-5432-76C9CBE6F65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BF435F34-D6CD-35F1-ABF4-4D66CEDEF9BC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B2A1D67-D4E1-5F8A-4864-4497D16F38F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C3368887-B338-F445-A8EB-71D444FB54D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FEFD9C10-C70B-87A8-FC72-241ED11936E6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CE4E808A-8632-2855-C9FE-CEA11F46295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7CAF46AD-DD3F-6347-4544-22D08093F714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C2657623-0DA8-0AC9-E1A3-883BB024E8F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CBCA8D74-C641-DC0A-25BB-E8C39F01F54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BE34E256-3EB1-5EF4-DA65-3AC7E48882E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92831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41061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29A535D0-05B2-51F7-4B66-2DCFC25D47C5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4A524059-ACDF-95A9-8FB4-C455003EA164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A57051A6-5C6D-6DCB-C4CE-9CBAC59C4D17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63A09DC-B503-BA07-F8CC-EF9398A51BD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8BA8750E-B6AD-740C-4AE7-D5FC9BB872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7C64DB7C-A155-D6A5-C3C8-9D1A4651A1A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E5F86F30-CD27-D7AD-7560-FB82055E4E4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5C458814-FF7C-5265-A0C5-A3D4E4FB9B2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F17DFFA7-2579-9C04-872D-7E6265F9C5C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8F473BD-6395-2F1B-33CF-B45F2DED1D0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00394F67-65E6-C931-8D07-D1568E55FF5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BA399281-F3FC-21B2-514E-60755ED2D3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3B4BF88A-87A4-B4D1-10C4-413DF11B889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770A9BD-0CE0-BCEB-25E0-CC9EE785AE3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1EFD628D-DD93-4FCC-8C7B-83B0B686D8E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57DD9D0B-F61F-36EE-56ED-4AB4E63F95C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980C2C7B-A695-C7F2-C55C-F61D7A101AA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00433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85458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228160F6-9F97-D75D-0D3E-E5E438E0ACA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A7BC3597-E4A9-22DE-4AA2-50B913FB599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C27E11CF-C509-2027-25C1-318845D61CD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22B4191-A50A-00F0-B330-ACD2757F75F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9464234F-348F-1064-C16C-E02C6164F290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CD80FFD-E79E-7914-CB60-EE26E9B36CA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AE7CBD4A-ADDA-5401-87BC-89DBC1A74931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D3AF0A6F-32C9-9FF6-C590-044B6BFF1FC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2664144C-DC70-E4F6-E9F2-B39B9240245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0D8AA606-2C03-AA89-719F-2802ED81B55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F098D65B-0A06-4EAB-FC60-4D1C172CB364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2A2C3FE-2726-A9F2-635C-DDC1034454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4519019E-3594-4BCE-8262-4BB9FFAE40F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D79C7A5D-8CA5-E831-B619-093D444D6DA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521AA79-7927-2C1A-D716-C2273352E49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C37A420-1E22-956A-A672-1C20136D537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E1C9BC46-7585-733F-71D6-BEEBB0C0753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55748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474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34CC8F36-DFFD-CA1B-B8D6-135B9783CC7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3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3" name="Kuva 12" descr="Oulu2026 Euroopan kulttuuripääkaupunki -logo.">
            <a:extLst>
              <a:ext uri="{FF2B5EF4-FFF2-40B4-BE49-F238E27FC236}">
                <a16:creationId xmlns:a16="http://schemas.microsoft.com/office/drawing/2014/main" id="{FB988EA6-9D6C-62BC-6507-396CCBD3B8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  <a:effectLst>
            <a:outerShdw blurRad="88900" dist="25400" dir="5400000" algn="t" rotWithShape="0">
              <a:prstClr val="black">
                <a:alpha val="8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072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lu202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E377DBA0-46A4-66E1-9F36-4F27615E7A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394611"/>
            <a:ext cx="8211671" cy="365125"/>
          </a:xfrm>
        </p:spPr>
        <p:txBody>
          <a:bodyPr anchor="b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/>
              <a:t>Oulu2026 Euroopan kulttuuripääkaupunki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6442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2" r:id="rId3"/>
    <p:sldLayoutId id="2147483684" r:id="rId4"/>
    <p:sldLayoutId id="2147483661" r:id="rId5"/>
    <p:sldLayoutId id="2147483683" r:id="rId6"/>
    <p:sldLayoutId id="2147483685" r:id="rId7"/>
    <p:sldLayoutId id="2147483715" r:id="rId8"/>
    <p:sldLayoutId id="2147483662" r:id="rId9"/>
    <p:sldLayoutId id="2147483663" r:id="rId10"/>
    <p:sldLayoutId id="2147483650" r:id="rId11"/>
    <p:sldLayoutId id="2147483651" r:id="rId12"/>
    <p:sldLayoutId id="2147483664" r:id="rId13"/>
    <p:sldLayoutId id="2147483665" r:id="rId14"/>
    <p:sldLayoutId id="2147483666" r:id="rId15"/>
    <p:sldLayoutId id="2147483667" r:id="rId16"/>
    <p:sldLayoutId id="2147483670" r:id="rId17"/>
    <p:sldLayoutId id="2147483668" r:id="rId18"/>
    <p:sldLayoutId id="2147483669" r:id="rId19"/>
    <p:sldLayoutId id="2147483677" r:id="rId20"/>
    <p:sldLayoutId id="2147483673" r:id="rId21"/>
    <p:sldLayoutId id="2147483675" r:id="rId22"/>
    <p:sldLayoutId id="2147483674" r:id="rId23"/>
    <p:sldLayoutId id="2147483676" r:id="rId24"/>
    <p:sldLayoutId id="2147483678" r:id="rId25"/>
    <p:sldLayoutId id="2147483679" r:id="rId26"/>
    <p:sldLayoutId id="2147483680" r:id="rId27"/>
    <p:sldLayoutId id="2147483681" r:id="rId2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178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714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tanja.salo@ouka.fi" TargetMode="External"/><Relationship Id="rId2" Type="http://schemas.openxmlformats.org/officeDocument/2006/relationships/hyperlink" Target="mailto:alakooki.vaka@ouka.fi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hyperlink" Target="https://www.ouka.fi/lukevinkaupunni/lukumaraton" TargetMode="External"/><Relationship Id="rId4" Type="http://schemas.openxmlformats.org/officeDocument/2006/relationships/hyperlink" Target="mailto:janika.harju@ouka.fi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lukevinkaupunni/lukumaraton" TargetMode="External"/><Relationship Id="rId2" Type="http://schemas.openxmlformats.org/officeDocument/2006/relationships/hyperlink" Target="https://lapsenoikeuksienviikko.fi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lakooki.vaka@ouka.fi" TargetMode="External"/><Relationship Id="rId2" Type="http://schemas.openxmlformats.org/officeDocument/2006/relationships/hyperlink" Target="mailto:tanja.salo@ouka.fi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png"/><Relationship Id="rId4" Type="http://schemas.openxmlformats.org/officeDocument/2006/relationships/hyperlink" Target="mailto:janika.harju@ouka.fi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6C693-5587-9633-1966-447017617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880" y="1870884"/>
            <a:ext cx="11433008" cy="1378871"/>
          </a:xfrm>
        </p:spPr>
        <p:txBody>
          <a:bodyPr>
            <a:normAutofit/>
          </a:bodyPr>
          <a:lstStyle/>
          <a:p>
            <a:pPr algn="r"/>
            <a:br>
              <a:rPr lang="en-US" dirty="0">
                <a:latin typeface="Segoe UI"/>
                <a:cs typeface="Segoe UI"/>
              </a:rPr>
            </a:br>
            <a:r>
              <a:rPr lang="en-US" dirty="0" err="1">
                <a:latin typeface="Segoe UI"/>
                <a:cs typeface="Segoe UI"/>
              </a:rPr>
              <a:t>Lukumaraton</a:t>
            </a:r>
            <a:r>
              <a:rPr lang="en-US" dirty="0">
                <a:latin typeface="Segoe UI"/>
                <a:cs typeface="Segoe UI"/>
              </a:rPr>
              <a:t> 2026: Lasten ja </a:t>
            </a:r>
            <a:r>
              <a:rPr lang="en-US">
                <a:latin typeface="Segoe UI"/>
                <a:cs typeface="Segoe UI"/>
              </a:rPr>
              <a:t>nuorten </a:t>
            </a:r>
            <a:r>
              <a:rPr lang="en-US" dirty="0" err="1">
                <a:latin typeface="Segoe UI"/>
                <a:cs typeface="Segoe UI"/>
              </a:rPr>
              <a:t>tekstit</a:t>
            </a:r>
            <a:endParaRPr lang="en-US" sz="3600" dirty="0">
              <a:latin typeface="Segoe UI"/>
              <a:cs typeface="Segoe U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97313-4B6A-4ED8-827B-190D39543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7512" y="3678698"/>
            <a:ext cx="7424928" cy="17746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300" err="1">
                <a:latin typeface="Segoe UI"/>
                <a:cs typeface="Segoe UI"/>
              </a:rPr>
              <a:t>Osallistumisohjeet</a:t>
            </a:r>
            <a:r>
              <a:rPr lang="en-US" sz="2300">
                <a:latin typeface="Segoe UI"/>
                <a:cs typeface="Segoe UI"/>
              </a:rPr>
              <a:t> </a:t>
            </a:r>
            <a:r>
              <a:rPr lang="en-US" sz="2300" err="1">
                <a:latin typeface="Segoe UI"/>
                <a:cs typeface="Segoe UI"/>
              </a:rPr>
              <a:t>vakaan</a:t>
            </a:r>
            <a:r>
              <a:rPr lang="en-US" sz="2300">
                <a:latin typeface="Segoe UI"/>
                <a:cs typeface="Segoe UI"/>
              </a:rPr>
              <a:t>, </a:t>
            </a:r>
            <a:r>
              <a:rPr lang="en-US" sz="2300" err="1">
                <a:latin typeface="Segoe UI"/>
                <a:cs typeface="Segoe UI"/>
              </a:rPr>
              <a:t>peruskouluun</a:t>
            </a:r>
            <a:r>
              <a:rPr lang="en-US" sz="2300">
                <a:latin typeface="Segoe UI"/>
                <a:cs typeface="Segoe UI"/>
              </a:rPr>
              <a:t>, </a:t>
            </a:r>
            <a:r>
              <a:rPr lang="en-US" sz="2300" err="1">
                <a:latin typeface="Segoe UI"/>
                <a:cs typeface="Segoe UI"/>
              </a:rPr>
              <a:t>toiselle</a:t>
            </a:r>
            <a:r>
              <a:rPr lang="en-US" sz="2300">
                <a:latin typeface="Segoe UI"/>
                <a:cs typeface="Segoe UI"/>
              </a:rPr>
              <a:t> </a:t>
            </a:r>
            <a:r>
              <a:rPr lang="en-US" sz="2300" err="1">
                <a:latin typeface="Segoe UI"/>
                <a:cs typeface="Segoe UI"/>
              </a:rPr>
              <a:t>asteelle</a:t>
            </a:r>
            <a:r>
              <a:rPr lang="en-US" sz="2300">
                <a:latin typeface="Segoe UI"/>
                <a:cs typeface="Segoe UI"/>
              </a:rPr>
              <a:t> ja </a:t>
            </a:r>
            <a:r>
              <a:rPr lang="en-US" sz="2300" err="1">
                <a:latin typeface="Segoe UI"/>
                <a:cs typeface="Segoe UI"/>
              </a:rPr>
              <a:t>vapaa-ajan</a:t>
            </a:r>
            <a:r>
              <a:rPr lang="en-US" sz="2300">
                <a:latin typeface="Segoe UI"/>
                <a:cs typeface="Segoe UI"/>
              </a:rPr>
              <a:t> </a:t>
            </a:r>
            <a:r>
              <a:rPr lang="en-US" sz="2300" err="1">
                <a:latin typeface="Segoe UI"/>
                <a:cs typeface="Segoe UI"/>
              </a:rPr>
              <a:t>ryhmiin</a:t>
            </a:r>
          </a:p>
          <a:p>
            <a:pPr algn="r"/>
            <a:r>
              <a:rPr lang="en-US" err="1">
                <a:latin typeface="Segoe UI"/>
                <a:cs typeface="Segoe UI"/>
              </a:rPr>
              <a:t>Oulun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kaupungin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sivistys</a:t>
            </a:r>
            <a:r>
              <a:rPr lang="en-US">
                <a:latin typeface="Segoe UI"/>
                <a:cs typeface="Segoe UI"/>
              </a:rPr>
              <a:t>- ja </a:t>
            </a:r>
            <a:r>
              <a:rPr lang="en-US" err="1">
                <a:latin typeface="Segoe UI"/>
                <a:cs typeface="Segoe UI"/>
              </a:rPr>
              <a:t>kulttuuripalvelut</a:t>
            </a:r>
          </a:p>
          <a:p>
            <a:pPr algn="r"/>
            <a:r>
              <a:rPr lang="en-US"/>
              <a:t>8/2026</a:t>
            </a:r>
          </a:p>
        </p:txBody>
      </p:sp>
    </p:spTree>
    <p:extLst>
      <p:ext uri="{BB962C8B-B14F-4D97-AF65-F5344CB8AC3E}">
        <p14:creationId xmlns:p14="http://schemas.microsoft.com/office/powerpoint/2010/main" val="3287958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787384-2057-31FE-598C-50CAD2C0E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918"/>
            <a:ext cx="10515600" cy="1325563"/>
          </a:xfrm>
        </p:spPr>
        <p:txBody>
          <a:bodyPr>
            <a:normAutofit/>
          </a:bodyPr>
          <a:lstStyle/>
          <a:p>
            <a:r>
              <a:rPr lang="fi-FI" sz="3600"/>
              <a:t>7) Lisätietoja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5DC049-B6A5-27B9-874F-9E61093C6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47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>
                <a:latin typeface="Segoe UI"/>
                <a:cs typeface="Segoe UI"/>
              </a:rPr>
              <a:t>Varhaiskasvatus: Hanna Tuomala, varhaiskasvatuksen kehittäjäopettaja (</a:t>
            </a:r>
            <a:r>
              <a:rPr lang="fi-FI" sz="2400" dirty="0">
                <a:latin typeface="Segoe UI"/>
                <a:cs typeface="Segoe UI"/>
                <a:hlinkClick r:id="rId2"/>
              </a:rPr>
              <a:t>alakooki.vaka@ouka.fi</a:t>
            </a:r>
            <a:r>
              <a:rPr lang="fi-FI" sz="2400">
                <a:latin typeface="Segoe UI"/>
                <a:cs typeface="Segoe UI"/>
              </a:rPr>
              <a:t>) </a:t>
            </a:r>
            <a:endParaRPr lang="en-US">
              <a:latin typeface="Segoe UI"/>
              <a:cs typeface="Segoe UI"/>
            </a:endParaRPr>
          </a:p>
          <a:p>
            <a:r>
              <a:rPr lang="fi-FI" sz="2400">
                <a:latin typeface="Segoe UI"/>
                <a:cs typeface="Segoe UI"/>
              </a:rPr>
              <a:t>Peruskoulut ja lukiot: Tanja Salo, lukutaidon edistämisen kehittäjäopettaja (</a:t>
            </a:r>
            <a:r>
              <a:rPr lang="fi-FI" sz="2400" dirty="0">
                <a:latin typeface="Segoe UI"/>
                <a:cs typeface="Segoe UI"/>
                <a:hlinkClick r:id="rId3"/>
              </a:rPr>
              <a:t>tanja.salo@ouka.fi</a:t>
            </a:r>
            <a:r>
              <a:rPr lang="fi-FI" sz="2400">
                <a:latin typeface="Segoe UI"/>
                <a:cs typeface="Segoe UI"/>
              </a:rPr>
              <a:t>)</a:t>
            </a:r>
          </a:p>
          <a:p>
            <a:r>
              <a:rPr lang="fi-FI" sz="2400">
                <a:latin typeface="Segoe UI"/>
                <a:cs typeface="Segoe UI"/>
              </a:rPr>
              <a:t>Ammattikoulut ja harrastusryhmät: Janika Harju, asiantuntija (</a:t>
            </a:r>
            <a:r>
              <a:rPr lang="fi-FI" sz="2400" dirty="0">
                <a:latin typeface="Segoe UI"/>
                <a:cs typeface="Segoe UI"/>
                <a:hlinkClick r:id="rId4"/>
              </a:rPr>
              <a:t>janika.harju@ouka.fi</a:t>
            </a:r>
            <a:r>
              <a:rPr lang="fi-FI" sz="2400">
                <a:latin typeface="Segoe UI"/>
                <a:cs typeface="Segoe UI"/>
              </a:rPr>
              <a:t>)</a:t>
            </a:r>
          </a:p>
          <a:p>
            <a:endParaRPr lang="fi-FI" sz="2000"/>
          </a:p>
          <a:p>
            <a:pPr marL="0" indent="0">
              <a:buNone/>
            </a:pPr>
            <a:r>
              <a:rPr lang="fi-FI" sz="2400" b="1"/>
              <a:t>Seuraa lukumaratonin tiedostusta</a:t>
            </a:r>
          </a:p>
          <a:p>
            <a:pPr marL="0" indent="0">
              <a:buNone/>
            </a:pPr>
            <a:r>
              <a:rPr lang="fi-FI" sz="2400">
                <a:latin typeface="Segoe UI"/>
                <a:cs typeface="Segoe UI"/>
              </a:rPr>
              <a:t>Lisätietoa ja valmiit materiaalit Lukevin kaupunni -toiminnan verkkosivuilla: </a:t>
            </a:r>
            <a:r>
              <a:rPr lang="fi-FI" sz="2400" dirty="0">
                <a:latin typeface="Segoe UI"/>
                <a:cs typeface="Segoe UI"/>
                <a:hlinkClick r:id="rId5"/>
              </a:rPr>
              <a:t>Oulun lukumaraton</a:t>
            </a:r>
            <a:r>
              <a:rPr lang="fi-FI" sz="2400">
                <a:latin typeface="Segoe UI"/>
                <a:cs typeface="Segoe UI"/>
              </a:rPr>
              <a:t>.</a:t>
            </a:r>
          </a:p>
          <a:p>
            <a:pPr marL="0" indent="0">
              <a:buNone/>
            </a:pP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810B431-8293-A297-50A0-09A02F23E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B5C20AC-A1E8-3335-DD82-F5C3F08FC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10</a:t>
            </a:fld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FEDF27F-2623-6A79-5727-3B206ED81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6385" y="5883869"/>
            <a:ext cx="6718374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11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BA8796-CC48-2B8A-3395-AD9D358F8B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6D7B2D1-6672-5B99-EC75-AE2CA11C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7757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059C3B-D5BF-ADE9-6514-CD668BB5E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/>
              <a:t>Esityksen sisältö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4A845FE-098E-651B-60FB-44DE4F750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2800"/>
              <a:t>Mistä Oulun lukumaratonissa on kyse?</a:t>
            </a:r>
          </a:p>
          <a:p>
            <a:r>
              <a:rPr lang="fi-FI" sz="2800"/>
              <a:t>Osallistumisohjeet ryhmille</a:t>
            </a:r>
          </a:p>
          <a:p>
            <a:pPr lvl="1"/>
            <a:r>
              <a:rPr lang="fi-FI" sz="2400"/>
              <a:t>Kirjoitusohjeet pähkinänkuoressa</a:t>
            </a:r>
          </a:p>
          <a:p>
            <a:pPr lvl="1"/>
            <a:r>
              <a:rPr lang="fi-FI" sz="2400"/>
              <a:t>Julkaisu- ja esitysluvat sekä tekstien tallentaminen</a:t>
            </a:r>
          </a:p>
          <a:p>
            <a:pPr lvl="1"/>
            <a:r>
              <a:rPr lang="fi-FI" sz="2400"/>
              <a:t>Tekstien läpikäynti ja kokoaminen</a:t>
            </a:r>
          </a:p>
          <a:p>
            <a:pPr lvl="1"/>
            <a:r>
              <a:rPr lang="fi-FI" sz="2400">
                <a:latin typeface="Segoe UI"/>
                <a:cs typeface="Segoe UI"/>
              </a:rPr>
              <a:t>Tekstien lähettäminen (viim. 9.10.)</a:t>
            </a:r>
          </a:p>
          <a:p>
            <a:r>
              <a:rPr lang="fi-FI" sz="2800"/>
              <a:t>Lukumaratonin seuraaminen marraskuussa</a:t>
            </a:r>
          </a:p>
          <a:p>
            <a:r>
              <a:rPr lang="fi-FI" sz="2800"/>
              <a:t>Lisätietoja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023A96C-0053-1468-DB80-D71FF303B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9D3D027-E781-7083-4E23-E5A24989E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2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99F084A-0143-E8B4-F08A-E88B908CC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277" y="5883869"/>
            <a:ext cx="6718374" cy="94496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713D8F7-BF4D-589B-B34F-FDB15206D5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6264" y="3699598"/>
            <a:ext cx="2388575" cy="23489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A38A4E-996A-268D-24D5-0AA700C9AF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64"/>
          <a:stretch>
            <a:fillRect/>
          </a:stretch>
        </p:blipFill>
        <p:spPr>
          <a:xfrm>
            <a:off x="9516033" y="1965799"/>
            <a:ext cx="1848839" cy="185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23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">
            <a:extLst>
              <a:ext uri="{FF2B5EF4-FFF2-40B4-BE49-F238E27FC236}">
                <a16:creationId xmlns:a16="http://schemas.microsoft.com/office/drawing/2014/main" id="{08C0D815-EDC5-7671-D120-C6A7998DC1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F8C950EE-E00E-5F0B-D622-CFABF192C8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5C0230F-6B8B-D357-DFD8-E63CC66DF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3</a:t>
            </a:fld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DE3F1B8-6CB0-F665-222B-D62A9E611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43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DDB155-B886-D251-84CD-B6679B8DB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/>
              <a:t>1) Mikä on Oulun lukumaraton?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CAC980C-C395-56F1-0C2E-BB23A880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4B4F0F4-8545-7C86-F32A-46207CD0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10" name="Sisällön paikkamerkki 9">
            <a:extLst>
              <a:ext uri="{FF2B5EF4-FFF2-40B4-BE49-F238E27FC236}">
                <a16:creationId xmlns:a16="http://schemas.microsoft.com/office/drawing/2014/main" id="{AA9DF689-A7A8-B956-9647-2C2A38B93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sz="2400" dirty="0">
                <a:latin typeface="Segoe UI"/>
                <a:cs typeface="Segoe UI"/>
              </a:rPr>
              <a:t>Kulttuuripääkaupunkivuoden tempaus, jossa juhlistetaan </a:t>
            </a:r>
            <a:r>
              <a:rPr lang="fi-FI" sz="2400" dirty="0">
                <a:latin typeface="Segoe UI"/>
                <a:cs typeface="Segoe UI"/>
                <a:hlinkClick r:id="rId2"/>
              </a:rPr>
              <a:t>Lapsen oikeuksien viikkoa</a:t>
            </a:r>
            <a:r>
              <a:rPr lang="fi-FI" sz="2400" dirty="0">
                <a:latin typeface="Segoe UI"/>
                <a:cs typeface="Segoe UI"/>
              </a:rPr>
              <a:t> ja annetaan ääni oululaisille lapsille ja nuorille.</a:t>
            </a:r>
          </a:p>
          <a:p>
            <a:r>
              <a:rPr lang="fi-FI" sz="2400" dirty="0">
                <a:latin typeface="Segoe UI"/>
                <a:cs typeface="Segoe UI"/>
              </a:rPr>
              <a:t>Tapahtuma, jossa tunnetut oululaiset lukevat lasten ja nuorten itse kirjoittamia tai </a:t>
            </a:r>
            <a:r>
              <a:rPr lang="fi-FI" sz="2400" dirty="0" err="1">
                <a:latin typeface="Segoe UI"/>
                <a:cs typeface="Segoe UI"/>
              </a:rPr>
              <a:t>saduttamalla</a:t>
            </a:r>
            <a:r>
              <a:rPr lang="fi-FI" sz="2400" dirty="0">
                <a:latin typeface="Segoe UI"/>
                <a:cs typeface="Segoe UI"/>
              </a:rPr>
              <a:t> tallennettuja tekstejä ääneen. Menossa mukana ovat mm. Jesse Puljujärvi, Oulun Kärppien ja </a:t>
            </a:r>
            <a:r>
              <a:rPr lang="fi-FI" sz="2400" dirty="0" err="1">
                <a:latin typeface="Segoe UI"/>
                <a:cs typeface="Segoe UI"/>
              </a:rPr>
              <a:t>ACO:n</a:t>
            </a:r>
            <a:r>
              <a:rPr lang="fi-FI" sz="2400" dirty="0">
                <a:latin typeface="Segoe UI"/>
                <a:cs typeface="Segoe UI"/>
              </a:rPr>
              <a:t> tähtipelaajia sekä monia some-vaikuttajia eri aloilta.</a:t>
            </a:r>
          </a:p>
          <a:p>
            <a:r>
              <a:rPr lang="fi-FI" sz="2400" dirty="0">
                <a:latin typeface="Segoe UI"/>
                <a:cs typeface="Segoe UI"/>
              </a:rPr>
              <a:t>Tapahtumaa voi seurata suorana YLE Areenassa</a:t>
            </a:r>
          </a:p>
          <a:p>
            <a:pPr lvl="1"/>
            <a:r>
              <a:rPr lang="fi-FI" sz="2000" b="1" dirty="0"/>
              <a:t>Ke 18.11. klo 9–12</a:t>
            </a:r>
            <a:r>
              <a:rPr lang="fi-FI" sz="2000" dirty="0"/>
              <a:t>: Lasten päivä: varhaiskasvatus- ja alakouluikäisten tekstit</a:t>
            </a:r>
            <a:endParaRPr lang="fi-FI" sz="2800" dirty="0"/>
          </a:p>
          <a:p>
            <a:pPr lvl="1"/>
            <a:r>
              <a:rPr lang="fi-FI" sz="2000" b="1" dirty="0"/>
              <a:t>To 19.11. klo 9–12</a:t>
            </a:r>
            <a:r>
              <a:rPr lang="fi-FI" sz="2000" dirty="0"/>
              <a:t>: Nuorten päivä: yläkouluikäisten ja toisen asteen opiskelijoiden tekstit</a:t>
            </a:r>
            <a:endParaRPr lang="fi-FI" sz="2800" dirty="0"/>
          </a:p>
          <a:p>
            <a:r>
              <a:rPr lang="fi-FI" sz="2200" dirty="0"/>
              <a:t>Kaikenikäisten lasten ja nuorten tekstejä luetaan lisäksi Valkean Kesäkadun iltatapahtumassa</a:t>
            </a:r>
            <a:r>
              <a:rPr lang="fi-FI" sz="2200" b="1" dirty="0"/>
              <a:t> to 19.11. klo 17–19</a:t>
            </a:r>
            <a:r>
              <a:rPr lang="fi-FI" sz="2200" dirty="0"/>
              <a:t>.</a:t>
            </a:r>
          </a:p>
          <a:p>
            <a:r>
              <a:rPr lang="fi-FI" sz="2400" dirty="0">
                <a:latin typeface="Segoe UI"/>
                <a:cs typeface="Segoe UI"/>
              </a:rPr>
              <a:t>Lisätietoja ja valmiit materiaalit Lukevin </a:t>
            </a:r>
            <a:r>
              <a:rPr lang="fi-FI" sz="2400" dirty="0" err="1">
                <a:latin typeface="Segoe UI"/>
                <a:cs typeface="Segoe UI"/>
              </a:rPr>
              <a:t>kaupunni</a:t>
            </a:r>
            <a:r>
              <a:rPr lang="fi-FI" sz="2400" dirty="0">
                <a:latin typeface="Segoe UI"/>
                <a:cs typeface="Segoe UI"/>
              </a:rPr>
              <a:t> -toiminnan verkkosivuilta: </a:t>
            </a:r>
            <a:r>
              <a:rPr lang="fi-FI" sz="2400" dirty="0">
                <a:latin typeface="Segoe UI"/>
                <a:cs typeface="Segoe UI"/>
                <a:hlinkClick r:id="rId3"/>
              </a:rPr>
              <a:t>Oulun lukumaraton</a:t>
            </a:r>
            <a:r>
              <a:rPr lang="fi-FI" sz="2400" dirty="0">
                <a:latin typeface="Segoe UI"/>
                <a:cs typeface="Segoe UI"/>
              </a:rPr>
              <a:t>.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22F80F0-0827-034C-49A8-C33989790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9670" y="5913038"/>
            <a:ext cx="6718374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2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92E2B0-1FB2-3C61-4BA2-38A94CE45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086"/>
            <a:ext cx="10930128" cy="1325563"/>
          </a:xfrm>
        </p:spPr>
        <p:txBody>
          <a:bodyPr>
            <a:normAutofit/>
          </a:bodyPr>
          <a:lstStyle/>
          <a:p>
            <a:r>
              <a:rPr lang="fi-FI" sz="3600"/>
              <a:t>2) Kirjoitusohjeet pähkinänkuoressa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BABD55-AE7A-6DB5-C0E1-C76A9040F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0957"/>
            <a:ext cx="10515600" cy="50129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r>
              <a:rPr lang="fi-FI" sz="2000" b="1" dirty="0">
                <a:highlight>
                  <a:srgbClr val="FFFFFF"/>
                </a:highlight>
                <a:latin typeface="Segoe UI"/>
                <a:cs typeface="Segoe UI"/>
              </a:rPr>
              <a:t>Aihevaihtoehdot mukailevat Lapsen oikeuksien viikon teemaa:</a:t>
            </a:r>
            <a:endParaRPr lang="fi-FI" sz="2000" dirty="0">
              <a:highlight>
                <a:srgbClr val="C6C6C6"/>
              </a:highlight>
              <a:latin typeface="Segoe UI"/>
              <a:cs typeface="Segoe UI"/>
            </a:endParaRPr>
          </a:p>
          <a:p>
            <a:pPr marL="971550" lvl="1" indent="-285750">
              <a:buFont typeface="Arial"/>
              <a:buChar char="•"/>
            </a:pPr>
            <a:r>
              <a:rPr lang="fi-FI" i="1" dirty="0">
                <a:highlight>
                  <a:srgbClr val="FFFFFF"/>
                </a:highlight>
                <a:latin typeface="Segoe UI"/>
                <a:cs typeface="Segoe UI"/>
              </a:rPr>
              <a:t>Minun unelmani</a:t>
            </a:r>
            <a:endParaRPr lang="fi-FI" i="1" dirty="0">
              <a:highlight>
                <a:srgbClr val="C6C6C6"/>
              </a:highlight>
              <a:latin typeface="Segoe UI"/>
              <a:cs typeface="Segoe UI"/>
            </a:endParaRPr>
          </a:p>
          <a:p>
            <a:pPr marL="971550" lvl="1" indent="-285750">
              <a:buFont typeface="Arial"/>
              <a:buChar char="•"/>
            </a:pPr>
            <a:r>
              <a:rPr lang="fi-FI" i="1" dirty="0">
                <a:highlight>
                  <a:srgbClr val="FFFFFF"/>
                </a:highlight>
                <a:latin typeface="Segoe UI"/>
                <a:cs typeface="Segoe UI"/>
              </a:rPr>
              <a:t>Minun tulevaisuuteni</a:t>
            </a:r>
            <a:endParaRPr lang="fi-FI" i="1" dirty="0">
              <a:highlight>
                <a:srgbClr val="C6C6C6"/>
              </a:highlight>
              <a:latin typeface="Segoe UI"/>
              <a:cs typeface="Segoe UI"/>
            </a:endParaRPr>
          </a:p>
          <a:p>
            <a:pPr marL="971550" lvl="1" indent="-285750">
              <a:buFont typeface="Arial"/>
              <a:buChar char="•"/>
            </a:pPr>
            <a:r>
              <a:rPr lang="fi-FI" i="1" dirty="0">
                <a:highlight>
                  <a:srgbClr val="FFFFFF"/>
                </a:highlight>
                <a:latin typeface="Segoe UI"/>
                <a:cs typeface="Segoe UI"/>
              </a:rPr>
              <a:t>Minun muistoni</a:t>
            </a:r>
            <a:endParaRPr lang="fi-FI" i="1" dirty="0">
              <a:highlight>
                <a:srgbClr val="C6C6C6"/>
              </a:highlight>
              <a:latin typeface="Segoe UI"/>
              <a:cs typeface="Segoe UI"/>
            </a:endParaRPr>
          </a:p>
          <a:p>
            <a:pPr marL="971550" lvl="1" indent="-285750">
              <a:buFont typeface="Arial"/>
              <a:buChar char="•"/>
            </a:pPr>
            <a:r>
              <a:rPr lang="fi-FI" i="1" dirty="0">
                <a:highlight>
                  <a:srgbClr val="FFFFFF"/>
                </a:highlight>
                <a:latin typeface="Segoe UI"/>
                <a:cs typeface="Segoe UI"/>
              </a:rPr>
              <a:t>Minun ilonaiheeni</a:t>
            </a:r>
          </a:p>
          <a:p>
            <a:pPr>
              <a:buFont typeface="Arial"/>
              <a:buChar char="•"/>
            </a:pPr>
            <a:r>
              <a:rPr lang="fi-FI" sz="2000" b="1" dirty="0">
                <a:highlight>
                  <a:srgbClr val="FFFFFF"/>
                </a:highlight>
                <a:latin typeface="Segoe UI"/>
                <a:cs typeface="Segoe UI"/>
              </a:rPr>
              <a:t>Tekstilaji:</a:t>
            </a:r>
            <a:r>
              <a:rPr lang="fi-FI" sz="2000" dirty="0">
                <a:highlight>
                  <a:srgbClr val="FFFFFF"/>
                </a:highlight>
                <a:latin typeface="Segoe UI"/>
                <a:cs typeface="Segoe UI"/>
              </a:rPr>
              <a:t> esim. tarina, runo, mielipidekirjoitus tai ryhmän yhdessä kokoama sanalista</a:t>
            </a:r>
            <a:endParaRPr lang="fi-FI" sz="2000" i="1" dirty="0">
              <a:highlight>
                <a:srgbClr val="FFFFFF"/>
              </a:highlight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fi-FI" sz="2000" b="1" dirty="0">
                <a:highlight>
                  <a:srgbClr val="FFFFFF"/>
                </a:highlight>
                <a:latin typeface="Segoe UI"/>
                <a:cs typeface="Segoe UI"/>
              </a:rPr>
              <a:t>Otsikko:</a:t>
            </a:r>
            <a:r>
              <a:rPr lang="fi-FI" sz="2000" dirty="0">
                <a:highlight>
                  <a:srgbClr val="FFFFFF"/>
                </a:highlight>
                <a:latin typeface="Segoe UI"/>
                <a:cs typeface="Segoe UI"/>
              </a:rPr>
              <a:t> kirjoittajan oma</a:t>
            </a:r>
            <a:endParaRPr lang="fi-FI" sz="2000" dirty="0">
              <a:highlight>
                <a:srgbClr val="C6C6C6"/>
              </a:highlight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fi-FI" sz="2000" b="1" dirty="0">
                <a:highlight>
                  <a:srgbClr val="FFFFFF"/>
                </a:highlight>
                <a:latin typeface="Segoe UI"/>
                <a:cs typeface="Segoe UI"/>
              </a:rPr>
              <a:t>Kieli:</a:t>
            </a:r>
            <a:r>
              <a:rPr lang="fi-FI" sz="2000" dirty="0">
                <a:highlight>
                  <a:srgbClr val="FFFFFF"/>
                </a:highlight>
                <a:latin typeface="Segoe UI"/>
                <a:cs typeface="Segoe UI"/>
              </a:rPr>
              <a:t> vapaa</a:t>
            </a:r>
            <a:endParaRPr lang="fi-FI" sz="2000" dirty="0">
              <a:highlight>
                <a:srgbClr val="C6C6C6"/>
              </a:highlight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fi-FI" sz="2000" b="1" dirty="0">
                <a:highlight>
                  <a:srgbClr val="FFFFFF"/>
                </a:highlight>
                <a:latin typeface="Segoe UI"/>
                <a:cs typeface="Segoe UI"/>
              </a:rPr>
              <a:t>Pituus:</a:t>
            </a:r>
            <a:r>
              <a:rPr lang="fi-FI" sz="2000" dirty="0">
                <a:highlight>
                  <a:srgbClr val="FFFFFF"/>
                </a:highlight>
                <a:latin typeface="Segoe UI"/>
                <a:cs typeface="Segoe UI"/>
              </a:rPr>
              <a:t> suositus enintään 2 liuskaa</a:t>
            </a:r>
            <a:endParaRPr lang="fi-FI" sz="2000" dirty="0">
              <a:highlight>
                <a:srgbClr val="C6C6C6"/>
              </a:highlight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fi-FI" sz="2000" b="1" dirty="0">
                <a:highlight>
                  <a:srgbClr val="FFFFFF"/>
                </a:highlight>
                <a:latin typeface="Segoe UI"/>
                <a:cs typeface="Segoe UI"/>
              </a:rPr>
              <a:t>Muoto:</a:t>
            </a:r>
            <a:r>
              <a:rPr lang="fi-FI" sz="2000" dirty="0">
                <a:highlight>
                  <a:srgbClr val="FFFFFF"/>
                </a:highlight>
                <a:latin typeface="Segoe UI"/>
                <a:cs typeface="Segoe UI"/>
              </a:rPr>
              <a:t> tekstitiedosto, fontti Times New Roman 14 pt, riviväli 1,5 </a:t>
            </a:r>
            <a:endParaRPr lang="fi-FI" sz="2000" dirty="0">
              <a:highlight>
                <a:srgbClr val="C6C6C6"/>
              </a:highlight>
              <a:latin typeface="Segoe UI"/>
              <a:cs typeface="Segoe UI"/>
            </a:endParaRPr>
          </a:p>
          <a:p>
            <a:pPr marL="971550" lvl="1" indent="-285750">
              <a:buFont typeface="Arial"/>
              <a:buChar char="•"/>
            </a:pPr>
            <a:r>
              <a:rPr lang="fi-FI" sz="2000" dirty="0">
                <a:highlight>
                  <a:srgbClr val="FFFFFF"/>
                </a:highlight>
                <a:latin typeface="Segoe UI"/>
                <a:cs typeface="Segoe UI"/>
              </a:rPr>
              <a:t>Käsinkirjoitettuja tekstejä ei julkaista.</a:t>
            </a:r>
            <a:endParaRPr lang="fi-FI" sz="2000" dirty="0">
              <a:highlight>
                <a:srgbClr val="C6C6C6"/>
              </a:highlight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fi-FI" sz="2000" b="1" dirty="0">
                <a:highlight>
                  <a:srgbClr val="FFFFFF"/>
                </a:highlight>
                <a:latin typeface="Segoe UI"/>
                <a:cs typeface="Segoe UI"/>
              </a:rPr>
              <a:t>Nimimerkki:</a:t>
            </a:r>
            <a:r>
              <a:rPr lang="fi-FI" sz="2000" dirty="0">
                <a:highlight>
                  <a:srgbClr val="FFFFFF"/>
                </a:highlight>
                <a:latin typeface="Segoe UI"/>
                <a:cs typeface="Segoe UI"/>
              </a:rPr>
              <a:t> Tekstin alkuun merkitään kirjoittajan itse keksimä nimimerkki.</a:t>
            </a:r>
          </a:p>
          <a:p>
            <a:pPr marL="0" indent="0">
              <a:buNone/>
            </a:pPr>
            <a:r>
              <a:rPr lang="fi-FI" sz="2000" dirty="0">
                <a:highlight>
                  <a:srgbClr val="FFFFFF"/>
                </a:highlight>
                <a:latin typeface="Segoe UI"/>
                <a:cs typeface="Segoe UI"/>
              </a:rPr>
              <a:t>(Parina tai ryhmässä kirjoittavilla nimimerkki voi olla yhteinen.)</a:t>
            </a:r>
            <a:endParaRPr lang="fi-FI" sz="2000" dirty="0">
              <a:highlight>
                <a:srgbClr val="C6C6C6"/>
              </a:highlight>
              <a:latin typeface="Segoe UI"/>
              <a:cs typeface="Segoe UI"/>
            </a:endParaRPr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C12C330-497A-5139-2EB4-2212CD98B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5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0B3EFB5-2369-33A1-232C-B4B4DAFCE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7991" y="5939807"/>
            <a:ext cx="6405355" cy="90093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F2712AE-030F-73B4-B6D5-447013D52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7608" y="3649350"/>
            <a:ext cx="2047377" cy="208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61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D60A9C-4B6A-A658-71AE-AF71A528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02587" cy="1345355"/>
          </a:xfrm>
        </p:spPr>
        <p:txBody>
          <a:bodyPr>
            <a:normAutofit/>
          </a:bodyPr>
          <a:lstStyle/>
          <a:p>
            <a:r>
              <a:rPr lang="fi-FI" sz="3600">
                <a:latin typeface="Segoe UI"/>
                <a:cs typeface="Segoe UI"/>
              </a:rPr>
              <a:t>3) Julkaisu- ja esitysluvat sekä tekstien tallentaminen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6310C3-6F0D-0019-50D5-D2732DF6C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2800" dirty="0"/>
              <a:t>Ryhmän vastuuaikuinen</a:t>
            </a:r>
          </a:p>
          <a:p>
            <a:r>
              <a:rPr lang="fi-FI" sz="2400" dirty="0"/>
              <a:t>Varmistaa, ettei teksteissä ole tunnistettavia henkilötietoja. Tekstin yhteydessä julkaistaan vain kirjoittajan nimimerkki.</a:t>
            </a:r>
            <a:endParaRPr lang="fi-FI" sz="3200" dirty="0">
              <a:latin typeface="Segoe UI"/>
              <a:cs typeface="Segoe UI"/>
            </a:endParaRPr>
          </a:p>
          <a:p>
            <a:r>
              <a:rPr lang="fi-FI" sz="2400" dirty="0">
                <a:latin typeface="Segoe UI"/>
                <a:cs typeface="Segoe UI"/>
              </a:rPr>
              <a:t>Huolehtii siitä, että lapsi tai nuori sekä huoltajat ovat antaneen luvan tekstin julkaisemiseen, tallentamiseen ja esittämiseen </a:t>
            </a:r>
            <a:r>
              <a:rPr lang="fi-FI" sz="2400" b="1" dirty="0">
                <a:latin typeface="Segoe UI"/>
                <a:cs typeface="Segoe UI"/>
              </a:rPr>
              <a:t>ennen</a:t>
            </a:r>
            <a:r>
              <a:rPr lang="fi-FI" sz="2400" dirty="0">
                <a:latin typeface="Segoe UI"/>
                <a:cs typeface="Segoe UI"/>
              </a:rPr>
              <a:t> </a:t>
            </a:r>
            <a:r>
              <a:rPr lang="fi-FI" sz="2400" b="1" dirty="0">
                <a:latin typeface="Segoe UI"/>
                <a:cs typeface="Segoe UI"/>
              </a:rPr>
              <a:t>tekstin lähettämistä</a:t>
            </a:r>
            <a:r>
              <a:rPr lang="fi-FI" sz="2400" dirty="0">
                <a:latin typeface="Segoe UI"/>
                <a:cs typeface="Segoe UI"/>
              </a:rPr>
              <a:t> lukumaratoniin (ks. erillinen lupalomake).</a:t>
            </a:r>
          </a:p>
          <a:p>
            <a:r>
              <a:rPr lang="fi-FI" sz="2400" dirty="0"/>
              <a:t>Säilyttää lupalomakkeita kahden kuukauden ajan lukumaratonin päättymisestä. (Lomakkeita ei siis lähetetä eteenpäin järjestäjille.)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0FEFEFC-D9C1-3EBB-5AE7-C66C0D2CD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E58BD0A-2704-5127-3507-9628BE0E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6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D1F40C4-9345-E12E-82C1-9502D8D5A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13" y="5883869"/>
            <a:ext cx="6718374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343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846E6-CC14-643E-AB22-5CE01F36C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70887"/>
          </a:xfrm>
        </p:spPr>
        <p:txBody>
          <a:bodyPr/>
          <a:lstStyle/>
          <a:p>
            <a:pPr marL="342900" indent="-342900">
              <a:spcBef>
                <a:spcPts val="1000"/>
              </a:spcBef>
            </a:pPr>
            <a:r>
              <a:rPr lang="fi-FI" sz="3600">
                <a:solidFill>
                  <a:srgbClr val="000000"/>
                </a:solidFill>
                <a:latin typeface="Segoe UI"/>
                <a:cs typeface="Segoe UI"/>
              </a:rPr>
              <a:t>4) Tekstien läpikäynti ja kokoaminen</a:t>
            </a:r>
            <a:endParaRPr lang="en-US" sz="3600">
              <a:solidFill>
                <a:srgbClr val="000000"/>
              </a:solidFill>
              <a:latin typeface="Segoe UI"/>
              <a:cs typeface="Segoe UI"/>
            </a:endParaRPr>
          </a:p>
          <a:p>
            <a:br>
              <a:rPr lang="fi-FI"/>
            </a:b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507A38-6542-1F24-E6A1-FDA04E52C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1864"/>
            <a:ext cx="10515600" cy="45584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2800"/>
              <a:t>Ryhmän vastuuaikuinen</a:t>
            </a:r>
          </a:p>
          <a:p>
            <a:r>
              <a:rPr lang="fi-FI" sz="2400">
                <a:latin typeface="Segoe UI"/>
                <a:cs typeface="Segoe UI"/>
              </a:rPr>
              <a:t>Esilukee tekstit. Lukumaratonissa julkaistavat tekstit ovat asiallisia ja muita kunnioittavia.</a:t>
            </a:r>
          </a:p>
          <a:p>
            <a:r>
              <a:rPr lang="fi-FI" sz="2400"/>
              <a:t>Kokoaa julkaisuluvan saaneet tekstit samaan tiedostoon. Tiedoston alkuun lisätään kansilehti, jossa ilmoitetaan vastuuhenkilön nimi, ryhmä ja yksikkö (esim. </a:t>
            </a:r>
            <a:r>
              <a:rPr lang="fi-FI" sz="2400" i="1"/>
              <a:t>Olli Opettaja, 7B, Runokylän koulu</a:t>
            </a:r>
            <a:r>
              <a:rPr lang="fi-FI" sz="2400"/>
              <a:t>).</a:t>
            </a:r>
          </a:p>
          <a:p>
            <a:r>
              <a:rPr lang="fi-FI" sz="2400"/>
              <a:t>Lähettää tekstit </a:t>
            </a:r>
            <a:r>
              <a:rPr lang="fi-FI" sz="2400" b="1"/>
              <a:t>viimeistään pe 9.10.</a:t>
            </a:r>
            <a:r>
              <a:rPr lang="fi-FI" sz="2400"/>
              <a:t> (ks. seuraava dia).</a:t>
            </a:r>
          </a:p>
          <a:p>
            <a:pPr marL="0" indent="0">
              <a:buNone/>
            </a:pPr>
            <a:endParaRPr lang="fi-FI" b="1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i-FI" b="1">
              <a:solidFill>
                <a:srgbClr val="FF0000"/>
              </a:solidFill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EA4170-35AA-5F6A-AE1E-B188F9694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483DEAD-8967-268A-E2BA-C255EA787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7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AC3C2A4-FD88-9D33-0551-23D45FA1E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556" y="5913038"/>
            <a:ext cx="6718374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616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76878A-C708-D8EB-4526-5ACC9099B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246253"/>
            <a:ext cx="11292840" cy="1325563"/>
          </a:xfrm>
        </p:spPr>
        <p:txBody>
          <a:bodyPr>
            <a:normAutofit/>
          </a:bodyPr>
          <a:lstStyle/>
          <a:p>
            <a:r>
              <a:rPr lang="fi-FI" sz="3600" dirty="0">
                <a:latin typeface="Segoe UI"/>
                <a:cs typeface="Segoe UI"/>
              </a:rPr>
              <a:t>5) Tekstien lähettäminen oikealle vastaanottajalle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43C946-5B25-BBB3-5C92-DAD9E5835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5463"/>
            <a:ext cx="10515600" cy="502005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fi-FI" sz="2600" b="1" dirty="0">
                <a:latin typeface="Segoe UI"/>
                <a:cs typeface="Segoe UI"/>
              </a:rPr>
              <a:t>1</a:t>
            </a:r>
            <a:r>
              <a:rPr lang="fi-FI" sz="2200" b="1" dirty="0">
                <a:latin typeface="Segoe UI"/>
                <a:cs typeface="Segoe UI"/>
              </a:rPr>
              <a:t>.</a:t>
            </a:r>
            <a:r>
              <a:rPr lang="fi-FI" sz="2600" b="1" dirty="0">
                <a:latin typeface="Segoe UI"/>
                <a:cs typeface="Segoe UI"/>
              </a:rPr>
              <a:t> </a:t>
            </a:r>
            <a:r>
              <a:rPr lang="fi-FI" sz="2600" b="1" dirty="0" err="1">
                <a:latin typeface="Segoe UI"/>
                <a:cs typeface="Segoe UI"/>
              </a:rPr>
              <a:t>Eduouka</a:t>
            </a:r>
            <a:r>
              <a:rPr lang="fi-FI" sz="2600" b="1" dirty="0">
                <a:latin typeface="Segoe UI"/>
                <a:cs typeface="Segoe UI"/>
              </a:rPr>
              <a:t>-käyttäjät (esim. perusopetus ja lukiot)</a:t>
            </a:r>
            <a:r>
              <a:rPr lang="fi-FI" sz="2600" dirty="0">
                <a:latin typeface="Segoe UI"/>
                <a:cs typeface="Segoe UI"/>
              </a:rPr>
              <a:t> </a:t>
            </a:r>
          </a:p>
          <a:p>
            <a:pPr lvl="0" fontAlgn="base"/>
            <a:r>
              <a:rPr lang="fi-FI" sz="2200" dirty="0">
                <a:latin typeface="Segoe UI"/>
                <a:cs typeface="Segoe UI"/>
              </a:rPr>
              <a:t>Lähetä sähköpostia osoitteeseen </a:t>
            </a:r>
            <a:r>
              <a:rPr lang="fi-FI" sz="2200" u="sng" dirty="0">
                <a:latin typeface="Segoe UI"/>
                <a:cs typeface="Segoe UI"/>
                <a:hlinkClick r:id="rId2"/>
              </a:rPr>
              <a:t>tanja.salo@ouka.fi</a:t>
            </a:r>
            <a:r>
              <a:rPr lang="fi-FI" sz="2200" dirty="0">
                <a:latin typeface="Segoe UI"/>
                <a:cs typeface="Segoe UI"/>
              </a:rPr>
              <a:t>.</a:t>
            </a:r>
          </a:p>
          <a:p>
            <a:pPr fontAlgn="base"/>
            <a:r>
              <a:rPr lang="fi-FI" sz="2200" dirty="0">
                <a:latin typeface="Segoe UI"/>
                <a:cs typeface="Segoe UI"/>
              </a:rPr>
              <a:t>Kirjoita otsikoksi ”Lukumaraton”. </a:t>
            </a:r>
          </a:p>
          <a:p>
            <a:pPr lvl="0" fontAlgn="base"/>
            <a:r>
              <a:rPr lang="fi-FI" sz="2200" dirty="0"/>
              <a:t>Kerro viestissä, minkä ikäisten lasten tai nuorten tekstejä olet lähettämässä. </a:t>
            </a:r>
          </a:p>
          <a:p>
            <a:pPr lvl="0" fontAlgn="base"/>
            <a:r>
              <a:rPr lang="fi-FI" sz="2200" dirty="0"/>
              <a:t>Saat paluupostissa linkin, jonka kautta tekstit on helppo jakaa.  </a:t>
            </a:r>
          </a:p>
          <a:p>
            <a:pPr marL="0" indent="0" fontAlgn="base">
              <a:buNone/>
            </a:pPr>
            <a:endParaRPr lang="fi-FI" sz="2200" b="1" dirty="0"/>
          </a:p>
          <a:p>
            <a:pPr marL="0" indent="0" fontAlgn="base">
              <a:buNone/>
            </a:pPr>
            <a:r>
              <a:rPr lang="fi-FI" sz="2600" b="1" dirty="0">
                <a:latin typeface="Segoe UI"/>
                <a:cs typeface="Segoe UI"/>
              </a:rPr>
              <a:t>2. </a:t>
            </a:r>
            <a:r>
              <a:rPr lang="fi-FI" sz="2600" b="1" dirty="0" err="1">
                <a:latin typeface="Segoe UI"/>
                <a:cs typeface="Segoe UI"/>
              </a:rPr>
              <a:t>Ouka</a:t>
            </a:r>
            <a:r>
              <a:rPr lang="fi-FI" sz="2600" b="1" dirty="0">
                <a:latin typeface="Segoe UI"/>
                <a:cs typeface="Segoe UI"/>
              </a:rPr>
              <a:t>-käyttäjät (esim. varhaiskasvatus)</a:t>
            </a:r>
            <a:r>
              <a:rPr lang="fi-FI" sz="2600" dirty="0">
                <a:latin typeface="Segoe UI"/>
                <a:cs typeface="Segoe UI"/>
              </a:rPr>
              <a:t> </a:t>
            </a:r>
          </a:p>
          <a:p>
            <a:pPr lvl="0" fontAlgn="base"/>
            <a:r>
              <a:rPr lang="fi-FI" sz="2200" dirty="0">
                <a:latin typeface="Segoe UI"/>
                <a:cs typeface="Segoe UI"/>
              </a:rPr>
              <a:t>Lähetä tekstit yhtenä liitetiedostona sähköpostitse osoitteeseen </a:t>
            </a:r>
            <a:r>
              <a:rPr lang="fi-FI" sz="2200" u="sng" dirty="0">
                <a:latin typeface="Segoe UI"/>
                <a:cs typeface="Segoe UI"/>
                <a:hlinkClick r:id="rId3"/>
              </a:rPr>
              <a:t>alakooki.vaka@ouka.fi</a:t>
            </a:r>
            <a:r>
              <a:rPr lang="fi-FI" sz="2200" dirty="0">
                <a:latin typeface="Segoe UI"/>
                <a:cs typeface="Segoe UI"/>
              </a:rPr>
              <a:t>.  </a:t>
            </a:r>
          </a:p>
          <a:p>
            <a:pPr lvl="0" fontAlgn="base"/>
            <a:r>
              <a:rPr lang="fi-FI" sz="2200" dirty="0">
                <a:latin typeface="Segoe UI"/>
                <a:cs typeface="Segoe UI"/>
              </a:rPr>
              <a:t>Kirjoita otsikoksi ”Lukumaraton”. </a:t>
            </a:r>
          </a:p>
          <a:p>
            <a:pPr marL="0" lvl="0" indent="0" fontAlgn="base">
              <a:buNone/>
            </a:pPr>
            <a:endParaRPr lang="fi-FI" sz="2200" dirty="0"/>
          </a:p>
          <a:p>
            <a:pPr marL="0" indent="0" fontAlgn="base">
              <a:buNone/>
            </a:pPr>
            <a:r>
              <a:rPr lang="fi-FI" sz="2600" b="1" dirty="0">
                <a:latin typeface="Segoe UI"/>
                <a:cs typeface="Segoe UI"/>
              </a:rPr>
              <a:t>3. Muut kuin </a:t>
            </a:r>
            <a:r>
              <a:rPr lang="fi-FI" sz="2600" b="1" dirty="0" err="1">
                <a:latin typeface="Segoe UI"/>
                <a:cs typeface="Segoe UI"/>
              </a:rPr>
              <a:t>Eduouka</a:t>
            </a:r>
            <a:r>
              <a:rPr lang="fi-FI" sz="2600" b="1" dirty="0">
                <a:latin typeface="Segoe UI"/>
                <a:cs typeface="Segoe UI"/>
              </a:rPr>
              <a:t>- tai </a:t>
            </a:r>
            <a:r>
              <a:rPr lang="fi-FI" sz="2600" b="1" dirty="0" err="1">
                <a:latin typeface="Segoe UI"/>
                <a:cs typeface="Segoe UI"/>
              </a:rPr>
              <a:t>Ouka</a:t>
            </a:r>
            <a:r>
              <a:rPr lang="fi-FI" sz="2600" b="1" dirty="0">
                <a:latin typeface="Segoe UI"/>
                <a:cs typeface="Segoe UI"/>
              </a:rPr>
              <a:t>-käyttäjät (esim. ammattikoulut ja harrastusryhmät)</a:t>
            </a:r>
            <a:r>
              <a:rPr lang="fi-FI" sz="2600" dirty="0">
                <a:latin typeface="Segoe UI"/>
                <a:cs typeface="Segoe UI"/>
              </a:rPr>
              <a:t> </a:t>
            </a:r>
          </a:p>
          <a:p>
            <a:pPr lvl="0" fontAlgn="base"/>
            <a:r>
              <a:rPr lang="fi-FI" sz="2200" dirty="0">
                <a:latin typeface="Segoe UI"/>
                <a:cs typeface="Segoe UI"/>
              </a:rPr>
              <a:t>Lähetä tekstit yhtenä liitetiedostona sähköpostitse osoitteeseen </a:t>
            </a:r>
            <a:r>
              <a:rPr lang="fi-FI" sz="2200" u="sng" dirty="0">
                <a:latin typeface="Segoe UI"/>
                <a:cs typeface="Segoe UI"/>
                <a:hlinkClick r:id="rId4"/>
              </a:rPr>
              <a:t>janika.harju@ouka.fi</a:t>
            </a:r>
            <a:r>
              <a:rPr lang="fi-FI" sz="2200" dirty="0">
                <a:latin typeface="Segoe UI"/>
                <a:cs typeface="Segoe UI"/>
              </a:rPr>
              <a:t>. </a:t>
            </a:r>
          </a:p>
          <a:p>
            <a:pPr lvl="0" fontAlgn="base"/>
            <a:r>
              <a:rPr lang="fi-FI" sz="2200" dirty="0">
                <a:latin typeface="Segoe UI"/>
                <a:cs typeface="Segoe UI"/>
              </a:rPr>
              <a:t>Kirjoita otsikoksi ”Lukumaraton”. 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DA9A4D8-9EF5-440A-7B33-C7FB617DF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8</a:t>
            </a:fld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7829F5DA-9954-B9BD-CB33-6E10C8147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5674" y="5883869"/>
            <a:ext cx="6718374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18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A92FDB-1057-AD25-F5B6-9E32F126E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/>
              <a:t>6) Lukumaratoniin osallistuminen marraskuussa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B89AE9-CA6D-1602-3FF7-6E97AB65C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3561"/>
            <a:ext cx="10515600" cy="46026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b="1">
                <a:latin typeface="Segoe UI"/>
                <a:cs typeface="Segoe UI"/>
              </a:rPr>
              <a:t>Kokoontukaa yhdessä Lukumaratonin äärelle: </a:t>
            </a:r>
            <a:r>
              <a:rPr lang="fi-FI" sz="2400">
                <a:latin typeface="Segoe UI"/>
                <a:cs typeface="Segoe UI"/>
              </a:rPr>
              <a:t>Seuratkaa suoraa lähetystä Kotilosta YLE Areenan kautta koko yksikön voimin tai omassa ryhmässä 18. - 19.11.</a:t>
            </a:r>
          </a:p>
          <a:p>
            <a:r>
              <a:rPr lang="fi-FI" sz="2400" b="1">
                <a:latin typeface="Segoe UI"/>
                <a:cs typeface="Segoe UI"/>
              </a:rPr>
              <a:t>Ettekö ehdi seuraamaan lähetystä suorana? </a:t>
            </a:r>
            <a:r>
              <a:rPr lang="fi-FI" sz="2400">
                <a:latin typeface="Segoe UI"/>
                <a:cs typeface="Segoe UI"/>
              </a:rPr>
              <a:t>Lukumaratonin voi katsoa myös tallenteena YLE:n Avoin areena -sarjassa kuukauden ajan.</a:t>
            </a:r>
          </a:p>
          <a:p>
            <a:r>
              <a:rPr lang="fi-FI" sz="2400" b="1"/>
              <a:t>Tehkää lukumaratonista yhteinen elämys: </a:t>
            </a:r>
            <a:r>
              <a:rPr lang="fi-FI" sz="2400"/>
              <a:t>Lukumaraton järjestetään samalla viikolla LUMO-valofestivaalin kanssa. Koristelkaa tilat tunnelmallisiksi, himmentäkää valot ja uppoutukaa kirjoihin vaikkapa taskulamppujen valossa.</a:t>
            </a:r>
          </a:p>
          <a:p>
            <a:r>
              <a:rPr lang="fi-FI" sz="2400" b="1">
                <a:latin typeface="Segoe UI"/>
                <a:cs typeface="Segoe UI"/>
              </a:rPr>
              <a:t>Järjestäkää oma lukumaraton: </a:t>
            </a:r>
            <a:r>
              <a:rPr lang="fi-FI" sz="2400">
                <a:latin typeface="Segoe UI"/>
                <a:cs typeface="Segoe UI"/>
              </a:rPr>
              <a:t>Kootkaa ryhmä yhteen ja lukekaa omat tekstit ääneen. Innostukaa tarinoista ja kirjoittakaa niitä yhdessä lisää!</a:t>
            </a:r>
          </a:p>
          <a:p>
            <a:endParaRPr lang="fi-FI" sz="2800"/>
          </a:p>
          <a:p>
            <a:endParaRPr lang="fi-FI"/>
          </a:p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4AF11EC-02CE-6C25-E4F3-29A3A57B8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9</a:t>
            </a:fld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27FCDAC3-3707-D9F3-4F7E-F64040262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299" y="5875986"/>
            <a:ext cx="6718374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24057"/>
      </p:ext>
    </p:extLst>
  </p:cSld>
  <p:clrMapOvr>
    <a:masterClrMapping/>
  </p:clrMapOvr>
</p:sld>
</file>

<file path=ppt/theme/theme1.xml><?xml version="1.0" encoding="utf-8"?>
<a:theme xmlns:a="http://schemas.openxmlformats.org/drawingml/2006/main" name="Oulu_Oulu2026_suomi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ptpohja_Oulu2026.potx" id="{53E2EFCE-C330-40C0-A74F-8C2E9BC41F57}" vid="{D8A34427-E57C-4B37-82F4-187EBD337BCC}"/>
    </a:ext>
  </a:extLst>
</a:theme>
</file>

<file path=ppt/theme/theme2.xml><?xml version="1.0" encoding="utf-8"?>
<a:theme xmlns:a="http://schemas.openxmlformats.org/drawingml/2006/main" name="Oulu_oulu2026_English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ptpohja_Oulu2026.potx" id="{53E2EFCE-C330-40C0-A74F-8C2E9BC41F57}" vid="{AF318CD2-18E9-46C6-BFF7-1B89921E8A0F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1b2fcf9-6993-43b6-a589-a56329c3ea34">
      <Terms xmlns="http://schemas.microsoft.com/office/infopath/2007/PartnerControls"/>
    </lcf76f155ced4ddcb4097134ff3c332f>
    <TaxCatchAll xmlns="1a174e60-0aa6-44df-b867-814cc2e89c0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67F3919806C633408A6ED7E438D19A95" ma:contentTypeVersion="18" ma:contentTypeDescription="Luo uusi asiakirja." ma:contentTypeScope="" ma:versionID="ec33d77171241c383eb2fa1a31dee124">
  <xsd:schema xmlns:xsd="http://www.w3.org/2001/XMLSchema" xmlns:xs="http://www.w3.org/2001/XMLSchema" xmlns:p="http://schemas.microsoft.com/office/2006/metadata/properties" xmlns:ns2="21b2fcf9-6993-43b6-a589-a56329c3ea34" xmlns:ns3="1a174e60-0aa6-44df-b867-814cc2e89c04" targetNamespace="http://schemas.microsoft.com/office/2006/metadata/properties" ma:root="true" ma:fieldsID="47021649eb25fbffe59c217b0864566e" ns2:_="" ns3:_="">
    <xsd:import namespace="21b2fcf9-6993-43b6-a589-a56329c3ea34"/>
    <xsd:import namespace="1a174e60-0aa6-44df-b867-814cc2e89c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b2fcf9-6993-43b6-a589-a56329c3ea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174e60-0aa6-44df-b867-814cc2e89c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035ba76-035e-45fe-a275-3e20946cd95e}" ma:internalName="TaxCatchAll" ma:showField="CatchAllData" ma:web="1a174e60-0aa6-44df-b867-814cc2e89c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02D9DB-B6FD-423F-8505-CCE70C589B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BF1C6B-6A1B-4E90-AF0C-002E8CBB854D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21b2fcf9-6993-43b6-a589-a56329c3ea34"/>
    <ds:schemaRef ds:uri="http://schemas.microsoft.com/office/infopath/2007/PartnerControls"/>
    <ds:schemaRef ds:uri="http://schemas.openxmlformats.org/package/2006/metadata/core-properties"/>
    <ds:schemaRef ds:uri="1a174e60-0aa6-44df-b867-814cc2e89c04"/>
  </ds:schemaRefs>
</ds:datastoreItem>
</file>

<file path=customXml/itemProps3.xml><?xml version="1.0" encoding="utf-8"?>
<ds:datastoreItem xmlns:ds="http://schemas.openxmlformats.org/officeDocument/2006/customXml" ds:itemID="{725430F6-1B6C-4707-8120-ED2E90D5E6A3}">
  <ds:schemaRefs>
    <ds:schemaRef ds:uri="1a174e60-0aa6-44df-b867-814cc2e89c04"/>
    <ds:schemaRef ds:uri="21b2fcf9-6993-43b6-a589-a56329c3ea3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Oulu_pptpohja_Oulu2026</Template>
  <TotalTime>2</TotalTime>
  <Words>689</Words>
  <Application>Microsoft Office PowerPoint</Application>
  <PresentationFormat>Laajakuva</PresentationFormat>
  <Paragraphs>84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11</vt:i4>
      </vt:variant>
    </vt:vector>
  </HeadingPairs>
  <TitlesOfParts>
    <vt:vector size="16" baseType="lpstr">
      <vt:lpstr>Arial</vt:lpstr>
      <vt:lpstr>Calibri</vt:lpstr>
      <vt:lpstr>Segoe UI</vt:lpstr>
      <vt:lpstr>Oulu_Oulu2026_suomi</vt:lpstr>
      <vt:lpstr>Oulu_oulu2026_English</vt:lpstr>
      <vt:lpstr> Lukumaraton 2026: Lasten ja nuorten tekstit</vt:lpstr>
      <vt:lpstr>Esityksen sisältö</vt:lpstr>
      <vt:lpstr>PowerPoint-esitys</vt:lpstr>
      <vt:lpstr>1) Mikä on Oulun lukumaraton?</vt:lpstr>
      <vt:lpstr>2) Kirjoitusohjeet pähkinänkuoressa</vt:lpstr>
      <vt:lpstr>3) Julkaisu- ja esitysluvat sekä tekstien tallentaminen</vt:lpstr>
      <vt:lpstr>4) Tekstien läpikäynti ja kokoaminen  </vt:lpstr>
      <vt:lpstr>5) Tekstien lähettäminen oikealle vastaanottajalle</vt:lpstr>
      <vt:lpstr>6) Lukumaratoniin osallistuminen marraskuussa</vt:lpstr>
      <vt:lpstr>7) Lisätietoja</vt:lpstr>
      <vt:lpstr>PowerPoint-esitys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Salo Tanja</dc:creator>
  <cp:lastModifiedBy>Kauppila Elina</cp:lastModifiedBy>
  <cp:revision>13</cp:revision>
  <dcterms:created xsi:type="dcterms:W3CDTF">2026-06-08T12:34:47Z</dcterms:created>
  <dcterms:modified xsi:type="dcterms:W3CDTF">2026-08-18T07:22:47Z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0x01010067F3919806C633408A6ED7E438D19A95</vt:lpwstr>
  </property>
  <property fmtid="{D5CDD505-2E9C-101B-9397-08002B2CF9AE}" pid="3" name="MediaServiceImageTags">
    <vt:lpwstr/>
  </property>
</Properties>
</file>