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2" r:id="rId5"/>
  </p:sldMasterIdLst>
  <p:notesMasterIdLst>
    <p:notesMasterId r:id="rId24"/>
  </p:notesMasterIdLst>
  <p:sldIdLst>
    <p:sldId id="256" r:id="rId6"/>
    <p:sldId id="3820" r:id="rId7"/>
    <p:sldId id="3819" r:id="rId8"/>
    <p:sldId id="3821" r:id="rId9"/>
    <p:sldId id="3822" r:id="rId10"/>
    <p:sldId id="3824" r:id="rId11"/>
    <p:sldId id="3813" r:id="rId12"/>
    <p:sldId id="3830" r:id="rId13"/>
    <p:sldId id="3825" r:id="rId14"/>
    <p:sldId id="3826" r:id="rId15"/>
    <p:sldId id="3057" r:id="rId16"/>
    <p:sldId id="3827" r:id="rId17"/>
    <p:sldId id="3829" r:id="rId18"/>
    <p:sldId id="3828" r:id="rId19"/>
    <p:sldId id="3052" r:id="rId20"/>
    <p:sldId id="3815" r:id="rId21"/>
    <p:sldId id="3053" r:id="rId22"/>
    <p:sldId id="3817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DC55B5-CE05-453E-A244-EE64440146FB}" v="2" dt="2026-08-31T07:48:06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199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lin Tomi" userId="31faead8-faaa-469f-acbd-cc7e24b02dcb" providerId="ADAL" clId="{933A0865-9707-4015-8B4A-5A93359F9EC1}"/>
    <pc:docChg chg="undo custSel addSld delSld modSld sldOrd">
      <pc:chgData name="Molin Tomi" userId="31faead8-faaa-469f-acbd-cc7e24b02dcb" providerId="ADAL" clId="{933A0865-9707-4015-8B4A-5A93359F9EC1}" dt="2026-08-31T07:50:02.026" v="2758" actId="1076"/>
      <pc:docMkLst>
        <pc:docMk/>
      </pc:docMkLst>
      <pc:sldChg chg="modSp mod modTransition">
        <pc:chgData name="Molin Tomi" userId="31faead8-faaa-469f-acbd-cc7e24b02dcb" providerId="ADAL" clId="{933A0865-9707-4015-8B4A-5A93359F9EC1}" dt="2026-08-28T10:22:50.229" v="2033"/>
        <pc:sldMkLst>
          <pc:docMk/>
          <pc:sldMk cId="1817712323" sldId="256"/>
        </pc:sldMkLst>
        <pc:spChg chg="mod">
          <ac:chgData name="Molin Tomi" userId="31faead8-faaa-469f-acbd-cc7e24b02dcb" providerId="ADAL" clId="{933A0865-9707-4015-8B4A-5A93359F9EC1}" dt="2026-08-28T07:29:33.398" v="33" actId="20577"/>
          <ac:spMkLst>
            <pc:docMk/>
            <pc:sldMk cId="1817712323" sldId="256"/>
            <ac:spMk id="2" creationId="{0E052028-CCF9-0A44-82AB-381B5C0D8FFA}"/>
          </ac:spMkLst>
        </pc:spChg>
        <pc:spChg chg="mod">
          <ac:chgData name="Molin Tomi" userId="31faead8-faaa-469f-acbd-cc7e24b02dcb" providerId="ADAL" clId="{933A0865-9707-4015-8B4A-5A93359F9EC1}" dt="2026-08-28T07:29:41.287" v="43" actId="20577"/>
          <ac:spMkLst>
            <pc:docMk/>
            <pc:sldMk cId="1817712323" sldId="256"/>
            <ac:spMk id="3" creationId="{1D2B47B0-186E-724E-8713-D5575A23AFA9}"/>
          </ac:spMkLst>
        </pc:spChg>
      </pc:sldChg>
      <pc:sldChg chg="ord modTransition">
        <pc:chgData name="Molin Tomi" userId="31faead8-faaa-469f-acbd-cc7e24b02dcb" providerId="ADAL" clId="{933A0865-9707-4015-8B4A-5A93359F9EC1}" dt="2026-08-28T10:23:52.349" v="2046"/>
        <pc:sldMkLst>
          <pc:docMk/>
          <pc:sldMk cId="971490005" sldId="3052"/>
        </pc:sldMkLst>
      </pc:sldChg>
      <pc:sldChg chg="ord modTransition">
        <pc:chgData name="Molin Tomi" userId="31faead8-faaa-469f-acbd-cc7e24b02dcb" providerId="ADAL" clId="{933A0865-9707-4015-8B4A-5A93359F9EC1}" dt="2026-08-28T10:23:58.907" v="2048"/>
        <pc:sldMkLst>
          <pc:docMk/>
          <pc:sldMk cId="569295294" sldId="3053"/>
        </pc:sldMkLst>
      </pc:sldChg>
      <pc:sldChg chg="modTransition">
        <pc:chgData name="Molin Tomi" userId="31faead8-faaa-469f-acbd-cc7e24b02dcb" providerId="ADAL" clId="{933A0865-9707-4015-8B4A-5A93359F9EC1}" dt="2026-08-28T10:23:39.248" v="2042"/>
        <pc:sldMkLst>
          <pc:docMk/>
          <pc:sldMk cId="0" sldId="3057"/>
        </pc:sldMkLst>
      </pc:sldChg>
      <pc:sldChg chg="modTransition">
        <pc:chgData name="Molin Tomi" userId="31faead8-faaa-469f-acbd-cc7e24b02dcb" providerId="ADAL" clId="{933A0865-9707-4015-8B4A-5A93359F9EC1}" dt="2026-08-28T10:23:29.523" v="2039"/>
        <pc:sldMkLst>
          <pc:docMk/>
          <pc:sldMk cId="158409368" sldId="3813"/>
        </pc:sldMkLst>
      </pc:sldChg>
      <pc:sldChg chg="delSp mod ord modTransition">
        <pc:chgData name="Molin Tomi" userId="31faead8-faaa-469f-acbd-cc7e24b02dcb" providerId="ADAL" clId="{933A0865-9707-4015-8B4A-5A93359F9EC1}" dt="2026-08-28T10:23:55.579" v="2047"/>
        <pc:sldMkLst>
          <pc:docMk/>
          <pc:sldMk cId="1442167232" sldId="3815"/>
        </pc:sldMkLst>
      </pc:sldChg>
      <pc:sldChg chg="ord modTransition">
        <pc:chgData name="Molin Tomi" userId="31faead8-faaa-469f-acbd-cc7e24b02dcb" providerId="ADAL" clId="{933A0865-9707-4015-8B4A-5A93359F9EC1}" dt="2026-08-28T10:24:01.812" v="2049"/>
        <pc:sldMkLst>
          <pc:docMk/>
          <pc:sldMk cId="946369427" sldId="3817"/>
        </pc:sldMkLst>
      </pc:sldChg>
      <pc:sldChg chg="addSp delSp modSp add mod ord modTransition">
        <pc:chgData name="Molin Tomi" userId="31faead8-faaa-469f-acbd-cc7e24b02dcb" providerId="ADAL" clId="{933A0865-9707-4015-8B4A-5A93359F9EC1}" dt="2026-08-28T10:23:17.852" v="2035"/>
        <pc:sldMkLst>
          <pc:docMk/>
          <pc:sldMk cId="246152940" sldId="3819"/>
        </pc:sldMkLst>
        <pc:spChg chg="mod">
          <ac:chgData name="Molin Tomi" userId="31faead8-faaa-469f-acbd-cc7e24b02dcb" providerId="ADAL" clId="{933A0865-9707-4015-8B4A-5A93359F9EC1}" dt="2026-08-28T07:52:22.755" v="270" actId="20577"/>
          <ac:spMkLst>
            <pc:docMk/>
            <pc:sldMk cId="246152940" sldId="3819"/>
            <ac:spMk id="2" creationId="{C779B813-112A-803E-638F-34FE46E4F3E4}"/>
          </ac:spMkLst>
        </pc:spChg>
        <pc:spChg chg="add mod">
          <ac:chgData name="Molin Tomi" userId="31faead8-faaa-469f-acbd-cc7e24b02dcb" providerId="ADAL" clId="{933A0865-9707-4015-8B4A-5A93359F9EC1}" dt="2026-08-28T07:45:22.801" v="95"/>
          <ac:spMkLst>
            <pc:docMk/>
            <pc:sldMk cId="246152940" sldId="3819"/>
            <ac:spMk id="8" creationId="{1EB3C88F-28A1-4101-3122-A83FE962C32B}"/>
          </ac:spMkLst>
        </pc:spChg>
        <pc:picChg chg="add mod">
          <ac:chgData name="Molin Tomi" userId="31faead8-faaa-469f-acbd-cc7e24b02dcb" providerId="ADAL" clId="{933A0865-9707-4015-8B4A-5A93359F9EC1}" dt="2026-08-28T09:28:51.355" v="1127" actId="14100"/>
          <ac:picMkLst>
            <pc:docMk/>
            <pc:sldMk cId="246152940" sldId="3819"/>
            <ac:picMk id="10" creationId="{DFFAC301-E29F-A86D-0036-469EFC46D2B8}"/>
          </ac:picMkLst>
        </pc:picChg>
      </pc:sldChg>
      <pc:sldChg chg="addSp delSp modSp add mod ord modTransition">
        <pc:chgData name="Molin Tomi" userId="31faead8-faaa-469f-acbd-cc7e24b02dcb" providerId="ADAL" clId="{933A0865-9707-4015-8B4A-5A93359F9EC1}" dt="2026-08-28T10:22:56.952" v="2034"/>
        <pc:sldMkLst>
          <pc:docMk/>
          <pc:sldMk cId="2009478625" sldId="3820"/>
        </pc:sldMkLst>
        <pc:spChg chg="add mod">
          <ac:chgData name="Molin Tomi" userId="31faead8-faaa-469f-acbd-cc7e24b02dcb" providerId="ADAL" clId="{933A0865-9707-4015-8B4A-5A93359F9EC1}" dt="2026-08-28T07:44:52.377" v="92" actId="20577"/>
          <ac:spMkLst>
            <pc:docMk/>
            <pc:sldMk cId="2009478625" sldId="3820"/>
            <ac:spMk id="3" creationId="{A7ECDF3D-BB02-1088-B69D-33A2F29FC715}"/>
          </ac:spMkLst>
        </pc:spChg>
        <pc:picChg chg="add mod">
          <ac:chgData name="Molin Tomi" userId="31faead8-faaa-469f-acbd-cc7e24b02dcb" providerId="ADAL" clId="{933A0865-9707-4015-8B4A-5A93359F9EC1}" dt="2026-08-28T09:32:20.083" v="1131" actId="1076"/>
          <ac:picMkLst>
            <pc:docMk/>
            <pc:sldMk cId="2009478625" sldId="3820"/>
            <ac:picMk id="8" creationId="{DB34D86E-5067-D674-6873-E12B400FAA36}"/>
          </ac:picMkLst>
        </pc:picChg>
      </pc:sldChg>
      <pc:sldChg chg="addSp delSp modSp add mod ord modTransition">
        <pc:chgData name="Molin Tomi" userId="31faead8-faaa-469f-acbd-cc7e24b02dcb" providerId="ADAL" clId="{933A0865-9707-4015-8B4A-5A93359F9EC1}" dt="2026-08-28T10:23:20.644" v="2036"/>
        <pc:sldMkLst>
          <pc:docMk/>
          <pc:sldMk cId="3489053349" sldId="3821"/>
        </pc:sldMkLst>
        <pc:spChg chg="mod">
          <ac:chgData name="Molin Tomi" userId="31faead8-faaa-469f-acbd-cc7e24b02dcb" providerId="ADAL" clId="{933A0865-9707-4015-8B4A-5A93359F9EC1}" dt="2026-08-28T07:52:06.779" v="242" actId="20577"/>
          <ac:spMkLst>
            <pc:docMk/>
            <pc:sldMk cId="3489053349" sldId="3821"/>
            <ac:spMk id="2" creationId="{ECD15D40-13E6-CEDA-04A9-8AB1250C22A3}"/>
          </ac:spMkLst>
        </pc:spChg>
        <pc:spChg chg="add mod">
          <ac:chgData name="Molin Tomi" userId="31faead8-faaa-469f-acbd-cc7e24b02dcb" providerId="ADAL" clId="{933A0865-9707-4015-8B4A-5A93359F9EC1}" dt="2026-08-28T07:53:09.671" v="277" actId="20577"/>
          <ac:spMkLst>
            <pc:docMk/>
            <pc:sldMk cId="3489053349" sldId="3821"/>
            <ac:spMk id="3" creationId="{96AB3AA7-3B72-0A01-3DA2-5CBE0F91859B}"/>
          </ac:spMkLst>
        </pc:spChg>
        <pc:picChg chg="add mod">
          <ac:chgData name="Molin Tomi" userId="31faead8-faaa-469f-acbd-cc7e24b02dcb" providerId="ADAL" clId="{933A0865-9707-4015-8B4A-5A93359F9EC1}" dt="2026-08-28T09:39:45.089" v="1138" actId="14100"/>
          <ac:picMkLst>
            <pc:docMk/>
            <pc:sldMk cId="3489053349" sldId="3821"/>
            <ac:picMk id="8" creationId="{A43ADEA0-BC33-E2B3-A9E9-B2B9EFB1F00B}"/>
          </ac:picMkLst>
        </pc:picChg>
      </pc:sldChg>
      <pc:sldChg chg="addSp delSp modSp add mod modTransition">
        <pc:chgData name="Molin Tomi" userId="31faead8-faaa-469f-acbd-cc7e24b02dcb" providerId="ADAL" clId="{933A0865-9707-4015-8B4A-5A93359F9EC1}" dt="2026-08-28T10:23:23.761" v="2037"/>
        <pc:sldMkLst>
          <pc:docMk/>
          <pc:sldMk cId="626247622" sldId="3822"/>
        </pc:sldMkLst>
        <pc:spChg chg="mod">
          <ac:chgData name="Molin Tomi" userId="31faead8-faaa-469f-acbd-cc7e24b02dcb" providerId="ADAL" clId="{933A0865-9707-4015-8B4A-5A93359F9EC1}" dt="2026-08-28T07:51:41.293" v="223" actId="20577"/>
          <ac:spMkLst>
            <pc:docMk/>
            <pc:sldMk cId="626247622" sldId="3822"/>
            <ac:spMk id="2" creationId="{4B252E08-91C3-3D91-3AE7-1FB507AC7CAF}"/>
          </ac:spMkLst>
        </pc:spChg>
        <pc:spChg chg="add mod">
          <ac:chgData name="Molin Tomi" userId="31faead8-faaa-469f-acbd-cc7e24b02dcb" providerId="ADAL" clId="{933A0865-9707-4015-8B4A-5A93359F9EC1}" dt="2026-08-28T07:46:51.581" v="110" actId="5793"/>
          <ac:spMkLst>
            <pc:docMk/>
            <pc:sldMk cId="626247622" sldId="3822"/>
            <ac:spMk id="3" creationId="{5CA75E8C-4DD0-BBD4-08A0-B0911A05FEBE}"/>
          </ac:spMkLst>
        </pc:spChg>
        <pc:picChg chg="add mod">
          <ac:chgData name="Molin Tomi" userId="31faead8-faaa-469f-acbd-cc7e24b02dcb" providerId="ADAL" clId="{933A0865-9707-4015-8B4A-5A93359F9EC1}" dt="2026-08-28T09:56:56.853" v="1796" actId="1076"/>
          <ac:picMkLst>
            <pc:docMk/>
            <pc:sldMk cId="626247622" sldId="3822"/>
            <ac:picMk id="10" creationId="{3D118F06-5008-4B1A-F1D1-CA335751FB98}"/>
          </ac:picMkLst>
        </pc:picChg>
      </pc:sldChg>
      <pc:sldChg chg="addSp delSp modSp add mod modTransition">
        <pc:chgData name="Molin Tomi" userId="31faead8-faaa-469f-acbd-cc7e24b02dcb" providerId="ADAL" clId="{933A0865-9707-4015-8B4A-5A93359F9EC1}" dt="2026-08-28T10:23:26.467" v="2038"/>
        <pc:sldMkLst>
          <pc:docMk/>
          <pc:sldMk cId="2347690421" sldId="3824"/>
        </pc:sldMkLst>
        <pc:spChg chg="mod">
          <ac:chgData name="Molin Tomi" userId="31faead8-faaa-469f-acbd-cc7e24b02dcb" providerId="ADAL" clId="{933A0865-9707-4015-8B4A-5A93359F9EC1}" dt="2026-08-28T07:54:03.159" v="280" actId="1076"/>
          <ac:spMkLst>
            <pc:docMk/>
            <pc:sldMk cId="2347690421" sldId="3824"/>
            <ac:spMk id="2" creationId="{C3734CA8-DBAF-F32F-9A6A-3F6A71464D82}"/>
          </ac:spMkLst>
        </pc:spChg>
        <pc:spChg chg="add mod">
          <ac:chgData name="Molin Tomi" userId="31faead8-faaa-469f-acbd-cc7e24b02dcb" providerId="ADAL" clId="{933A0865-9707-4015-8B4A-5A93359F9EC1}" dt="2026-08-28T07:54:44.180" v="286" actId="1076"/>
          <ac:spMkLst>
            <pc:docMk/>
            <pc:sldMk cId="2347690421" sldId="3824"/>
            <ac:spMk id="3" creationId="{EE79AF8C-CCD5-C1E2-2377-43B4A5066864}"/>
          </ac:spMkLst>
        </pc:spChg>
        <pc:spChg chg="add mod">
          <ac:chgData name="Molin Tomi" userId="31faead8-faaa-469f-acbd-cc7e24b02dcb" providerId="ADAL" clId="{933A0865-9707-4015-8B4A-5A93359F9EC1}" dt="2026-08-28T07:54:31.773" v="285" actId="1076"/>
          <ac:spMkLst>
            <pc:docMk/>
            <pc:sldMk cId="2347690421" sldId="3824"/>
            <ac:spMk id="4" creationId="{E7426AC0-9B8B-8BDE-2572-C657E6E84949}"/>
          </ac:spMkLst>
        </pc:spChg>
        <pc:spChg chg="add mod">
          <ac:chgData name="Molin Tomi" userId="31faead8-faaa-469f-acbd-cc7e24b02dcb" providerId="ADAL" clId="{933A0865-9707-4015-8B4A-5A93359F9EC1}" dt="2026-08-28T07:49:40.614" v="131" actId="1076"/>
          <ac:spMkLst>
            <pc:docMk/>
            <pc:sldMk cId="2347690421" sldId="3824"/>
            <ac:spMk id="6" creationId="{E0A28EE9-A64C-44DA-E625-F761A3ECCE5C}"/>
          </ac:spMkLst>
        </pc:spChg>
        <pc:spChg chg="add mod">
          <ac:chgData name="Molin Tomi" userId="31faead8-faaa-469f-acbd-cc7e24b02dcb" providerId="ADAL" clId="{933A0865-9707-4015-8B4A-5A93359F9EC1}" dt="2026-08-28T07:54:21.696" v="283" actId="1076"/>
          <ac:spMkLst>
            <pc:docMk/>
            <pc:sldMk cId="2347690421" sldId="3824"/>
            <ac:spMk id="7" creationId="{D5C1434E-5E3C-A501-14E5-085C6C2F4D71}"/>
          </ac:spMkLst>
        </pc:spChg>
        <pc:spChg chg="add mod">
          <ac:chgData name="Molin Tomi" userId="31faead8-faaa-469f-acbd-cc7e24b02dcb" providerId="ADAL" clId="{933A0865-9707-4015-8B4A-5A93359F9EC1}" dt="2026-08-28T07:54:24.365" v="284" actId="1076"/>
          <ac:spMkLst>
            <pc:docMk/>
            <pc:sldMk cId="2347690421" sldId="3824"/>
            <ac:spMk id="8" creationId="{9F8DB994-D799-02B6-81B4-A9EF50C282D7}"/>
          </ac:spMkLst>
        </pc:spChg>
        <pc:picChg chg="add mod">
          <ac:chgData name="Molin Tomi" userId="31faead8-faaa-469f-acbd-cc7e24b02dcb" providerId="ADAL" clId="{933A0865-9707-4015-8B4A-5A93359F9EC1}" dt="2026-08-28T09:57:07.790" v="1799" actId="1076"/>
          <ac:picMkLst>
            <pc:docMk/>
            <pc:sldMk cId="2347690421" sldId="3824"/>
            <ac:picMk id="12" creationId="{689E76A9-C4EC-D4E6-5A4B-A7E8303AEF45}"/>
          </ac:picMkLst>
        </pc:picChg>
      </pc:sldChg>
      <pc:sldChg chg="addSp modSp add mod ord modTransition">
        <pc:chgData name="Molin Tomi" userId="31faead8-faaa-469f-acbd-cc7e24b02dcb" providerId="ADAL" clId="{933A0865-9707-4015-8B4A-5A93359F9EC1}" dt="2026-08-28T10:23:33.207" v="2040"/>
        <pc:sldMkLst>
          <pc:docMk/>
          <pc:sldMk cId="210044540" sldId="3825"/>
        </pc:sldMkLst>
        <pc:spChg chg="mod">
          <ac:chgData name="Molin Tomi" userId="31faead8-faaa-469f-acbd-cc7e24b02dcb" providerId="ADAL" clId="{933A0865-9707-4015-8B4A-5A93359F9EC1}" dt="2026-08-28T09:42:00.984" v="1146" actId="1076"/>
          <ac:spMkLst>
            <pc:docMk/>
            <pc:sldMk cId="210044540" sldId="3825"/>
            <ac:spMk id="2" creationId="{721671C4-5E23-B9C3-F3D6-3C6BA2FEF7A3}"/>
          </ac:spMkLst>
        </pc:spChg>
        <pc:spChg chg="mod">
          <ac:chgData name="Molin Tomi" userId="31faead8-faaa-469f-acbd-cc7e24b02dcb" providerId="ADAL" clId="{933A0865-9707-4015-8B4A-5A93359F9EC1}" dt="2026-08-28T08:10:48.115" v="302" actId="20577"/>
          <ac:spMkLst>
            <pc:docMk/>
            <pc:sldMk cId="210044540" sldId="3825"/>
            <ac:spMk id="3" creationId="{536C5C27-2F3D-72A4-4AA3-62538C7EF5E1}"/>
          </ac:spMkLst>
        </pc:spChg>
        <pc:spChg chg="add mod">
          <ac:chgData name="Molin Tomi" userId="31faead8-faaa-469f-acbd-cc7e24b02dcb" providerId="ADAL" clId="{933A0865-9707-4015-8B4A-5A93359F9EC1}" dt="2026-08-28T09:42:05.843" v="1147" actId="1076"/>
          <ac:spMkLst>
            <pc:docMk/>
            <pc:sldMk cId="210044540" sldId="3825"/>
            <ac:spMk id="4" creationId="{AE4268B8-43D4-ABDA-1BBE-8417C3D5D1EB}"/>
          </ac:spMkLst>
        </pc:spChg>
        <pc:picChg chg="add mod">
          <ac:chgData name="Molin Tomi" userId="31faead8-faaa-469f-acbd-cc7e24b02dcb" providerId="ADAL" clId="{933A0865-9707-4015-8B4A-5A93359F9EC1}" dt="2026-08-28T09:41:57.313" v="1145" actId="1076"/>
          <ac:picMkLst>
            <pc:docMk/>
            <pc:sldMk cId="210044540" sldId="3825"/>
            <ac:picMk id="7" creationId="{DAE9E7FB-99C5-0E7A-3566-86D9B6ABBC38}"/>
          </ac:picMkLst>
        </pc:picChg>
      </pc:sldChg>
      <pc:sldChg chg="modSp add mod modTransition">
        <pc:chgData name="Molin Tomi" userId="31faead8-faaa-469f-acbd-cc7e24b02dcb" providerId="ADAL" clId="{933A0865-9707-4015-8B4A-5A93359F9EC1}" dt="2026-08-28T10:23:36.237" v="2041"/>
        <pc:sldMkLst>
          <pc:docMk/>
          <pc:sldMk cId="2721452268" sldId="3826"/>
        </pc:sldMkLst>
        <pc:spChg chg="mod">
          <ac:chgData name="Molin Tomi" userId="31faead8-faaa-469f-acbd-cc7e24b02dcb" providerId="ADAL" clId="{933A0865-9707-4015-8B4A-5A93359F9EC1}" dt="2026-08-28T08:56:20.700" v="982" actId="13926"/>
          <ac:spMkLst>
            <pc:docMk/>
            <pc:sldMk cId="2721452268" sldId="3826"/>
            <ac:spMk id="4" creationId="{F7DBD79F-FA42-3A5A-52B5-BCA461C86AD4}"/>
          </ac:spMkLst>
        </pc:spChg>
      </pc:sldChg>
      <pc:sldChg chg="addSp delSp modSp add mod ord modTransition">
        <pc:chgData name="Molin Tomi" userId="31faead8-faaa-469f-acbd-cc7e24b02dcb" providerId="ADAL" clId="{933A0865-9707-4015-8B4A-5A93359F9EC1}" dt="2026-08-28T10:23:42.106" v="2043"/>
        <pc:sldMkLst>
          <pc:docMk/>
          <pc:sldMk cId="3500540782" sldId="3827"/>
        </pc:sldMkLst>
        <pc:spChg chg="add mod">
          <ac:chgData name="Molin Tomi" userId="31faead8-faaa-469f-acbd-cc7e24b02dcb" providerId="ADAL" clId="{933A0865-9707-4015-8B4A-5A93359F9EC1}" dt="2026-08-28T10:05:10.367" v="1924" actId="20577"/>
          <ac:spMkLst>
            <pc:docMk/>
            <pc:sldMk cId="3500540782" sldId="3827"/>
            <ac:spMk id="10" creationId="{860E3BE5-83F7-CB33-64CB-F151CFE99D22}"/>
          </ac:spMkLst>
        </pc:spChg>
        <pc:picChg chg="add mod">
          <ac:chgData name="Molin Tomi" userId="31faead8-faaa-469f-acbd-cc7e24b02dcb" providerId="ADAL" clId="{933A0865-9707-4015-8B4A-5A93359F9EC1}" dt="2026-08-28T10:03:09.737" v="1803" actId="1076"/>
          <ac:picMkLst>
            <pc:docMk/>
            <pc:sldMk cId="3500540782" sldId="3827"/>
            <ac:picMk id="9" creationId="{CEF3EBCE-4D8F-3182-9813-8DF50B41D4FC}"/>
          </ac:picMkLst>
        </pc:picChg>
      </pc:sldChg>
      <pc:sldChg chg="addSp delSp modSp add mod ord modTransition">
        <pc:chgData name="Molin Tomi" userId="31faead8-faaa-469f-acbd-cc7e24b02dcb" providerId="ADAL" clId="{933A0865-9707-4015-8B4A-5A93359F9EC1}" dt="2026-08-28T10:23:49.558" v="2045"/>
        <pc:sldMkLst>
          <pc:docMk/>
          <pc:sldMk cId="2787405581" sldId="3828"/>
        </pc:sldMkLst>
        <pc:picChg chg="add mod">
          <ac:chgData name="Molin Tomi" userId="31faead8-faaa-469f-acbd-cc7e24b02dcb" providerId="ADAL" clId="{933A0865-9707-4015-8B4A-5A93359F9EC1}" dt="2026-08-28T09:00:30.193" v="1068" actId="1076"/>
          <ac:picMkLst>
            <pc:docMk/>
            <pc:sldMk cId="2787405581" sldId="3828"/>
            <ac:picMk id="7" creationId="{10F3E4E4-E8F5-9EBB-8A5A-CC821EB8E456}"/>
          </ac:picMkLst>
        </pc:picChg>
      </pc:sldChg>
      <pc:sldChg chg="addSp delSp modSp add mod ord modTransition">
        <pc:chgData name="Molin Tomi" userId="31faead8-faaa-469f-acbd-cc7e24b02dcb" providerId="ADAL" clId="{933A0865-9707-4015-8B4A-5A93359F9EC1}" dt="2026-08-28T10:23:46.558" v="2044"/>
        <pc:sldMkLst>
          <pc:docMk/>
          <pc:sldMk cId="3786385168" sldId="3829"/>
        </pc:sldMkLst>
        <pc:spChg chg="add mod">
          <ac:chgData name="Molin Tomi" userId="31faead8-faaa-469f-acbd-cc7e24b02dcb" providerId="ADAL" clId="{933A0865-9707-4015-8B4A-5A93359F9EC1}" dt="2026-08-28T09:48:33.964" v="1438" actId="20577"/>
          <ac:spMkLst>
            <pc:docMk/>
            <pc:sldMk cId="3786385168" sldId="3829"/>
            <ac:spMk id="2" creationId="{2DBC82C7-3434-4E79-58EA-7D7D0D11DE1E}"/>
          </ac:spMkLst>
        </pc:spChg>
        <pc:spChg chg="add mod">
          <ac:chgData name="Molin Tomi" userId="31faead8-faaa-469f-acbd-cc7e24b02dcb" providerId="ADAL" clId="{933A0865-9707-4015-8B4A-5A93359F9EC1}" dt="2026-08-28T10:14:51.495" v="1930" actId="13926"/>
          <ac:spMkLst>
            <pc:docMk/>
            <pc:sldMk cId="3786385168" sldId="3829"/>
            <ac:spMk id="4" creationId="{9615803E-50BA-00A3-4DEF-5362D5DBF33D}"/>
          </ac:spMkLst>
        </pc:spChg>
        <pc:spChg chg="add mod">
          <ac:chgData name="Molin Tomi" userId="31faead8-faaa-469f-acbd-cc7e24b02dcb" providerId="ADAL" clId="{933A0865-9707-4015-8B4A-5A93359F9EC1}" dt="2026-08-28T10:18:31.855" v="2032" actId="20577"/>
          <ac:spMkLst>
            <pc:docMk/>
            <pc:sldMk cId="3786385168" sldId="3829"/>
            <ac:spMk id="8" creationId="{447A1E2C-0BB2-F1E0-85A1-ECA8D4C3EE82}"/>
          </ac:spMkLst>
        </pc:spChg>
        <pc:picChg chg="add mod">
          <ac:chgData name="Molin Tomi" userId="31faead8-faaa-469f-acbd-cc7e24b02dcb" providerId="ADAL" clId="{933A0865-9707-4015-8B4A-5A93359F9EC1}" dt="2026-08-28T09:53:41.270" v="1787" actId="1076"/>
          <ac:picMkLst>
            <pc:docMk/>
            <pc:sldMk cId="3786385168" sldId="3829"/>
            <ac:picMk id="11" creationId="{A9F7A071-A88E-215C-F350-F87979616482}"/>
          </ac:picMkLst>
        </pc:picChg>
      </pc:sldChg>
      <pc:sldChg chg="addSp delSp modSp add mod ord">
        <pc:chgData name="Molin Tomi" userId="31faead8-faaa-469f-acbd-cc7e24b02dcb" providerId="ADAL" clId="{933A0865-9707-4015-8B4A-5A93359F9EC1}" dt="2026-08-31T07:50:02.026" v="2758" actId="1076"/>
        <pc:sldMkLst>
          <pc:docMk/>
          <pc:sldMk cId="4142545311" sldId="3830"/>
        </pc:sldMkLst>
        <pc:spChg chg="mod">
          <ac:chgData name="Molin Tomi" userId="31faead8-faaa-469f-acbd-cc7e24b02dcb" providerId="ADAL" clId="{933A0865-9707-4015-8B4A-5A93359F9EC1}" dt="2026-08-31T07:42:00.112" v="2152" actId="20577"/>
          <ac:spMkLst>
            <pc:docMk/>
            <pc:sldMk cId="4142545311" sldId="3830"/>
            <ac:spMk id="2" creationId="{720C7DC3-1F87-C98F-E18F-AE8A1C599000}"/>
          </ac:spMkLst>
        </pc:spChg>
        <pc:spChg chg="mod">
          <ac:chgData name="Molin Tomi" userId="31faead8-faaa-469f-acbd-cc7e24b02dcb" providerId="ADAL" clId="{933A0865-9707-4015-8B4A-5A93359F9EC1}" dt="2026-08-31T07:46:56.532" v="2744" actId="20577"/>
          <ac:spMkLst>
            <pc:docMk/>
            <pc:sldMk cId="4142545311" sldId="3830"/>
            <ac:spMk id="4" creationId="{464554BD-9470-676F-D090-EA1D4F901712}"/>
          </ac:spMkLst>
        </pc:spChg>
        <pc:picChg chg="del">
          <ac:chgData name="Molin Tomi" userId="31faead8-faaa-469f-acbd-cc7e24b02dcb" providerId="ADAL" clId="{933A0865-9707-4015-8B4A-5A93359F9EC1}" dt="2026-08-31T07:42:11.872" v="2153" actId="478"/>
          <ac:picMkLst>
            <pc:docMk/>
            <pc:sldMk cId="4142545311" sldId="3830"/>
            <ac:picMk id="7" creationId="{65D81941-79B2-2FBF-D257-4F5A8BF6754F}"/>
          </ac:picMkLst>
        </pc:picChg>
        <pc:picChg chg="add del mod">
          <ac:chgData name="Molin Tomi" userId="31faead8-faaa-469f-acbd-cc7e24b02dcb" providerId="ADAL" clId="{933A0865-9707-4015-8B4A-5A93359F9EC1}" dt="2026-08-31T07:47:41.317" v="2746" actId="478"/>
          <ac:picMkLst>
            <pc:docMk/>
            <pc:sldMk cId="4142545311" sldId="3830"/>
            <ac:picMk id="8" creationId="{35068B90-0A51-76ED-DFB0-F35A7D824BAE}"/>
          </ac:picMkLst>
        </pc:picChg>
        <pc:picChg chg="add del mod">
          <ac:chgData name="Molin Tomi" userId="31faead8-faaa-469f-acbd-cc7e24b02dcb" providerId="ADAL" clId="{933A0865-9707-4015-8B4A-5A93359F9EC1}" dt="2026-08-31T07:48:32.821" v="2752" actId="478"/>
          <ac:picMkLst>
            <pc:docMk/>
            <pc:sldMk cId="4142545311" sldId="3830"/>
            <ac:picMk id="10" creationId="{EEBFE3EE-030A-6C76-9DA3-A578972B8C3C}"/>
          </ac:picMkLst>
        </pc:picChg>
        <pc:picChg chg="add mod">
          <ac:chgData name="Molin Tomi" userId="31faead8-faaa-469f-acbd-cc7e24b02dcb" providerId="ADAL" clId="{933A0865-9707-4015-8B4A-5A93359F9EC1}" dt="2026-08-31T07:50:02.026" v="2758" actId="1076"/>
          <ac:picMkLst>
            <pc:docMk/>
            <pc:sldMk cId="4142545311" sldId="3830"/>
            <ac:picMk id="12" creationId="{DF10D866-102B-C91C-16B9-AA97791908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Harjoittelemme kaveritaitoja, empatiaa ja ristiriitojen rakentavaa ratkaisemista.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Harjoittelemme kaveritaitoja: vahvistamme empatiaa, huomioimme toisia ja ratkaisemme ristiriitoja rakentavasti.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A1AD2-87F5-4E66-8034-17236D0FEA06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5485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782E2F2E-422B-8C4C-95AE-E6809763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16514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142C8A4A-1E37-7F44-B520-0B9B2FB3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60455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69998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25749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42752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0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78289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385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2405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0396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09870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91576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68593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14655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82542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105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5338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52930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4690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5520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955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00909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97575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93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31.8.2026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264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kirjastoreitti-lukumetka/ylakoulun-kirjallisuusdiplomi" TargetMode="External"/><Relationship Id="rId2" Type="http://schemas.openxmlformats.org/officeDocument/2006/relationships/hyperlink" Target="https://www.ouka.fi/kirjastoreitti-lukumetka/alakoulun-kirjallisuusdiplomi" TargetMode="Externa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3.png"/><Relationship Id="rId5" Type="http://schemas.openxmlformats.org/officeDocument/2006/relationships/hyperlink" Target="https://www.ouka.fi/kirjastoreitti-lukumetka/s2-oppimaaran-kirjallisuusdiplomi" TargetMode="External"/><Relationship Id="rId4" Type="http://schemas.openxmlformats.org/officeDocument/2006/relationships/hyperlink" Target="https://www.ouka.fi/kirjastoreitti-lukumetka/selkis-kirjallisuusdiplomi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playlist?list=PLkcwgUIxt-HlPrz8AEhMt9L8lR_E3RDKq" TargetMode="External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47.png"/><Relationship Id="rId5" Type="http://schemas.openxmlformats.org/officeDocument/2006/relationships/hyperlink" Target="http://www.ouka.fi/tunne-ja-turvataitokasvatus/huoltajille" TargetMode="Externa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Kiiminkijoen koulun vanhempainilta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2.9.2026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DE006-66D5-3002-BBEF-564C1CF1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FD49A-C9C3-FD01-F32E-7DC54C16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600917"/>
            <a:ext cx="9791700" cy="927847"/>
          </a:xfrm>
        </p:spPr>
        <p:txBody>
          <a:bodyPr/>
          <a:lstStyle/>
          <a:p>
            <a:r>
              <a:rPr lang="fi-FI" dirty="0"/>
              <a:t>Liikunnallisen elämäntavan edistäminen 1.8.2026 alkaen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DD79EC-D20B-DB95-6FD9-8AB4A456FE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7435DD-B89A-6081-D5D4-845B8D52D602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cs typeface="Times New Roman" panose="02020603050405020304" pitchFamily="18" charset="0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7DBD79F-FA42-3A5A-52B5-BCA461C86AD4}"/>
              </a:ext>
            </a:extLst>
          </p:cNvPr>
          <p:cNvSpPr txBox="1"/>
          <p:nvPr/>
        </p:nvSpPr>
        <p:spPr>
          <a:xfrm>
            <a:off x="749300" y="1714500"/>
            <a:ext cx="1120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Oulun kaupungin paikallista linjausta lukuun 4.5.</a:t>
            </a:r>
            <a:r>
              <a:rPr lang="fi-FI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Opetuksen järjestäjä </a:t>
            </a:r>
            <a:r>
              <a:rPr lang="fi-FI" dirty="0">
                <a:highlight>
                  <a:srgbClr val="FFFF00"/>
                </a:highlight>
              </a:rPr>
              <a:t>edistää liikunnallista elämäntapaa </a:t>
            </a:r>
            <a:r>
              <a:rPr lang="fi-FI" dirty="0"/>
              <a:t>osana koulun toimintakulttuuria ja täsmentää toteutustavat koulukohtaisissa lukuvuosisuunnitelmissa. Liikkumisen lisääminen koulupäivän aikana tukee oppimista, hyvinvointia, työrauhaa ja oppilaiden myönteistä minäkuvaa sekä kouluviihtyvyyttä.  </a:t>
            </a:r>
          </a:p>
          <a:p>
            <a:pPr fontAlgn="base"/>
            <a:r>
              <a:rPr lang="fi-FI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Kouluissa toteutetaan </a:t>
            </a:r>
            <a:r>
              <a:rPr lang="fi-FI" dirty="0">
                <a:highlight>
                  <a:srgbClr val="FFFF00"/>
                </a:highlight>
              </a:rPr>
              <a:t>Liikkuva koulu -toimintaa suunnitelmallisesti </a:t>
            </a:r>
            <a:r>
              <a:rPr lang="fi-FI" dirty="0"/>
              <a:t>siihen nimetyn Liikkuva koulu -tiimin tai Liikkuva koulu -vastaavien johdolla. </a:t>
            </a:r>
          </a:p>
          <a:p>
            <a:pPr fontAlgn="base"/>
            <a:r>
              <a:rPr lang="fi-FI" dirty="0"/>
              <a:t> 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>
                <a:highlight>
                  <a:srgbClr val="FFFF00"/>
                </a:highlight>
              </a:rPr>
              <a:t>Koulumatkoilla kannustetaan aktiivisiin kulkutapoihin yhteistyössä huoltajien kanssa</a:t>
            </a:r>
            <a:r>
              <a:rPr lang="fi-FI" dirty="0"/>
              <a:t>. Liikunnallista elämäntapaa tuetaan kerhoilla ja yhteistyöllä eri toimijoiden kanssa. Liikunnallisen elämäntavan edistämisen </a:t>
            </a:r>
            <a:r>
              <a:rPr lang="fi-FI" dirty="0">
                <a:highlight>
                  <a:srgbClr val="FFFF00"/>
                </a:highlight>
              </a:rPr>
              <a:t>tavoitteet ja toimenpiteet kirjataan lukuvuosisuunnitelmaan</a:t>
            </a:r>
            <a:r>
              <a:rPr lang="fi-FI" dirty="0"/>
              <a:t>, toteutumista seurataan ja arvioidaan säännöllisesti muun muassa Liikkuva koulu -nykytila-arvioinnin, </a:t>
            </a:r>
            <a:r>
              <a:rPr lang="fi-FI" dirty="0" err="1">
                <a:highlight>
                  <a:srgbClr val="FF0000"/>
                </a:highlight>
              </a:rPr>
              <a:t>Move</a:t>
            </a:r>
            <a:r>
              <a:rPr lang="fi-FI" dirty="0">
                <a:highlight>
                  <a:srgbClr val="FF0000"/>
                </a:highlight>
              </a:rPr>
              <a:t>!-mittausten</a:t>
            </a:r>
            <a:r>
              <a:rPr lang="fi-FI" dirty="0"/>
              <a:t>, kouluterveyskyselyn ja kaupungin omien vakiintuneiden kyselyiden avulla. </a:t>
            </a:r>
          </a:p>
        </p:txBody>
      </p:sp>
    </p:spTree>
    <p:extLst>
      <p:ext uri="{BB962C8B-B14F-4D97-AF65-F5344CB8AC3E}">
        <p14:creationId xmlns:p14="http://schemas.microsoft.com/office/powerpoint/2010/main" val="2721452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17334" y="247398"/>
            <a:ext cx="7046997" cy="1357884"/>
            <a:chOff x="0" y="0"/>
            <a:chExt cx="2174999" cy="419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74999" cy="419100"/>
            </a:xfrm>
            <a:custGeom>
              <a:avLst/>
              <a:gdLst/>
              <a:ahLst/>
              <a:cxnLst/>
              <a:rect l="l" t="t" r="r" b="b"/>
              <a:pathLst>
                <a:path w="2174999" h="419100">
                  <a:moveTo>
                    <a:pt x="14305" y="0"/>
                  </a:moveTo>
                  <a:lnTo>
                    <a:pt x="2160694" y="0"/>
                  </a:lnTo>
                  <a:cubicBezTo>
                    <a:pt x="2164488" y="0"/>
                    <a:pt x="2168127" y="1507"/>
                    <a:pt x="2170809" y="4190"/>
                  </a:cubicBezTo>
                  <a:cubicBezTo>
                    <a:pt x="2173492" y="6872"/>
                    <a:pt x="2174999" y="10511"/>
                    <a:pt x="2174999" y="14305"/>
                  </a:cubicBezTo>
                  <a:lnTo>
                    <a:pt x="2174999" y="404795"/>
                  </a:lnTo>
                  <a:cubicBezTo>
                    <a:pt x="2174999" y="408589"/>
                    <a:pt x="2173492" y="412228"/>
                    <a:pt x="2170809" y="414910"/>
                  </a:cubicBezTo>
                  <a:cubicBezTo>
                    <a:pt x="2168127" y="417593"/>
                    <a:pt x="2164488" y="419100"/>
                    <a:pt x="2160694" y="419100"/>
                  </a:cubicBezTo>
                  <a:lnTo>
                    <a:pt x="14305" y="419100"/>
                  </a:lnTo>
                  <a:cubicBezTo>
                    <a:pt x="10511" y="419100"/>
                    <a:pt x="6872" y="417593"/>
                    <a:pt x="4190" y="414910"/>
                  </a:cubicBezTo>
                  <a:cubicBezTo>
                    <a:pt x="1507" y="412228"/>
                    <a:pt x="0" y="408589"/>
                    <a:pt x="0" y="404795"/>
                  </a:cubicBezTo>
                  <a:lnTo>
                    <a:pt x="0" y="14305"/>
                  </a:lnTo>
                  <a:cubicBezTo>
                    <a:pt x="0" y="10511"/>
                    <a:pt x="1507" y="6872"/>
                    <a:pt x="4190" y="4190"/>
                  </a:cubicBezTo>
                  <a:cubicBezTo>
                    <a:pt x="6872" y="1507"/>
                    <a:pt x="10511" y="0"/>
                    <a:pt x="14305" y="0"/>
                  </a:cubicBezTo>
                  <a:close/>
                </a:path>
              </a:pathLst>
            </a:custGeom>
            <a:solidFill>
              <a:srgbClr val="001E96"/>
            </a:solidFill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174999" cy="4667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3280" y="1763330"/>
            <a:ext cx="4010774" cy="2057400"/>
            <a:chOff x="0" y="0"/>
            <a:chExt cx="1584503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84503" cy="812800"/>
            </a:xfrm>
            <a:custGeom>
              <a:avLst/>
              <a:gdLst/>
              <a:ahLst/>
              <a:cxnLst/>
              <a:rect l="l" t="t" r="r" b="b"/>
              <a:pathLst>
                <a:path w="1584503" h="812800">
                  <a:moveTo>
                    <a:pt x="65630" y="0"/>
                  </a:moveTo>
                  <a:lnTo>
                    <a:pt x="1518874" y="0"/>
                  </a:lnTo>
                  <a:cubicBezTo>
                    <a:pt x="1536280" y="0"/>
                    <a:pt x="1552973" y="6915"/>
                    <a:pt x="1565281" y="19222"/>
                  </a:cubicBezTo>
                  <a:cubicBezTo>
                    <a:pt x="1577589" y="31530"/>
                    <a:pt x="1584503" y="48224"/>
                    <a:pt x="1584503" y="65630"/>
                  </a:cubicBezTo>
                  <a:lnTo>
                    <a:pt x="1584503" y="747170"/>
                  </a:lnTo>
                  <a:cubicBezTo>
                    <a:pt x="1584503" y="783417"/>
                    <a:pt x="1555120" y="812800"/>
                    <a:pt x="1518874" y="812800"/>
                  </a:cubicBezTo>
                  <a:lnTo>
                    <a:pt x="65630" y="812800"/>
                  </a:lnTo>
                  <a:cubicBezTo>
                    <a:pt x="29383" y="812800"/>
                    <a:pt x="0" y="783417"/>
                    <a:pt x="0" y="747170"/>
                  </a:cubicBezTo>
                  <a:lnTo>
                    <a:pt x="0" y="65630"/>
                  </a:lnTo>
                  <a:cubicBezTo>
                    <a:pt x="0" y="29383"/>
                    <a:pt x="29383" y="0"/>
                    <a:pt x="65630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584503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29300" y="4150930"/>
            <a:ext cx="3012659" cy="2192720"/>
            <a:chOff x="0" y="0"/>
            <a:chExt cx="1190186" cy="86626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90186" cy="866260"/>
            </a:xfrm>
            <a:custGeom>
              <a:avLst/>
              <a:gdLst/>
              <a:ahLst/>
              <a:cxnLst/>
              <a:rect l="l" t="t" r="r" b="b"/>
              <a:pathLst>
                <a:path w="1190186" h="866260">
                  <a:moveTo>
                    <a:pt x="87373" y="0"/>
                  </a:moveTo>
                  <a:lnTo>
                    <a:pt x="1102813" y="0"/>
                  </a:lnTo>
                  <a:cubicBezTo>
                    <a:pt x="1151068" y="0"/>
                    <a:pt x="1190186" y="39118"/>
                    <a:pt x="1190186" y="87373"/>
                  </a:cubicBezTo>
                  <a:lnTo>
                    <a:pt x="1190186" y="778887"/>
                  </a:lnTo>
                  <a:cubicBezTo>
                    <a:pt x="1190186" y="802059"/>
                    <a:pt x="1180981" y="824283"/>
                    <a:pt x="1164595" y="840669"/>
                  </a:cubicBezTo>
                  <a:cubicBezTo>
                    <a:pt x="1148210" y="857054"/>
                    <a:pt x="1125986" y="866260"/>
                    <a:pt x="1102813" y="866260"/>
                  </a:cubicBezTo>
                  <a:lnTo>
                    <a:pt x="87373" y="866260"/>
                  </a:lnTo>
                  <a:cubicBezTo>
                    <a:pt x="64200" y="866260"/>
                    <a:pt x="41977" y="857054"/>
                    <a:pt x="25591" y="840669"/>
                  </a:cubicBezTo>
                  <a:cubicBezTo>
                    <a:pt x="9205" y="824283"/>
                    <a:pt x="0" y="802059"/>
                    <a:pt x="0" y="778887"/>
                  </a:cubicBezTo>
                  <a:lnTo>
                    <a:pt x="0" y="87373"/>
                  </a:lnTo>
                  <a:cubicBezTo>
                    <a:pt x="0" y="64200"/>
                    <a:pt x="9205" y="41977"/>
                    <a:pt x="25591" y="25591"/>
                  </a:cubicBezTo>
                  <a:cubicBezTo>
                    <a:pt x="41977" y="9205"/>
                    <a:pt x="64200" y="0"/>
                    <a:pt x="87373" y="0"/>
                  </a:cubicBezTo>
                  <a:close/>
                </a:path>
              </a:pathLst>
            </a:custGeom>
            <a:solidFill>
              <a:srgbClr val="E10069"/>
            </a:solidFill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190186" cy="91388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2334494" y="4410354"/>
            <a:ext cx="752961" cy="590995"/>
          </a:xfrm>
          <a:custGeom>
            <a:avLst/>
            <a:gdLst/>
            <a:ahLst/>
            <a:cxnLst/>
            <a:rect l="l" t="t" r="r" b="b"/>
            <a:pathLst>
              <a:path w="1129441" h="886493">
                <a:moveTo>
                  <a:pt x="0" y="0"/>
                </a:moveTo>
                <a:lnTo>
                  <a:pt x="1129441" y="0"/>
                </a:lnTo>
                <a:lnTo>
                  <a:pt x="1129441" y="886493"/>
                </a:lnTo>
                <a:lnTo>
                  <a:pt x="0" y="8864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grpSp>
        <p:nvGrpSpPr>
          <p:cNvPr id="12" name="Group 12"/>
          <p:cNvGrpSpPr/>
          <p:nvPr/>
        </p:nvGrpSpPr>
        <p:grpSpPr>
          <a:xfrm>
            <a:off x="6970169" y="1783327"/>
            <a:ext cx="4733683" cy="1899323"/>
            <a:chOff x="0" y="0"/>
            <a:chExt cx="1461013" cy="5862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61013" cy="586211"/>
            </a:xfrm>
            <a:custGeom>
              <a:avLst/>
              <a:gdLst/>
              <a:ahLst/>
              <a:cxnLst/>
              <a:rect l="l" t="t" r="r" b="b"/>
              <a:pathLst>
                <a:path w="1461013" h="586211">
                  <a:moveTo>
                    <a:pt x="21296" y="0"/>
                  </a:moveTo>
                  <a:lnTo>
                    <a:pt x="1439718" y="0"/>
                  </a:lnTo>
                  <a:cubicBezTo>
                    <a:pt x="1451479" y="0"/>
                    <a:pt x="1461013" y="9534"/>
                    <a:pt x="1461013" y="21296"/>
                  </a:cubicBezTo>
                  <a:lnTo>
                    <a:pt x="1461013" y="564915"/>
                  </a:lnTo>
                  <a:cubicBezTo>
                    <a:pt x="1461013" y="576677"/>
                    <a:pt x="1451479" y="586211"/>
                    <a:pt x="1439718" y="586211"/>
                  </a:cubicBezTo>
                  <a:lnTo>
                    <a:pt x="21296" y="586211"/>
                  </a:lnTo>
                  <a:cubicBezTo>
                    <a:pt x="9534" y="586211"/>
                    <a:pt x="0" y="576677"/>
                    <a:pt x="0" y="564915"/>
                  </a:cubicBezTo>
                  <a:lnTo>
                    <a:pt x="0" y="21296"/>
                  </a:lnTo>
                  <a:cubicBezTo>
                    <a:pt x="0" y="9534"/>
                    <a:pt x="9534" y="0"/>
                    <a:pt x="21296" y="0"/>
                  </a:cubicBezTo>
                  <a:close/>
                </a:path>
              </a:pathLst>
            </a:custGeom>
            <a:solidFill>
              <a:srgbClr val="E10069"/>
            </a:solidFill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461013" cy="63383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970169" y="4047832"/>
            <a:ext cx="4733683" cy="2002421"/>
            <a:chOff x="0" y="0"/>
            <a:chExt cx="1461013" cy="61803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1013" cy="618031"/>
            </a:xfrm>
            <a:custGeom>
              <a:avLst/>
              <a:gdLst/>
              <a:ahLst/>
              <a:cxnLst/>
              <a:rect l="l" t="t" r="r" b="b"/>
              <a:pathLst>
                <a:path w="1461013" h="618031">
                  <a:moveTo>
                    <a:pt x="21296" y="0"/>
                  </a:moveTo>
                  <a:lnTo>
                    <a:pt x="1439718" y="0"/>
                  </a:lnTo>
                  <a:cubicBezTo>
                    <a:pt x="1451479" y="0"/>
                    <a:pt x="1461013" y="9534"/>
                    <a:pt x="1461013" y="21296"/>
                  </a:cubicBezTo>
                  <a:lnTo>
                    <a:pt x="1461013" y="596736"/>
                  </a:lnTo>
                  <a:cubicBezTo>
                    <a:pt x="1461013" y="602384"/>
                    <a:pt x="1458769" y="607800"/>
                    <a:pt x="1454776" y="611794"/>
                  </a:cubicBezTo>
                  <a:cubicBezTo>
                    <a:pt x="1450782" y="615788"/>
                    <a:pt x="1445366" y="618031"/>
                    <a:pt x="1439718" y="618031"/>
                  </a:cubicBezTo>
                  <a:lnTo>
                    <a:pt x="21296" y="618031"/>
                  </a:lnTo>
                  <a:cubicBezTo>
                    <a:pt x="9534" y="618031"/>
                    <a:pt x="0" y="608497"/>
                    <a:pt x="0" y="596736"/>
                  </a:cubicBezTo>
                  <a:lnTo>
                    <a:pt x="0" y="21296"/>
                  </a:lnTo>
                  <a:cubicBezTo>
                    <a:pt x="0" y="9534"/>
                    <a:pt x="9534" y="0"/>
                    <a:pt x="21296" y="0"/>
                  </a:cubicBezTo>
                  <a:close/>
                </a:path>
              </a:pathLst>
            </a:custGeom>
            <a:solidFill>
              <a:srgbClr val="001E96"/>
            </a:solidFill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461013" cy="66565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402459" y="1928773"/>
            <a:ext cx="2329767" cy="3492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 err="1">
                <a:solidFill>
                  <a:srgbClr val="191919"/>
                </a:solidFill>
                <a:latin typeface="Barlow Bold"/>
                <a:ea typeface="Barlow Bold"/>
                <a:cs typeface="Barlow Bold"/>
                <a:sym typeface="Barlow Bold"/>
              </a:rPr>
              <a:t>Missä</a:t>
            </a:r>
            <a:r>
              <a:rPr lang="en-US" sz="1799" b="1" dirty="0">
                <a:solidFill>
                  <a:srgbClr val="191919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1799" b="1" dirty="0" err="1">
                <a:solidFill>
                  <a:srgbClr val="191919"/>
                </a:solidFill>
                <a:latin typeface="Barlow Bold"/>
                <a:ea typeface="Barlow Bold"/>
                <a:cs typeface="Barlow Bold"/>
                <a:sym typeface="Barlow Bold"/>
              </a:rPr>
              <a:t>tuloksia</a:t>
            </a:r>
            <a:r>
              <a:rPr lang="en-US" sz="1799" b="1" dirty="0">
                <a:solidFill>
                  <a:srgbClr val="191919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1799" b="1" dirty="0" err="1">
                <a:solidFill>
                  <a:srgbClr val="191919"/>
                </a:solidFill>
                <a:latin typeface="Barlow Bold"/>
                <a:ea typeface="Barlow Bold"/>
                <a:cs typeface="Barlow Bold"/>
                <a:sym typeface="Barlow Bold"/>
              </a:rPr>
              <a:t>hyödynnetään</a:t>
            </a:r>
            <a:r>
              <a:rPr lang="en-US" sz="1799" b="1" dirty="0">
                <a:solidFill>
                  <a:srgbClr val="191919"/>
                </a:solidFill>
                <a:latin typeface="Barlow Bold"/>
                <a:ea typeface="Barlow Bold"/>
                <a:cs typeface="Barlow Bold"/>
                <a:sym typeface="Barlow Bold"/>
              </a:rPr>
              <a:t>:</a:t>
            </a:r>
          </a:p>
          <a:p>
            <a:pPr marL="388636" lvl="1" indent="-194318">
              <a:lnSpc>
                <a:spcPts val="2519"/>
              </a:lnSpc>
              <a:buFont typeface="Arial"/>
              <a:buChar char="•"/>
            </a:pP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kouluterveyden-huollossa</a:t>
            </a:r>
            <a:endParaRPr lang="en-US" sz="1799" dirty="0">
              <a:solidFill>
                <a:srgbClr val="001E96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388636" lvl="1" indent="-194318">
              <a:lnSpc>
                <a:spcPts val="2519"/>
              </a:lnSpc>
              <a:buFont typeface="Arial"/>
              <a:buChar char="•"/>
            </a:pP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opetuksessa</a:t>
            </a:r>
            <a:endParaRPr lang="en-US" sz="1799" dirty="0">
              <a:solidFill>
                <a:srgbClr val="001E96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388636" lvl="1" indent="-194318">
              <a:lnSpc>
                <a:spcPts val="2519"/>
              </a:lnSpc>
              <a:buFont typeface="Arial"/>
              <a:buChar char="•"/>
            </a:pPr>
            <a:r>
              <a:rPr lang="en-US" sz="1799" b="1" dirty="0" err="1">
                <a:solidFill>
                  <a:srgbClr val="001E96"/>
                </a:solidFill>
                <a:latin typeface="Barlow Bold"/>
                <a:ea typeface="Barlow Bold"/>
                <a:cs typeface="Barlow Bold"/>
                <a:sym typeface="Barlow Bold"/>
              </a:rPr>
              <a:t>tuen</a:t>
            </a:r>
            <a:r>
              <a:rPr lang="en-US" sz="1799" b="1" dirty="0">
                <a:solidFill>
                  <a:srgbClr val="001E96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1799" b="1" dirty="0" err="1">
                <a:solidFill>
                  <a:srgbClr val="001E96"/>
                </a:solidFill>
                <a:latin typeface="Barlow Bold"/>
                <a:ea typeface="Barlow Bold"/>
                <a:cs typeface="Barlow Bold"/>
                <a:sym typeface="Barlow Bold"/>
              </a:rPr>
              <a:t>tarpeen</a:t>
            </a:r>
            <a:r>
              <a:rPr lang="en-US" sz="1799" b="1" dirty="0">
                <a:solidFill>
                  <a:srgbClr val="001E96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1799" b="1" dirty="0" err="1">
                <a:solidFill>
                  <a:srgbClr val="001E96"/>
                </a:solidFill>
                <a:latin typeface="Barlow Bold"/>
                <a:ea typeface="Barlow Bold"/>
                <a:cs typeface="Barlow Bold"/>
                <a:sym typeface="Barlow Bold"/>
              </a:rPr>
              <a:t>tunnistamisessa</a:t>
            </a:r>
            <a:endParaRPr lang="en-US" sz="1799" b="1" dirty="0">
              <a:solidFill>
                <a:srgbClr val="001E96"/>
              </a:solidFill>
              <a:latin typeface="Barlow Bold"/>
              <a:ea typeface="Barlow Bold"/>
              <a:cs typeface="Barlow Bold"/>
              <a:sym typeface="Barlow Bold"/>
            </a:endParaRPr>
          </a:p>
          <a:p>
            <a:pPr marL="388636" lvl="1" indent="-194318">
              <a:lnSpc>
                <a:spcPts val="2519"/>
              </a:lnSpc>
              <a:buFont typeface="Arial"/>
              <a:buChar char="•"/>
            </a:pP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lasten</a:t>
            </a:r>
            <a:r>
              <a:rPr lang="en-US" sz="1799" dirty="0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 ja </a:t>
            </a: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nuorten</a:t>
            </a:r>
            <a:r>
              <a:rPr lang="en-US" sz="1799" dirty="0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hyvinvoinnin</a:t>
            </a:r>
            <a:r>
              <a:rPr lang="en-US" sz="1799" dirty="0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edistämisessä</a:t>
            </a:r>
            <a:r>
              <a:rPr lang="en-US" sz="1799" dirty="0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799" dirty="0" err="1">
                <a:solidFill>
                  <a:srgbClr val="001E96"/>
                </a:solidFill>
                <a:latin typeface="Barlow"/>
                <a:ea typeface="Barlow"/>
                <a:cs typeface="Barlow"/>
                <a:sym typeface="Barlow"/>
              </a:rPr>
              <a:t>valtakunnallisesti</a:t>
            </a:r>
            <a:endParaRPr lang="en-US" sz="1799" dirty="0">
              <a:solidFill>
                <a:srgbClr val="001E96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4290411" y="1848758"/>
            <a:ext cx="2462754" cy="3713521"/>
            <a:chOff x="0" y="0"/>
            <a:chExt cx="972940" cy="14670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72940" cy="1467070"/>
            </a:xfrm>
            <a:custGeom>
              <a:avLst/>
              <a:gdLst/>
              <a:ahLst/>
              <a:cxnLst/>
              <a:rect l="l" t="t" r="r" b="b"/>
              <a:pathLst>
                <a:path w="972940" h="1467070">
                  <a:moveTo>
                    <a:pt x="106882" y="0"/>
                  </a:moveTo>
                  <a:lnTo>
                    <a:pt x="866057" y="0"/>
                  </a:lnTo>
                  <a:cubicBezTo>
                    <a:pt x="925087" y="0"/>
                    <a:pt x="972940" y="47853"/>
                    <a:pt x="972940" y="106882"/>
                  </a:cubicBezTo>
                  <a:lnTo>
                    <a:pt x="972940" y="1360188"/>
                  </a:lnTo>
                  <a:cubicBezTo>
                    <a:pt x="972940" y="1388535"/>
                    <a:pt x="961679" y="1415721"/>
                    <a:pt x="941635" y="1435765"/>
                  </a:cubicBezTo>
                  <a:cubicBezTo>
                    <a:pt x="921590" y="1455809"/>
                    <a:pt x="894404" y="1467070"/>
                    <a:pt x="866057" y="1467070"/>
                  </a:cubicBezTo>
                  <a:lnTo>
                    <a:pt x="106882" y="1467070"/>
                  </a:lnTo>
                  <a:cubicBezTo>
                    <a:pt x="78535" y="1467070"/>
                    <a:pt x="51350" y="1455809"/>
                    <a:pt x="31305" y="1435765"/>
                  </a:cubicBezTo>
                  <a:cubicBezTo>
                    <a:pt x="11261" y="1415721"/>
                    <a:pt x="0" y="1388535"/>
                    <a:pt x="0" y="1360188"/>
                  </a:cubicBezTo>
                  <a:lnTo>
                    <a:pt x="0" y="106882"/>
                  </a:lnTo>
                  <a:cubicBezTo>
                    <a:pt x="0" y="78535"/>
                    <a:pt x="11261" y="51350"/>
                    <a:pt x="31305" y="31305"/>
                  </a:cubicBezTo>
                  <a:cubicBezTo>
                    <a:pt x="51350" y="11261"/>
                    <a:pt x="78535" y="0"/>
                    <a:pt x="106882" y="0"/>
                  </a:cubicBezTo>
                  <a:close/>
                </a:path>
              </a:pathLst>
            </a:custGeom>
            <a:ln w="38100" cap="rnd">
              <a:solidFill>
                <a:srgbClr val="126DFF"/>
              </a:solidFill>
              <a:prstDash val="solid"/>
              <a:round/>
            </a:ln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972940" cy="151469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22" name="Freeform 22"/>
          <p:cNvSpPr/>
          <p:nvPr/>
        </p:nvSpPr>
        <p:spPr>
          <a:xfrm rot="-400376">
            <a:off x="3571208" y="4086016"/>
            <a:ext cx="695009" cy="648675"/>
          </a:xfrm>
          <a:custGeom>
            <a:avLst/>
            <a:gdLst/>
            <a:ahLst/>
            <a:cxnLst/>
            <a:rect l="l" t="t" r="r" b="b"/>
            <a:pathLst>
              <a:path w="1042514" h="973013">
                <a:moveTo>
                  <a:pt x="0" y="0"/>
                </a:moveTo>
                <a:lnTo>
                  <a:pt x="1042514" y="0"/>
                </a:lnTo>
                <a:lnTo>
                  <a:pt x="1042514" y="973013"/>
                </a:lnTo>
                <a:lnTo>
                  <a:pt x="0" y="9730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23" name="Freeform 23"/>
          <p:cNvSpPr/>
          <p:nvPr/>
        </p:nvSpPr>
        <p:spPr>
          <a:xfrm>
            <a:off x="10818300" y="1936020"/>
            <a:ext cx="623777" cy="543253"/>
          </a:xfrm>
          <a:custGeom>
            <a:avLst/>
            <a:gdLst/>
            <a:ahLst/>
            <a:cxnLst/>
            <a:rect l="l" t="t" r="r" b="b"/>
            <a:pathLst>
              <a:path w="935665" h="814879">
                <a:moveTo>
                  <a:pt x="0" y="0"/>
                </a:moveTo>
                <a:lnTo>
                  <a:pt x="935665" y="0"/>
                </a:lnTo>
                <a:lnTo>
                  <a:pt x="935665" y="814880"/>
                </a:lnTo>
                <a:lnTo>
                  <a:pt x="0" y="8148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24" name="Freeform 24"/>
          <p:cNvSpPr/>
          <p:nvPr/>
        </p:nvSpPr>
        <p:spPr>
          <a:xfrm rot="1276173">
            <a:off x="3512558" y="5847863"/>
            <a:ext cx="695009" cy="648675"/>
          </a:xfrm>
          <a:custGeom>
            <a:avLst/>
            <a:gdLst/>
            <a:ahLst/>
            <a:cxnLst/>
            <a:rect l="l" t="t" r="r" b="b"/>
            <a:pathLst>
              <a:path w="1042514" h="973013">
                <a:moveTo>
                  <a:pt x="0" y="0"/>
                </a:moveTo>
                <a:lnTo>
                  <a:pt x="1042514" y="0"/>
                </a:lnTo>
                <a:lnTo>
                  <a:pt x="1042514" y="973014"/>
                </a:lnTo>
                <a:lnTo>
                  <a:pt x="0" y="9730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25" name="Freeform 25"/>
          <p:cNvSpPr/>
          <p:nvPr/>
        </p:nvSpPr>
        <p:spPr>
          <a:xfrm rot="-1736262">
            <a:off x="6552093" y="3360048"/>
            <a:ext cx="615743" cy="574694"/>
          </a:xfrm>
          <a:custGeom>
            <a:avLst/>
            <a:gdLst/>
            <a:ahLst/>
            <a:cxnLst/>
            <a:rect l="l" t="t" r="r" b="b"/>
            <a:pathLst>
              <a:path w="923615" h="862041">
                <a:moveTo>
                  <a:pt x="0" y="0"/>
                </a:moveTo>
                <a:lnTo>
                  <a:pt x="923615" y="0"/>
                </a:lnTo>
                <a:lnTo>
                  <a:pt x="923615" y="862041"/>
                </a:lnTo>
                <a:lnTo>
                  <a:pt x="0" y="862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26" name="Freeform 26"/>
          <p:cNvSpPr/>
          <p:nvPr/>
        </p:nvSpPr>
        <p:spPr>
          <a:xfrm rot="5400000">
            <a:off x="10971335" y="3418172"/>
            <a:ext cx="615743" cy="574694"/>
          </a:xfrm>
          <a:custGeom>
            <a:avLst/>
            <a:gdLst/>
            <a:ahLst/>
            <a:cxnLst/>
            <a:rect l="l" t="t" r="r" b="b"/>
            <a:pathLst>
              <a:path w="923615" h="862041">
                <a:moveTo>
                  <a:pt x="0" y="0"/>
                </a:moveTo>
                <a:lnTo>
                  <a:pt x="923615" y="0"/>
                </a:lnTo>
                <a:lnTo>
                  <a:pt x="923615" y="862041"/>
                </a:lnTo>
                <a:lnTo>
                  <a:pt x="0" y="862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27" name="TextBox 27"/>
          <p:cNvSpPr txBox="1"/>
          <p:nvPr/>
        </p:nvSpPr>
        <p:spPr>
          <a:xfrm>
            <a:off x="7183679" y="4695892"/>
            <a:ext cx="4306664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7"/>
              </a:lnSpc>
            </a:pPr>
            <a:r>
              <a:rPr lang="en-US" sz="1667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Lukuvuonna 2026-2027 Hyvinvointi kOuluun -hanke tarjoaa oululaisille oppilaille koululla maksutonta liikuntaneuvontaa oman fyysisen toimintakyvyn vahvistamiseen ja hyvinvoinnin edistämiseen.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570360" y="6070283"/>
            <a:ext cx="3610296" cy="613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13279A"/>
                </a:solidFill>
                <a:latin typeface="Barlow Bold"/>
                <a:ea typeface="Barlow Bold"/>
                <a:cs typeface="Barlow Bold"/>
                <a:sym typeface="Barlow Bold"/>
              </a:rPr>
              <a:t>Tutustu</a:t>
            </a:r>
          </a:p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13279A"/>
                </a:solidFill>
                <a:latin typeface="Barlow Bold"/>
                <a:ea typeface="Barlow Bold"/>
                <a:cs typeface="Barlow Bold"/>
                <a:sym typeface="Barlow Bold"/>
              </a:rPr>
              <a:t> koululiikuntaneuvontaan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2535" y="5736742"/>
            <a:ext cx="1011531" cy="1011531"/>
          </a:xfrm>
          <a:prstGeom prst="rect">
            <a:avLst/>
          </a:prstGeom>
        </p:spPr>
      </p:pic>
      <p:sp>
        <p:nvSpPr>
          <p:cNvPr id="30" name="Freeform 30"/>
          <p:cNvSpPr/>
          <p:nvPr/>
        </p:nvSpPr>
        <p:spPr>
          <a:xfrm>
            <a:off x="9726506" y="6108383"/>
            <a:ext cx="454150" cy="423873"/>
          </a:xfrm>
          <a:custGeom>
            <a:avLst/>
            <a:gdLst/>
            <a:ahLst/>
            <a:cxnLst/>
            <a:rect l="l" t="t" r="r" b="b"/>
            <a:pathLst>
              <a:path w="681225" h="635810">
                <a:moveTo>
                  <a:pt x="0" y="0"/>
                </a:moveTo>
                <a:lnTo>
                  <a:pt x="681225" y="0"/>
                </a:lnTo>
                <a:lnTo>
                  <a:pt x="681225" y="635810"/>
                </a:lnTo>
                <a:lnTo>
                  <a:pt x="0" y="635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31" name="Freeform 31"/>
          <p:cNvSpPr/>
          <p:nvPr/>
        </p:nvSpPr>
        <p:spPr>
          <a:xfrm>
            <a:off x="386668" y="2232839"/>
            <a:ext cx="1339793" cy="1305689"/>
          </a:xfrm>
          <a:custGeom>
            <a:avLst/>
            <a:gdLst/>
            <a:ahLst/>
            <a:cxnLst/>
            <a:rect l="l" t="t" r="r" b="b"/>
            <a:pathLst>
              <a:path w="2009690" h="1958534">
                <a:moveTo>
                  <a:pt x="0" y="0"/>
                </a:moveTo>
                <a:lnTo>
                  <a:pt x="2009690" y="0"/>
                </a:lnTo>
                <a:lnTo>
                  <a:pt x="2009690" y="1958534"/>
                </a:lnTo>
                <a:lnTo>
                  <a:pt x="0" y="19585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32" name="TextBox 32"/>
          <p:cNvSpPr txBox="1"/>
          <p:nvPr/>
        </p:nvSpPr>
        <p:spPr>
          <a:xfrm>
            <a:off x="0" y="165100"/>
            <a:ext cx="4317334" cy="1411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1"/>
              </a:lnSpc>
            </a:pPr>
            <a:r>
              <a:rPr lang="en-US" sz="6067">
                <a:solidFill>
                  <a:srgbClr val="7ED957"/>
                </a:solidFill>
                <a:latin typeface="Baloo"/>
                <a:ea typeface="Baloo"/>
                <a:cs typeface="Baloo"/>
                <a:sym typeface="Baloo"/>
              </a:rPr>
              <a:t>MOVE!-</a:t>
            </a:r>
            <a:r>
              <a:rPr lang="en-US" sz="6067">
                <a:solidFill>
                  <a:srgbClr val="001E96"/>
                </a:solidFill>
                <a:latin typeface="Baloo"/>
                <a:ea typeface="Baloo"/>
                <a:cs typeface="Baloo"/>
                <a:sym typeface="Baloo"/>
              </a:rPr>
              <a:t>mittaukset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402459" y="591053"/>
            <a:ext cx="687674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MOVE!-mittaukset kertovat lasten ja nuorten fyysisestä toimintakyvystä nyt, mutta myös siitä, miten he mahdollisesti jaksavat jatko-opinnoissa, työelämässä ja iän karttuessa.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850509" y="1914884"/>
            <a:ext cx="2128752" cy="1701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 b="1">
                <a:solidFill>
                  <a:srgbClr val="E10069"/>
                </a:solidFill>
                <a:latin typeface="Barlow Bold"/>
                <a:ea typeface="Barlow Bold"/>
                <a:cs typeface="Barlow Bold"/>
                <a:sym typeface="Barlow Bold"/>
              </a:rPr>
              <a:t>Mittaukset 5. ja </a:t>
            </a:r>
          </a:p>
          <a:p>
            <a:pPr algn="ctr">
              <a:lnSpc>
                <a:spcPts val="2706"/>
              </a:lnSpc>
            </a:pPr>
            <a:r>
              <a:rPr lang="en-US" sz="1933" b="1">
                <a:solidFill>
                  <a:srgbClr val="E10069"/>
                </a:solidFill>
                <a:latin typeface="Barlow Bold"/>
                <a:ea typeface="Barlow Bold"/>
                <a:cs typeface="Barlow Bold"/>
                <a:sym typeface="Barlow Bold"/>
              </a:rPr>
              <a:t>8. luokilla liikuntatunneilla</a:t>
            </a:r>
          </a:p>
          <a:p>
            <a:pPr algn="ctr">
              <a:lnSpc>
                <a:spcPts val="2706"/>
              </a:lnSpc>
              <a:spcBef>
                <a:spcPct val="0"/>
              </a:spcBef>
            </a:pPr>
            <a:r>
              <a:rPr lang="en-US" sz="1933" b="1">
                <a:solidFill>
                  <a:srgbClr val="E10069"/>
                </a:solidFill>
                <a:latin typeface="Barlow Bold"/>
                <a:ea typeface="Barlow Bold"/>
                <a:cs typeface="Barlow Bold"/>
                <a:sym typeface="Barlow Bold"/>
              </a:rPr>
              <a:t> tai erillisenä mittauspäivänä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2338" y="4454804"/>
            <a:ext cx="2566585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20"/>
              </a:lnSpc>
            </a:pPr>
            <a:r>
              <a:rPr lang="en-US" sz="2000" b="1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Mittauksissa mitataan:</a:t>
            </a:r>
          </a:p>
          <a:p>
            <a:pPr algn="just">
              <a:lnSpc>
                <a:spcPts val="1820"/>
              </a:lnSpc>
            </a:pPr>
            <a:endParaRPr lang="en-US" sz="2000" b="1">
              <a:solidFill>
                <a:srgbClr val="FFFFFF"/>
              </a:solidFill>
              <a:latin typeface="Barlow Bold"/>
              <a:ea typeface="Barlow Bold"/>
              <a:cs typeface="Barlow Bold"/>
              <a:sym typeface="Barlow Bold"/>
            </a:endParaRPr>
          </a:p>
          <a:p>
            <a:pPr marL="431902" lvl="1" indent="-215951" algn="just">
              <a:lnSpc>
                <a:spcPts val="182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kestävyyttä</a:t>
            </a:r>
          </a:p>
          <a:p>
            <a:pPr marL="431902" lvl="1" indent="-215951" algn="just">
              <a:lnSpc>
                <a:spcPts val="182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liikkumistaitoja</a:t>
            </a:r>
          </a:p>
          <a:p>
            <a:pPr marL="431902" lvl="1" indent="-215951" algn="just">
              <a:lnSpc>
                <a:spcPts val="182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liikkuvuutta</a:t>
            </a:r>
          </a:p>
          <a:p>
            <a:pPr marL="431902" lvl="1" indent="-215951" algn="just">
              <a:lnSpc>
                <a:spcPts val="182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lihasvoimaa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066416" y="2011323"/>
            <a:ext cx="3861757" cy="46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2000" b="1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Tulokset alimmassa kolmanneksessa?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317334" y="5719097"/>
            <a:ext cx="1204454" cy="1254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13279A"/>
                </a:solidFill>
                <a:latin typeface="Barlow Bold"/>
                <a:ea typeface="Barlow Bold"/>
                <a:cs typeface="Barlow Bold"/>
                <a:sym typeface="Barlow Bold"/>
              </a:rPr>
              <a:t>Tutustu Move!-mittauksiin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119301" y="4270082"/>
            <a:ext cx="4435421" cy="46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2000" b="1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Koululiikuntaneuvontaa Oulun kouluilla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199536" y="2752304"/>
            <a:ext cx="4079669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"/>
              </a:lnSpc>
            </a:pPr>
            <a:r>
              <a:rPr lang="en-US" sz="17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Oppilas ja/tai perhe voidaan ottaa seurantakäynnille kouluterveydenhoitoon tai ohjata koululiikuntaneuvontaan.</a:t>
            </a:r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9156" y="5605356"/>
            <a:ext cx="1133689" cy="11336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AE040-8CBD-3D0A-69EF-34C311D4A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CAC48-8E1F-F479-A130-6F818CDA5A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C0D5EC-EF86-1594-5D9B-8F450A7D376A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cs typeface="Times New Roman" panose="02020603050405020304" pitchFamily="18" charset="0"/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EF3EBCE-4D8F-3182-9813-8DF50B41D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4" y="50800"/>
            <a:ext cx="6053971" cy="583565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860E3BE5-83F7-CB33-64CB-F151CFE99D22}"/>
              </a:ext>
            </a:extLst>
          </p:cNvPr>
          <p:cNvSpPr txBox="1"/>
          <p:nvPr/>
        </p:nvSpPr>
        <p:spPr>
          <a:xfrm>
            <a:off x="7023100" y="2044700"/>
            <a:ext cx="4216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Kansallinen lukutaitostrategia 2030</a:t>
            </a:r>
          </a:p>
          <a:p>
            <a:endParaRPr lang="fi-FI" dirty="0"/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Luodaan ja vahvistetaan lukutaitotyön rakenteita</a:t>
            </a:r>
          </a:p>
          <a:p>
            <a:pPr marL="342900" indent="-342900">
              <a:buFont typeface="+mj-lt"/>
              <a:buAutoNum type="arabicPeriod"/>
            </a:pPr>
            <a:endParaRPr lang="fi-FI" dirty="0"/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Vahvistetaan monilukutaito-osaamista</a:t>
            </a:r>
          </a:p>
          <a:p>
            <a:pPr marL="342900" indent="-342900">
              <a:buFont typeface="+mj-lt"/>
              <a:buAutoNum type="arabicPeriod"/>
            </a:pPr>
            <a:endParaRPr lang="fi-FI" dirty="0"/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Innostetaan lukemaan ja monipuolistetaan lukutaitoa</a:t>
            </a:r>
          </a:p>
        </p:txBody>
      </p:sp>
    </p:spTree>
    <p:extLst>
      <p:ext uri="{BB962C8B-B14F-4D97-AF65-F5344CB8AC3E}">
        <p14:creationId xmlns:p14="http://schemas.microsoft.com/office/powerpoint/2010/main" val="3500540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7526-A8AD-0E82-F076-6C58163B1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AC0EB-912D-B307-9DF6-2E59639E260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EBE6DB-5DEA-EC78-E9B2-617F5F4B2253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cs typeface="Times New Roman" panose="02020603050405020304" pitchFamily="18" charset="0"/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2DBC82C7-3434-4E79-58EA-7D7D0D11D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82" y="338639"/>
            <a:ext cx="7219268" cy="999460"/>
          </a:xfrm>
        </p:spPr>
        <p:txBody>
          <a:bodyPr>
            <a:normAutofit/>
          </a:bodyPr>
          <a:lstStyle/>
          <a:p>
            <a:r>
              <a:rPr lang="fi-FI" sz="3600" dirty="0"/>
              <a:t>Lukutaitotyö alakoulussa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615803E-50BA-00A3-4DEF-5362D5DBF33D}"/>
              </a:ext>
            </a:extLst>
          </p:cNvPr>
          <p:cNvSpPr txBox="1"/>
          <p:nvPr/>
        </p:nvSpPr>
        <p:spPr>
          <a:xfrm>
            <a:off x="6508750" y="2788637"/>
            <a:ext cx="518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Tavoitteet</a:t>
            </a:r>
          </a:p>
          <a:p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>
                <a:highlight>
                  <a:srgbClr val="FFFF00"/>
                </a:highlight>
              </a:rPr>
              <a:t>Lukuilon</a:t>
            </a:r>
            <a:r>
              <a:rPr lang="fi-FI" sz="2000" dirty="0"/>
              <a:t> ja lukumotivaation vahvistaminen</a:t>
            </a:r>
          </a:p>
          <a:p>
            <a:pPr marL="342900" indent="-342900">
              <a:buFont typeface="+mj-lt"/>
              <a:buAutoNum type="arabicPeriod"/>
            </a:pPr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/>
              <a:t>Perusluku- ja kirjoitustaitojen vahvistaminen; lukutaidon eriytymisen ehkäiseminen</a:t>
            </a:r>
          </a:p>
          <a:p>
            <a:pPr marL="342900" indent="-342900">
              <a:buFont typeface="+mj-lt"/>
              <a:buAutoNum type="arabicPeriod"/>
            </a:pPr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/>
              <a:t>Kriittisen lukutaidon syventäminen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47A1E2C-0BB2-F1E0-85A1-ECA8D4C3EE82}"/>
              </a:ext>
            </a:extLst>
          </p:cNvPr>
          <p:cNvSpPr txBox="1"/>
          <p:nvPr/>
        </p:nvSpPr>
        <p:spPr>
          <a:xfrm>
            <a:off x="1131569" y="1467749"/>
            <a:ext cx="47625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Lukutaitoa pidetään tärkeänä (ka 4,1)</a:t>
            </a:r>
          </a:p>
          <a:p>
            <a:endParaRPr lang="fi-FI" sz="2000" b="1" dirty="0"/>
          </a:p>
          <a:p>
            <a:r>
              <a:rPr lang="fi-FI" sz="2000" b="1" dirty="0"/>
              <a:t>Lukemisen määrä romahtaa yläkoulussa</a:t>
            </a:r>
          </a:p>
          <a:p>
            <a:r>
              <a:rPr lang="fi-FI" sz="2000" b="1" dirty="0"/>
              <a:t>(35% -&gt; 11%)</a:t>
            </a:r>
          </a:p>
          <a:p>
            <a:endParaRPr lang="fi-FI" sz="2000" b="1" dirty="0"/>
          </a:p>
          <a:p>
            <a:r>
              <a:rPr lang="fi-FI" sz="2000" b="1" dirty="0"/>
              <a:t>Lasten toiveet TOP 4</a:t>
            </a:r>
          </a:p>
          <a:p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/>
              <a:t>Lukutunnit (42%)</a:t>
            </a:r>
          </a:p>
          <a:p>
            <a:pPr marL="342900" indent="-342900">
              <a:buFont typeface="+mj-lt"/>
              <a:buAutoNum type="arabicPeriod"/>
            </a:pPr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/>
              <a:t>Erilaiset lukupaikat (41%)</a:t>
            </a:r>
          </a:p>
          <a:p>
            <a:pPr marL="342900" indent="-342900">
              <a:buFont typeface="+mj-lt"/>
              <a:buAutoNum type="arabicPeriod"/>
            </a:pPr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/>
              <a:t>Erilaisia kirjoja saataville (36%)</a:t>
            </a:r>
          </a:p>
          <a:p>
            <a:pPr marL="342900" indent="-342900">
              <a:buFont typeface="+mj-lt"/>
              <a:buAutoNum type="arabicPeriod"/>
            </a:pPr>
            <a:endParaRPr lang="fi-FI" sz="2000" dirty="0"/>
          </a:p>
          <a:p>
            <a:pPr marL="342900" indent="-342900">
              <a:buFont typeface="+mj-lt"/>
              <a:buAutoNum type="arabicPeriod"/>
            </a:pPr>
            <a:r>
              <a:rPr lang="fi-FI" sz="2000" dirty="0"/>
              <a:t>Lukemista kaverin kanssa (34%)</a:t>
            </a:r>
          </a:p>
        </p:txBody>
      </p:sp>
      <p:pic>
        <p:nvPicPr>
          <p:cNvPr id="11" name="Kuva 10" descr="Istumapoika polvistuneena siipien nojatuolissa, lukemassa kirjaa">
            <a:extLst>
              <a:ext uri="{FF2B5EF4-FFF2-40B4-BE49-F238E27FC236}">
                <a16:creationId xmlns:a16="http://schemas.microsoft.com/office/drawing/2014/main" id="{A9F7A071-A88E-215C-F350-F87979616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845" y="121914"/>
            <a:ext cx="3233387" cy="215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85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DA9AF-75E0-288F-DB57-008683720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7C16FF-A7B2-B9CE-A6A7-7D457E582B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14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EB8299-957A-1B90-E130-54630D5A5B24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cs typeface="Times New Roman" panose="02020603050405020304" pitchFamily="18" charset="0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0F3E4E4-E8F5-9EBB-8A5A-CC821EB8E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05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F70709-F3B9-DC52-6D7E-179F8F28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82" y="338639"/>
            <a:ext cx="6566647" cy="999460"/>
          </a:xfrm>
        </p:spPr>
        <p:txBody>
          <a:bodyPr>
            <a:normAutofit fontScale="90000"/>
          </a:bodyPr>
          <a:lstStyle/>
          <a:p>
            <a:r>
              <a:rPr lang="fi-FI" sz="3600" dirty="0"/>
              <a:t>Lukutaidon vahvistaminen kotona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675397-7AC6-7B34-C1CA-9160DA3548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9982" y="1593970"/>
            <a:ext cx="6832637" cy="429787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fontAlgn="base"/>
            <a:r>
              <a:rPr lang="fi-FI" sz="2000" b="1" dirty="0"/>
              <a:t>1. Lukemista on hyvä sisällyttää jokaiseen päivään</a:t>
            </a:r>
            <a:r>
              <a:rPr lang="en-US" sz="2000" dirty="0"/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/>
              <a:t>Puoli tuntia vapaa-ajan lukemista päivittäin tukee merkittävästi lapsen lukutaitoa sekä mm. matematiikan oppimista. (Lukukeskus)</a:t>
            </a:r>
            <a:r>
              <a:rPr lang="en-US" dirty="0"/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/>
              <a:t>Pienestä aloittaminen riittää: myös lyhyempi, säännöllinen lukuhetki kannattaa.</a:t>
            </a:r>
            <a:r>
              <a:rPr lang="en-US" dirty="0"/>
              <a:t>​</a:t>
            </a:r>
          </a:p>
          <a:p>
            <a:pPr fontAlgn="base"/>
            <a:r>
              <a:rPr lang="fi-FI" sz="2000" b="1" dirty="0"/>
              <a:t>2. Kirjoja kannattaa olla aina saatavilla</a:t>
            </a:r>
            <a:r>
              <a:rPr lang="en-US" sz="2000" dirty="0"/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/>
              <a:t>Kotona saatavilla olevien kirjojen määrällä on yhteys lapsen lukutaitoon ja osaamiseen. (PISA 2012 -tutkimuksia)</a:t>
            </a:r>
            <a:r>
              <a:rPr lang="en-US" dirty="0"/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/>
              <a:t>Lukuinnon herättämiseksi kirjastosta kannattaa romaanien lisäksi lainata lasta tai nuorta kiinnostavia sarjakuvia, selkokirjoja, helppolukuisia teoksia ja tietokirjoja.</a:t>
            </a:r>
            <a:r>
              <a:rPr lang="en-US" dirty="0"/>
              <a:t>​</a:t>
            </a:r>
          </a:p>
          <a:p>
            <a:pPr fontAlgn="base"/>
            <a:r>
              <a:rPr lang="en-US" sz="2000" b="1" dirty="0">
                <a:latin typeface="Segoe UI"/>
                <a:cs typeface="Segoe UI"/>
              </a:rPr>
              <a:t>3. </a:t>
            </a:r>
            <a:r>
              <a:rPr lang="en-US" sz="2000" b="1" dirty="0" err="1">
                <a:latin typeface="Segoe UI"/>
                <a:cs typeface="Segoe UI"/>
              </a:rPr>
              <a:t>Äänikirjat</a:t>
            </a:r>
            <a:r>
              <a:rPr lang="en-US" sz="2000" b="1" dirty="0">
                <a:latin typeface="Segoe UI"/>
                <a:cs typeface="Segoe UI"/>
              </a:rPr>
              <a:t> ja </a:t>
            </a:r>
            <a:r>
              <a:rPr lang="en-US" sz="2000" b="1" dirty="0" err="1">
                <a:latin typeface="Segoe UI"/>
                <a:cs typeface="Segoe UI"/>
              </a:rPr>
              <a:t>digitekstit</a:t>
            </a:r>
            <a:r>
              <a:rPr lang="en-US" sz="2000" b="1" dirty="0">
                <a:latin typeface="Segoe UI"/>
                <a:cs typeface="Segoe UI"/>
              </a:rPr>
              <a:t> </a:t>
            </a:r>
            <a:r>
              <a:rPr lang="en-US" sz="2000" b="1" dirty="0" err="1">
                <a:latin typeface="Segoe UI"/>
                <a:cs typeface="Segoe UI"/>
              </a:rPr>
              <a:t>toimivat</a:t>
            </a:r>
            <a:r>
              <a:rPr lang="en-US" sz="2000" b="1" dirty="0">
                <a:latin typeface="Segoe UI"/>
                <a:cs typeface="Segoe UI"/>
              </a:rPr>
              <a:t> </a:t>
            </a:r>
            <a:r>
              <a:rPr lang="en-US" sz="2000" b="1" dirty="0" err="1">
                <a:latin typeface="Segoe UI"/>
                <a:cs typeface="Segoe UI"/>
              </a:rPr>
              <a:t>mausteena</a:t>
            </a:r>
            <a:r>
              <a:rPr lang="en-US" sz="2000" dirty="0">
                <a:latin typeface="Segoe UI"/>
                <a:cs typeface="Segoe UI"/>
              </a:rPr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/>
              <a:t>Kun tavoitteena on harjoitella erityisesti syvällistä ymmärtämistä, painettujen tekstien lukeminen on tärkeää. Tutkimuksen mukaan se edistää tekstin ymmärtämisen taitoja 6–8 kertaa</a:t>
            </a:r>
            <a:r>
              <a:rPr lang="fi-FI" b="1" dirty="0"/>
              <a:t> </a:t>
            </a:r>
            <a:r>
              <a:rPr lang="fi-FI" dirty="0"/>
              <a:t>digitekstiä</a:t>
            </a:r>
            <a:r>
              <a:rPr lang="fi-FI" b="1" dirty="0"/>
              <a:t> </a:t>
            </a:r>
            <a:r>
              <a:rPr lang="fi-FI" dirty="0"/>
              <a:t>enemmän.  (Valencian yliopisto, 2023)</a:t>
            </a:r>
            <a:r>
              <a:rPr lang="en-US" dirty="0"/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/>
              <a:t>Äänikirja voi avata kertomusten maailman ja vaikkapa rentouttaa, mutta varsinainen lukutaito harjaantuu lukemalla.</a:t>
            </a:r>
            <a:r>
              <a:rPr lang="en-US" dirty="0"/>
              <a:t>​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Äänikirjan ja perinteisen kirjan yhdistelmää voi kokeilla: mitä jos lukisi ja kuuntelisi samaa kirjaa vuorotellen tai toisinaan yhtä aikaa?</a:t>
            </a:r>
            <a:endParaRPr lang="fi-FI" dirty="0"/>
          </a:p>
          <a:p>
            <a:r>
              <a:rPr lang="fi-FI" b="1" dirty="0">
                <a:latin typeface="Segoe UI"/>
                <a:cs typeface="Segoe UI"/>
              </a:rPr>
              <a:t>4. Oulun kaupunginkirjaston kirjallisuusdiplomi kannustaa lukemaan myös kotona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hlinkClick r:id="rId2"/>
              </a:rPr>
              <a:t>Alakoulun kirjavinkit ja tehtävät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hlinkClick r:id="rId3"/>
              </a:rPr>
              <a:t>Yläkoulun kirjavinkit ja tehtävät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Selkis</a:t>
            </a:r>
            <a:r>
              <a:rPr lang="fi-FI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fi-FI" dirty="0"/>
              <a:t> ja </a:t>
            </a:r>
            <a:r>
              <a:rPr lang="fi-FI" dirty="0">
                <a:hlinkClick r:id="rId5"/>
              </a:rPr>
              <a:t>S2-kokonaisuudet</a:t>
            </a:r>
            <a:r>
              <a:rPr lang="fi-FI" dirty="0"/>
              <a:t> eri luokka-asteille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715E0-90EF-6093-0E38-4C56CE23F0D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15</a:t>
            </a:fld>
            <a:endParaRPr lang="fi-FI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44CD76-8C9C-1BBC-64C7-294971B0BE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17975" t="101" r="42597" b="-101"/>
          <a:stretch>
            <a:fillRect/>
          </a:stretch>
        </p:blipFill>
        <p:spPr>
          <a:xfrm>
            <a:off x="8200423" y="690001"/>
            <a:ext cx="3242277" cy="548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90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1850C-DE00-93CA-1DA5-BEA5C09CC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600917"/>
            <a:ext cx="9791700" cy="927847"/>
          </a:xfrm>
        </p:spPr>
        <p:txBody>
          <a:bodyPr/>
          <a:lstStyle/>
          <a:p>
            <a:r>
              <a:rPr lang="fi-FI"/>
              <a:t>Terveyden ja hyvinvoinnin laitoksen digisuositukset lapsille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5B5E4-30F8-2F6C-811E-65FCEAB542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72494"/>
            <a:ext cx="9826942" cy="3694027"/>
          </a:xfrm>
        </p:spPr>
        <p:txBody>
          <a:bodyPr>
            <a:normAutofit fontScale="92500" lnSpcReduction="10000"/>
          </a:bodyPr>
          <a:lstStyle/>
          <a:p>
            <a:r>
              <a:rPr lang="fi-FI"/>
              <a:t>Kansalliset vapaa-ajan digisuositukset lapsille tarkentuivat syksyn lausunto- ja kommenttikierroksen jälkeen. Valmiit suositukset sisältävät tiukennuksen älypuhelimen hankinnan suositusikärajaan, joka on nyt 13 vuotta. </a:t>
            </a:r>
          </a:p>
          <a:p>
            <a:r>
              <a:rPr lang="fi-FI"/>
              <a:t>Suositukset tiiviisti: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Alle 13-vuotiaalle ei suositella omaa älypuhelinta.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Alle 2-vuotiaille ei suositella lainkaan ruutuaikaa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2–5-vuotiaille ruutuaikaa suositellaan enintään tunti päivässä.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6–10-vuotiaille suositellaan ruutuaikaa enintään tunti päivässä ja 11–13-vuotiaille enintään kaksi tuntia päivässä. Aikuisen tulee tarvittaessa rajoittaa ruudulla oloa.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Digitalisella laitteella käytettävän sisällön tulee olla lapselle sopivaa ja kehitystä tukevaa. Tämä tarkoittaa esimerkiksi, että digitaalisten pelien, televisio-ohjelmien ja elokuvien ikärajoja tulee noudattaa, eikä lapsi saa altistua haitallisille sisällöille.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Alle 13-vuotiaat eivät saa käyttää sosiaalisen median palveluita.</a:t>
            </a:r>
          </a:p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9DA688-A6E2-38FA-ECE4-3B754F5FDA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2167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D476-2334-A39B-2A39-4A99B6F33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Lasten ja nuorten kehityksen huomiointi digilaitteiden käytössä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99638-06EB-D019-99DF-0F1E62408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227570" cy="4530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400"/>
              <a:t>Lapset 2020-luvulla kasvavat digilaitteiden ympäröimänä. Tässä 10 videon sarjassa aivoasiantuntija Mona Moisala kertoo tärkeimmät toimet, joilla voi turvata lasten aivojen tervettä kehitystä digilaitteiden aikakaudella.</a:t>
            </a:r>
            <a:endParaRPr lang="fi-FI" sz="1400">
              <a:hlinkClick r:id="rId2"/>
            </a:endParaRPr>
          </a:p>
          <a:p>
            <a:pPr marL="0" indent="0">
              <a:buNone/>
            </a:pPr>
            <a:r>
              <a:rPr lang="fi-FI" sz="1400">
                <a:hlinkClick r:id="rId2"/>
              </a:rPr>
              <a:t>Lasten ja nuorten kehityksen huomiointi digilaitteiden käytössä – YouTube</a:t>
            </a:r>
            <a:endParaRPr lang="fi-FI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1: Eri aivoalueet kypsyvät eri tahtiin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2: Älylaitteet kuin karkkia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3: Aivojen muovautuvuus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4: Onko kaikki ruutuaika haitallista?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5: Runsaan ruutuajan vaikutukset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6: Älylaitteet ja keskittymiskyky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7: Tylsien hetkien tärkeys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8: Lisää ruudutonta aikaa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9: Perheen yhteiset digipelisäännöt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/>
              <a:t>Jakso 10: Unen tärkeys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F5EF1-3DCD-E21D-542B-3D11A9E45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9C2F4FE-713B-884F-B5BF-63AA24B8D1FF}" type="slidenum">
              <a:rPr lang="fi-FI" smtClean="0"/>
              <a:pPr>
                <a:spcAft>
                  <a:spcPts val="600"/>
                </a:spcAft>
              </a:pPr>
              <a:t>17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8A4E9A-50E4-2BE2-5164-E468F5D3AB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26"/>
          <a:stretch>
            <a:fillRect/>
          </a:stretch>
        </p:blipFill>
        <p:spPr>
          <a:xfrm>
            <a:off x="8256270" y="1825625"/>
            <a:ext cx="3097529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9295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F9F0CF78-0297-CBBF-649B-4C14337E6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3B5F261-FC6B-7E67-E5F0-408B1F5B3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81"/>
          <a:stretch>
            <a:fillRect/>
          </a:stretch>
        </p:blipFill>
        <p:spPr>
          <a:xfrm>
            <a:off x="26835" y="1212574"/>
            <a:ext cx="10449000" cy="5645426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A7333D0-096C-566C-5E3F-9BD64FAFCE28}"/>
              </a:ext>
            </a:extLst>
          </p:cNvPr>
          <p:cNvSpPr txBox="1"/>
          <p:nvPr/>
        </p:nvSpPr>
        <p:spPr>
          <a:xfrm>
            <a:off x="3432296" y="522051"/>
            <a:ext cx="60976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3000" b="1">
                <a:latin typeface="Segoe UI"/>
                <a:cs typeface="Segoe UI"/>
              </a:rPr>
              <a:t>Tunne- ja turvataitokasvatus </a:t>
            </a:r>
            <a:endParaRPr lang="fi-FI" sz="3000" b="1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E7C53E9-0013-3507-BF80-D299341A4719}"/>
              </a:ext>
            </a:extLst>
          </p:cNvPr>
          <p:cNvSpPr txBox="1"/>
          <p:nvPr/>
        </p:nvSpPr>
        <p:spPr>
          <a:xfrm>
            <a:off x="1074793" y="1727436"/>
            <a:ext cx="44572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Tunne- ja turvataitokasvatuksen avulla tuet vanhempana lapsesi hyvinvointia ja opetat häntä toimimaan niin reaalimaailman</a:t>
            </a:r>
          </a:p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kuin digimaailman uhkaavissa tilanteissa.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D50BCAD-6CB1-2EEB-A52C-6190CB4D46D1}"/>
              </a:ext>
            </a:extLst>
          </p:cNvPr>
          <p:cNvSpPr txBox="1"/>
          <p:nvPr/>
        </p:nvSpPr>
        <p:spPr>
          <a:xfrm>
            <a:off x="1077608" y="2984170"/>
            <a:ext cx="3975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Jokaisella lapsella on oikeus kasvaa turvassa, ja vastuu turvallisuudesta                   on aina meillä aikuisilla. </a:t>
            </a:r>
          </a:p>
          <a:p>
            <a:endParaRPr lang="fi-FI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1066E316-081F-0F5E-CB77-0A14CE04E5DA}"/>
              </a:ext>
            </a:extLst>
          </p:cNvPr>
          <p:cNvSpPr txBox="1"/>
          <p:nvPr/>
        </p:nvSpPr>
        <p:spPr>
          <a:xfrm>
            <a:off x="1077608" y="4122020"/>
            <a:ext cx="37899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Sinä olet lapsesi tärkein                         tunne- ja turvataitokasvattaja!</a:t>
            </a:r>
          </a:p>
          <a:p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666D14B-CD91-D052-1FD2-0DA949F5D5B6}"/>
              </a:ext>
            </a:extLst>
          </p:cNvPr>
          <p:cNvSpPr txBox="1"/>
          <p:nvPr/>
        </p:nvSpPr>
        <p:spPr>
          <a:xfrm>
            <a:off x="1074793" y="4870114"/>
            <a:ext cx="3578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Tunne- ja turvataitoja harjoitellaan ja vahvistetaan koko kasvupolun ajan, alkaen varhaiskasvatuksesta.</a:t>
            </a:r>
          </a:p>
          <a:p>
            <a:endParaRPr lang="fi-FI" sz="16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078764A1-6EB4-B92C-65A6-04721B2E6444}"/>
              </a:ext>
            </a:extLst>
          </p:cNvPr>
          <p:cNvSpPr txBox="1"/>
          <p:nvPr/>
        </p:nvSpPr>
        <p:spPr>
          <a:xfrm>
            <a:off x="8610600" y="2014525"/>
            <a:ext cx="390338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Harjoittelemme yhdessä toimimista, rakennamme turvallista ryhmähenkeä     ja sitoudumme yhteisiin sääntöihin.</a:t>
            </a:r>
          </a:p>
          <a:p>
            <a:endParaRPr lang="fi-FI" sz="1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A74A2D2B-AFD0-8500-F8A2-4CDC6706CA76}"/>
              </a:ext>
            </a:extLst>
          </p:cNvPr>
          <p:cNvSpPr txBox="1"/>
          <p:nvPr/>
        </p:nvSpPr>
        <p:spPr>
          <a:xfrm>
            <a:off x="8580859" y="2807907"/>
            <a:ext cx="3789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Harjoittelemme tunnistamaan, ilmaisemaan ja säätelemään tunteita sekä toimimaan toisia huomioivasti.</a:t>
            </a:r>
          </a:p>
          <a:p>
            <a:endParaRPr lang="fi-FI" sz="16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F0935D98-633F-5F86-20CC-03726F1D0439}"/>
              </a:ext>
            </a:extLst>
          </p:cNvPr>
          <p:cNvSpPr txBox="1"/>
          <p:nvPr/>
        </p:nvSpPr>
        <p:spPr>
          <a:xfrm>
            <a:off x="8580859" y="3711641"/>
            <a:ext cx="34215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Opimme turvataitoja ja hakemaan apua luotettavalta aikuiselta.</a:t>
            </a:r>
          </a:p>
          <a:p>
            <a:pPr fontAlgn="t"/>
            <a:endParaRPr lang="fi-FI" sz="16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i-FI" sz="16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9770E4EE-C839-8C81-12D6-3EB9E9D6956C}"/>
              </a:ext>
            </a:extLst>
          </p:cNvPr>
          <p:cNvSpPr txBox="1"/>
          <p:nvPr/>
        </p:nvSpPr>
        <p:spPr>
          <a:xfrm>
            <a:off x="8611792" y="4521840"/>
            <a:ext cx="3593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u ui"/>
              </a:rPr>
              <a:t>Harjoittelemme kaveritaitoja.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9E6AB60-D972-A6DA-ABE3-FBD6D21E350D}"/>
              </a:ext>
            </a:extLst>
          </p:cNvPr>
          <p:cNvSpPr txBox="1"/>
          <p:nvPr/>
        </p:nvSpPr>
        <p:spPr>
          <a:xfrm>
            <a:off x="8580859" y="4983794"/>
            <a:ext cx="3503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u ui"/>
              </a:rPr>
              <a:t>Opimme kunnioittamaan omia ja toisten rajoja sekä vahvistamme kehoturvallisuutta.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601F549C-0E98-6D3D-4E9C-5F210AD66D40}"/>
              </a:ext>
            </a:extLst>
          </p:cNvPr>
          <p:cNvSpPr txBox="1"/>
          <p:nvPr/>
        </p:nvSpPr>
        <p:spPr>
          <a:xfrm>
            <a:off x="8580859" y="5878181"/>
            <a:ext cx="3700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u ui"/>
              </a:rPr>
              <a:t>Harjoittelemme turvallista ja vastuullista toimintaa digimaailmassa.</a:t>
            </a:r>
          </a:p>
        </p:txBody>
      </p:sp>
      <p:pic>
        <p:nvPicPr>
          <p:cNvPr id="19" name="Kuva 18" descr="Kuva, joka sisältää kohteen animaatio, clipart&#10;&#10;Tekoälyllä luotu sisältö voi olla virheellistä.">
            <a:extLst>
              <a:ext uri="{FF2B5EF4-FFF2-40B4-BE49-F238E27FC236}">
                <a16:creationId xmlns:a16="http://schemas.microsoft.com/office/drawing/2014/main" id="{B5191C68-850F-FB54-8D5D-1D86F6DC2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35" y="98246"/>
            <a:ext cx="1541980" cy="1541980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616F13EA-20E4-3B33-A89C-AA728BDBF089}"/>
              </a:ext>
            </a:extLst>
          </p:cNvPr>
          <p:cNvSpPr txBox="1"/>
          <p:nvPr/>
        </p:nvSpPr>
        <p:spPr>
          <a:xfrm>
            <a:off x="8063396" y="1650578"/>
            <a:ext cx="3837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>
                <a:latin typeface="segoeu ui"/>
              </a:rPr>
              <a:t>Mitä teemme koulussa?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23625B78-B7EB-C4DA-ECC8-98D6CCBF018F}"/>
              </a:ext>
            </a:extLst>
          </p:cNvPr>
          <p:cNvSpPr txBox="1"/>
          <p:nvPr/>
        </p:nvSpPr>
        <p:spPr>
          <a:xfrm>
            <a:off x="1074793" y="5746546"/>
            <a:ext cx="65319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fi-FI" sz="1600" b="1">
                <a:latin typeface="segoeu ui"/>
              </a:rPr>
              <a:t>Tunne- ja turvataitokasvatuksen</a:t>
            </a:r>
          </a:p>
          <a:p>
            <a:pPr fontAlgn="t"/>
            <a:r>
              <a:rPr lang="fi-FI" sz="1600" b="1">
                <a:latin typeface="segoeu ui"/>
              </a:rPr>
              <a:t> materiaalia huoltajille eri kielillä:</a:t>
            </a:r>
          </a:p>
          <a:p>
            <a:pPr fontAlgn="t"/>
            <a:r>
              <a:rPr lang="fi-FI" sz="1600" b="1">
                <a:solidFill>
                  <a:srgbClr val="002060"/>
                </a:solidFill>
                <a:latin typeface="segoeu ui"/>
              </a:rPr>
              <a:t> </a:t>
            </a:r>
            <a:r>
              <a:rPr lang="fi-FI" b="1" u="sng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www.ouka.fi/tunne-ja-turvataitokasvatus/huoltajille</a:t>
            </a:r>
            <a:r>
              <a:rPr lang="fi-FI" b="1">
                <a:solidFill>
                  <a:srgbClr val="002060"/>
                </a:solidFill>
              </a:rPr>
              <a:t> </a:t>
            </a:r>
          </a:p>
          <a:p>
            <a:pPr fontAlgn="t"/>
            <a:endParaRPr lang="fi-FI" sz="1600" b="1">
              <a:latin typeface="segoeu ui"/>
            </a:endParaRP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74DE5F26-6E0C-158D-1216-79DAB1CCE9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82" y="281471"/>
            <a:ext cx="1275466" cy="128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69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8AA2-C4B8-48BB-D575-8A14B6FDB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9DE29-0C24-03C1-B4E0-BFE04E7C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600917"/>
            <a:ext cx="9791700" cy="927847"/>
          </a:xfrm>
        </p:spPr>
        <p:txBody>
          <a:bodyPr/>
          <a:lstStyle/>
          <a:p>
            <a:r>
              <a:rPr lang="fi-FI" dirty="0"/>
              <a:t>Henkilökunta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9D782-A832-8F5A-75AE-BC29E9211E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ECDF3D-BB02-1088-B69D-33A2F29FC715}"/>
              </a:ext>
            </a:extLst>
          </p:cNvPr>
          <p:cNvSpPr txBox="1">
            <a:spLocks/>
          </p:cNvSpPr>
          <p:nvPr/>
        </p:nvSpPr>
        <p:spPr>
          <a:xfrm>
            <a:off x="952500" y="1783489"/>
            <a:ext cx="10287000" cy="45102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Koulusihteeri		Koponen </a:t>
            </a:r>
            <a:r>
              <a:rPr lang="fi-FI" sz="2400" dirty="0" err="1"/>
              <a:t>kati</a:t>
            </a:r>
            <a:endParaRPr lang="fi-FI" sz="2400" dirty="0"/>
          </a:p>
          <a:p>
            <a:r>
              <a:rPr lang="fi-FI" sz="2400" dirty="0"/>
              <a:t>Virastomestari		Janhunen Jaana</a:t>
            </a:r>
          </a:p>
          <a:p>
            <a:r>
              <a:rPr lang="fi-FI" sz="2400" dirty="0"/>
              <a:t>Terveydenhoitaja		Liedes Helena</a:t>
            </a:r>
          </a:p>
          <a:p>
            <a:r>
              <a:rPr lang="fi-FI" sz="2400" dirty="0"/>
              <a:t>Koulukuraattori		Korteniemi Sanna</a:t>
            </a:r>
          </a:p>
          <a:p>
            <a:r>
              <a:rPr lang="fi-FI" sz="2400" dirty="0"/>
              <a:t>Koulupsykologi		Sarias Virva</a:t>
            </a:r>
            <a:endParaRPr lang="fi-FI" sz="2200" dirty="0"/>
          </a:p>
          <a:p>
            <a:r>
              <a:rPr lang="fi-FI" sz="2400" dirty="0"/>
              <a:t>Keittiö / ISS			Kaunismaa Minna</a:t>
            </a:r>
          </a:p>
          <a:p>
            <a:pPr marL="0" indent="0">
              <a:buNone/>
            </a:pPr>
            <a:r>
              <a:rPr lang="fi-FI" sz="2400" dirty="0"/>
              <a:t>				Kukkula Miriam</a:t>
            </a:r>
          </a:p>
          <a:p>
            <a:pPr marL="457200" lvl="1" indent="0">
              <a:buNone/>
            </a:pPr>
            <a:r>
              <a:rPr lang="fi-FI" sz="2400" dirty="0"/>
              <a:t>				Väänänen </a:t>
            </a:r>
            <a:r>
              <a:rPr lang="fi-FI" sz="2400" dirty="0" err="1"/>
              <a:t>Yupha</a:t>
            </a:r>
            <a:endParaRPr lang="fi-FI" sz="2400" dirty="0"/>
          </a:p>
          <a:p>
            <a:pPr marL="457200" lvl="1" indent="0">
              <a:buNone/>
            </a:pPr>
            <a:r>
              <a:rPr lang="fi-FI" sz="2400" dirty="0"/>
              <a:t>				Hekkala Emilia</a:t>
            </a:r>
          </a:p>
        </p:txBody>
      </p:sp>
      <p:pic>
        <p:nvPicPr>
          <p:cNvPr id="8" name="Kuva 7" descr="Sauvan kuva perheet käsi kädessä">
            <a:extLst>
              <a:ext uri="{FF2B5EF4-FFF2-40B4-BE49-F238E27FC236}">
                <a16:creationId xmlns:a16="http://schemas.microsoft.com/office/drawing/2014/main" id="{DB34D86E-5067-D674-6873-E12B400FA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537450" y="2114550"/>
            <a:ext cx="41529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78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130D-2308-EDDA-C416-204732A55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B813-112A-803E-638F-34FE46E4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600917"/>
            <a:ext cx="9791700" cy="927847"/>
          </a:xfrm>
        </p:spPr>
        <p:txBody>
          <a:bodyPr/>
          <a:lstStyle/>
          <a:p>
            <a:r>
              <a:rPr lang="fi-FI" dirty="0"/>
              <a:t>Opetushenkilöstö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DA0289-CEDF-2642-51C5-F8615021F1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EB3C88F-28A1-4101-3122-A83FE962C32B}"/>
              </a:ext>
            </a:extLst>
          </p:cNvPr>
          <p:cNvSpPr txBox="1">
            <a:spLocks/>
          </p:cNvSpPr>
          <p:nvPr/>
        </p:nvSpPr>
        <p:spPr>
          <a:xfrm>
            <a:off x="952500" y="1626970"/>
            <a:ext cx="10287000" cy="45102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/>
              <a:t>EN		Pahkala Anne</a:t>
            </a:r>
          </a:p>
          <a:p>
            <a:r>
              <a:rPr lang="fi-FI" sz="2400"/>
              <a:t>AJ		Ågren Nina</a:t>
            </a:r>
          </a:p>
          <a:p>
            <a:r>
              <a:rPr lang="fi-FI" sz="2400"/>
              <a:t>RE		Molin Tomi</a:t>
            </a:r>
          </a:p>
          <a:p>
            <a:endParaRPr lang="fi-FI" sz="2400"/>
          </a:p>
          <a:p>
            <a:r>
              <a:rPr lang="fi-FI" sz="2400"/>
              <a:t>RA		Soukkamäki Paula</a:t>
            </a:r>
          </a:p>
          <a:p>
            <a:r>
              <a:rPr lang="fi-FI" sz="2400"/>
              <a:t>SA		Pirilä Marja</a:t>
            </a:r>
          </a:p>
          <a:p>
            <a:r>
              <a:rPr lang="fi-FI" sz="2400"/>
              <a:t>UI		Harju Saana</a:t>
            </a:r>
            <a:endParaRPr lang="fi-FI" sz="2400" dirty="0"/>
          </a:p>
        </p:txBody>
      </p:sp>
      <p:pic>
        <p:nvPicPr>
          <p:cNvPr id="10" name="Kuva 9" descr="Mies lasit päällä poolo paita">
            <a:extLst>
              <a:ext uri="{FF2B5EF4-FFF2-40B4-BE49-F238E27FC236}">
                <a16:creationId xmlns:a16="http://schemas.microsoft.com/office/drawing/2014/main" id="{DFFAC301-E29F-A86D-0036-469EFC46D2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08850" y="1509292"/>
            <a:ext cx="2940050" cy="39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2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CDBF9-260B-770E-1A66-759A575AF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15D40-13E6-CEDA-04A9-8AB1250C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600917"/>
            <a:ext cx="9791700" cy="927847"/>
          </a:xfrm>
        </p:spPr>
        <p:txBody>
          <a:bodyPr/>
          <a:lstStyle/>
          <a:p>
            <a:r>
              <a:rPr lang="fi-FI" dirty="0"/>
              <a:t>Erityisluokanopettajat ja koulunkäynninohjaajat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2D1FB7-C89C-7CAE-64F6-AC5F9B372D0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AB3AA7-3B72-0A01-3DA2-5CBE0F91859B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1-5K	 (1-2)	Parikka Tiia</a:t>
            </a:r>
            <a:endParaRPr lang="fi-FI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fi-FI" sz="2400" dirty="0">
                <a:cs typeface="Times New Roman" panose="02020603050405020304" pitchFamily="18" charset="0"/>
              </a:rPr>
              <a:t>		Piispanen Saana</a:t>
            </a:r>
          </a:p>
          <a:p>
            <a:pPr marL="457200" lvl="1" indent="0">
              <a:buNone/>
            </a:pPr>
            <a:r>
              <a:rPr lang="fi-FI" sz="2400" dirty="0">
                <a:cs typeface="Times New Roman" panose="02020603050405020304" pitchFamily="18" charset="0"/>
              </a:rPr>
              <a:t>		Matila Eeva</a:t>
            </a:r>
            <a:endParaRPr lang="fi-FI" sz="2400" dirty="0"/>
          </a:p>
          <a:p>
            <a:r>
              <a:rPr lang="fi-FI" sz="2400" dirty="0"/>
              <a:t>1-5L	(1-5)	Hyttinen Peter</a:t>
            </a:r>
            <a:endParaRPr lang="fi-FI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fi-FI" sz="2400" dirty="0">
                <a:cs typeface="Times New Roman" panose="02020603050405020304" pitchFamily="18" charset="0"/>
              </a:rPr>
              <a:t>		Niskanen Ulla</a:t>
            </a:r>
            <a:endParaRPr lang="fi-FI" sz="2400" dirty="0"/>
          </a:p>
          <a:p>
            <a:r>
              <a:rPr lang="fi-FI" sz="2400" dirty="0"/>
              <a:t>1-5M (3-5)	Niemi Reetta</a:t>
            </a:r>
            <a:endParaRPr lang="fi-FI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fi-FI" sz="2400" dirty="0">
                <a:cs typeface="Times New Roman" panose="02020603050405020304" pitchFamily="18" charset="0"/>
              </a:rPr>
              <a:t>		Koivisto Hannu</a:t>
            </a:r>
          </a:p>
          <a:p>
            <a:pPr marL="457200" lvl="1" indent="0">
              <a:buNone/>
            </a:pPr>
            <a:r>
              <a:rPr lang="fi-FI" sz="2400" dirty="0">
                <a:cs typeface="Times New Roman" panose="02020603050405020304" pitchFamily="18" charset="0"/>
              </a:rPr>
              <a:t>		Taskila Anita / Demir </a:t>
            </a:r>
            <a:r>
              <a:rPr lang="fi-FI" sz="2400" dirty="0" err="1">
                <a:cs typeface="Times New Roman" panose="02020603050405020304" pitchFamily="18" charset="0"/>
              </a:rPr>
              <a:t>Özgen</a:t>
            </a:r>
            <a:endParaRPr lang="fi-FI" sz="2400" dirty="0">
              <a:cs typeface="Times New Roman" panose="02020603050405020304" pitchFamily="18" charset="0"/>
            </a:endParaRPr>
          </a:p>
        </p:txBody>
      </p:sp>
      <p:pic>
        <p:nvPicPr>
          <p:cNvPr id="8" name="Kuva 7" descr="Nainen pitää kannettava">
            <a:extLst>
              <a:ext uri="{FF2B5EF4-FFF2-40B4-BE49-F238E27FC236}">
                <a16:creationId xmlns:a16="http://schemas.microsoft.com/office/drawing/2014/main" id="{A43ADEA0-BC33-E2B3-A9E9-B2B9EFB1F0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16901" y="1965324"/>
            <a:ext cx="3022600" cy="307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53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8D249-C1D6-FBA7-69F1-ABC8DAF80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52E08-91C3-3D91-3AE7-1FB507AC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600917"/>
            <a:ext cx="9791700" cy="927847"/>
          </a:xfrm>
        </p:spPr>
        <p:txBody>
          <a:bodyPr/>
          <a:lstStyle/>
          <a:p>
            <a:r>
              <a:rPr lang="fi-FI" dirty="0"/>
              <a:t>Erityisopettajat ja koulunkäynninohjaajat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FC1BC-BFFA-028B-C916-2BA67CAAC3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A75E8C-4DD0-BBD4-08A0-B0911A05FEBE}"/>
              </a:ext>
            </a:extLst>
          </p:cNvPr>
          <p:cNvSpPr txBox="1">
            <a:spLocks/>
          </p:cNvSpPr>
          <p:nvPr/>
        </p:nvSpPr>
        <p:spPr>
          <a:xfrm>
            <a:off x="479834" y="1808201"/>
            <a:ext cx="10759666" cy="49550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ERO		Hyvärinen-Huotelin Henna	1C, 1D, 3A, 3B, 3C, 4C, 5A, 5B</a:t>
            </a:r>
            <a:endParaRPr lang="fi-FI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i-FI" sz="2400" dirty="0"/>
              <a:t>		Niskanen Sonja		</a:t>
            </a:r>
            <a:r>
              <a:rPr lang="fi-FI" sz="2400" dirty="0">
                <a:ea typeface="Calibri" panose="020F0502020204030204" pitchFamily="34" charset="0"/>
                <a:cs typeface="Times New Roman" panose="02020603050405020304" pitchFamily="18" charset="0"/>
              </a:rPr>
              <a:t>2A, 2B, 2C, 4A, 4B, 3.lk MA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i-FI" sz="2400" dirty="0"/>
              <a:t>		Taipaleenmäki Heli		</a:t>
            </a:r>
            <a:r>
              <a:rPr lang="fi-FI" sz="2400" dirty="0">
                <a:cs typeface="Times New Roman" panose="02020603050405020304" pitchFamily="18" charset="0"/>
              </a:rPr>
              <a:t>1A, 1B, 2D, 3D, 5C, 5D, 4.lk AI ja MA</a:t>
            </a:r>
            <a:endParaRPr lang="fi-FI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2400" dirty="0">
                <a:ea typeface="Calibri" panose="020F0502020204030204" pitchFamily="34" charset="0"/>
                <a:cs typeface="Times New Roman" panose="02020603050405020304" pitchFamily="18" charset="0"/>
              </a:rPr>
              <a:t>KKO		1A ja 1B, Kosamo Jonna</a:t>
            </a:r>
          </a:p>
          <a:p>
            <a:pPr marL="457200" lvl="1" indent="0">
              <a:buNone/>
            </a:pPr>
            <a:r>
              <a:rPr lang="fi-FI" sz="2200" dirty="0">
                <a:ea typeface="Calibri" panose="020F0502020204030204" pitchFamily="34" charset="0"/>
                <a:cs typeface="Times New Roman" panose="02020603050405020304" pitchFamily="18" charset="0"/>
              </a:rPr>
              <a:t>		1C ja 1D, Särkiaho Mervi</a:t>
            </a:r>
          </a:p>
          <a:p>
            <a:pPr marL="457200" lvl="1" indent="0">
              <a:buNone/>
            </a:pPr>
            <a:r>
              <a:rPr lang="fi-FI" sz="2200" dirty="0">
                <a:ea typeface="Calibri" panose="020F0502020204030204" pitchFamily="34" charset="0"/>
                <a:cs typeface="Times New Roman" panose="02020603050405020304" pitchFamily="18" charset="0"/>
              </a:rPr>
              <a:t>		2.-3.lk </a:t>
            </a:r>
            <a:r>
              <a:rPr lang="fi-FI" sz="2200" dirty="0">
                <a:cs typeface="Times New Roman" panose="02020603050405020304" pitchFamily="18" charset="0"/>
              </a:rPr>
              <a:t>Mustonen Sonja</a:t>
            </a:r>
          </a:p>
          <a:p>
            <a:pPr marL="457200" lvl="1" indent="0">
              <a:buNone/>
            </a:pPr>
            <a:r>
              <a:rPr lang="fi-FI" sz="2200" dirty="0">
                <a:cs typeface="Times New Roman" panose="02020603050405020304" pitchFamily="18" charset="0"/>
              </a:rPr>
              <a:t>		3.-5.lk Käräjäoja Emma</a:t>
            </a:r>
          </a:p>
        </p:txBody>
      </p:sp>
      <p:pic>
        <p:nvPicPr>
          <p:cNvPr id="10" name="Kuva 9" descr="Nainen päällä a-Villa takki">
            <a:extLst>
              <a:ext uri="{FF2B5EF4-FFF2-40B4-BE49-F238E27FC236}">
                <a16:creationId xmlns:a16="http://schemas.microsoft.com/office/drawing/2014/main" id="{3D118F06-5008-4B1A-F1D1-CA335751FB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74781" y="3543750"/>
            <a:ext cx="1639888" cy="228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47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49AF0-450B-3040-19B1-C74DD986E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34CA8-DBAF-F32F-9A6A-3F6A71464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374503"/>
            <a:ext cx="9791700" cy="927847"/>
          </a:xfrm>
        </p:spPr>
        <p:txBody>
          <a:bodyPr/>
          <a:lstStyle/>
          <a:p>
            <a:r>
              <a:rPr lang="fi-FI" dirty="0"/>
              <a:t>Opettajat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5C2DA3-58A0-69BB-07B7-400E0BA325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79AF8C-CCD5-C1E2-2377-43B4A5066864}"/>
              </a:ext>
            </a:extLst>
          </p:cNvPr>
          <p:cNvSpPr txBox="1">
            <a:spLocks/>
          </p:cNvSpPr>
          <p:nvPr/>
        </p:nvSpPr>
        <p:spPr>
          <a:xfrm>
            <a:off x="5943600" y="4279899"/>
            <a:ext cx="4476750" cy="1987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5A	</a:t>
            </a:r>
            <a:r>
              <a:rPr lang="fi-FI" sz="2400" dirty="0" err="1"/>
              <a:t>Ivola</a:t>
            </a:r>
            <a:r>
              <a:rPr lang="fi-FI" sz="2400" dirty="0"/>
              <a:t> Emmi</a:t>
            </a:r>
          </a:p>
          <a:p>
            <a:r>
              <a:rPr lang="fi-FI" sz="2400" dirty="0"/>
              <a:t>5B	Sutinen Nelli </a:t>
            </a:r>
          </a:p>
          <a:p>
            <a:r>
              <a:rPr lang="fi-FI" sz="2400" dirty="0"/>
              <a:t>5C	Kilpeläinen Päivi</a:t>
            </a:r>
          </a:p>
          <a:p>
            <a:r>
              <a:rPr lang="fi-FI" sz="2400" dirty="0"/>
              <a:t>5D	Manner-Raappana Tanja</a:t>
            </a:r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E7426AC0-9B8B-8BDE-2572-C657E6E84949}"/>
              </a:ext>
            </a:extLst>
          </p:cNvPr>
          <p:cNvSpPr txBox="1">
            <a:spLocks/>
          </p:cNvSpPr>
          <p:nvPr/>
        </p:nvSpPr>
        <p:spPr>
          <a:xfrm>
            <a:off x="5943600" y="2578101"/>
            <a:ext cx="3517900" cy="17017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4A	Ritvanen Sampsa</a:t>
            </a:r>
          </a:p>
          <a:p>
            <a:r>
              <a:rPr lang="fi-FI" sz="2400" dirty="0"/>
              <a:t>4B	Piispanen Katja</a:t>
            </a:r>
          </a:p>
          <a:p>
            <a:r>
              <a:rPr lang="fi-FI" sz="2400" dirty="0"/>
              <a:t>4C	Valkama Juha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0A28EE9-A64C-44DA-E625-F761A3ECCE5C}"/>
              </a:ext>
            </a:extLst>
          </p:cNvPr>
          <p:cNvSpPr txBox="1">
            <a:spLocks/>
          </p:cNvSpPr>
          <p:nvPr/>
        </p:nvSpPr>
        <p:spPr>
          <a:xfrm>
            <a:off x="5943600" y="399256"/>
            <a:ext cx="4222750" cy="2259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3A 	Molin Silja</a:t>
            </a:r>
          </a:p>
          <a:p>
            <a:r>
              <a:rPr lang="fi-FI" sz="2400" dirty="0"/>
              <a:t>3B 	Heikinheimo Marjut</a:t>
            </a:r>
          </a:p>
          <a:p>
            <a:r>
              <a:rPr lang="fi-FI" sz="2400" dirty="0"/>
              <a:t>3C 	Junttila Matti</a:t>
            </a:r>
          </a:p>
          <a:p>
            <a:r>
              <a:rPr lang="fi-FI" sz="2400" dirty="0"/>
              <a:t>3D	</a:t>
            </a:r>
            <a:r>
              <a:rPr lang="fi-FI" sz="2400" dirty="0" err="1"/>
              <a:t>Goman</a:t>
            </a:r>
            <a:r>
              <a:rPr lang="fi-FI" sz="2400" dirty="0"/>
              <a:t> Hannu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D5C1434E-5E3C-A501-14E5-085C6C2F4D71}"/>
              </a:ext>
            </a:extLst>
          </p:cNvPr>
          <p:cNvSpPr txBox="1">
            <a:spLocks/>
          </p:cNvSpPr>
          <p:nvPr/>
        </p:nvSpPr>
        <p:spPr>
          <a:xfrm>
            <a:off x="908050" y="4064349"/>
            <a:ext cx="4476750" cy="19875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2A 	Tolonen Johanna</a:t>
            </a:r>
          </a:p>
          <a:p>
            <a:r>
              <a:rPr lang="fi-FI" sz="2400" dirty="0"/>
              <a:t>2B	Moilanen Pia</a:t>
            </a:r>
          </a:p>
          <a:p>
            <a:r>
              <a:rPr lang="fi-FI" sz="2400" dirty="0"/>
              <a:t>2C	Nykänen Esa</a:t>
            </a:r>
          </a:p>
          <a:p>
            <a:r>
              <a:rPr lang="fi-FI" sz="2400" dirty="0"/>
              <a:t>2D	Valkama Maija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9F8DB994-D799-02B6-81B4-A9EF50C282D7}"/>
              </a:ext>
            </a:extLst>
          </p:cNvPr>
          <p:cNvSpPr txBox="1">
            <a:spLocks/>
          </p:cNvSpPr>
          <p:nvPr/>
        </p:nvSpPr>
        <p:spPr>
          <a:xfrm>
            <a:off x="908050" y="1446610"/>
            <a:ext cx="4349750" cy="24233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1A	Pietiläinen Eeva-Liisa</a:t>
            </a:r>
          </a:p>
          <a:p>
            <a:r>
              <a:rPr lang="fi-FI" sz="2400" dirty="0"/>
              <a:t>1B	Isokangas Nina</a:t>
            </a:r>
          </a:p>
          <a:p>
            <a:r>
              <a:rPr lang="fi-FI" sz="2400" dirty="0"/>
              <a:t>1C	Vehkaoja Aki</a:t>
            </a:r>
          </a:p>
          <a:p>
            <a:r>
              <a:rPr lang="fi-FI" sz="2400" dirty="0"/>
              <a:t>1D	Mikkonen Eija</a:t>
            </a:r>
          </a:p>
          <a:p>
            <a:r>
              <a:rPr lang="fi-FI" sz="2400" dirty="0"/>
              <a:t>RO	Vänttilä Susanna</a:t>
            </a:r>
          </a:p>
        </p:txBody>
      </p:sp>
      <p:pic>
        <p:nvPicPr>
          <p:cNvPr id="12" name="Kuva 11" descr="Nainen ja Prosthetic käsi">
            <a:extLst>
              <a:ext uri="{FF2B5EF4-FFF2-40B4-BE49-F238E27FC236}">
                <a16:creationId xmlns:a16="http://schemas.microsoft.com/office/drawing/2014/main" id="{689E76A9-C4EC-D4E6-5A4B-A7E8303AE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496550" y="1446610"/>
            <a:ext cx="12192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90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äyttökuva 2026-05-13 154041.png">
            <a:extLst>
              <a:ext uri="{FF2B5EF4-FFF2-40B4-BE49-F238E27FC236}">
                <a16:creationId xmlns:a16="http://schemas.microsoft.com/office/drawing/2014/main" id="{4FC97013-A6E3-E097-F4AC-143C2371D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21" b="1"/>
          <a:stretch>
            <a:fillRect/>
          </a:stretch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3D62EA-FD87-B780-EE41-C5394026B3C5}"/>
              </a:ext>
            </a:extLst>
          </p:cNvPr>
          <p:cNvSpPr txBox="1"/>
          <p:nvPr/>
        </p:nvSpPr>
        <p:spPr>
          <a:xfrm>
            <a:off x="616016" y="962525"/>
            <a:ext cx="88167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3200" b="1"/>
              <a:t>Perusopetuksen painopisteet 2026-2029</a:t>
            </a:r>
          </a:p>
        </p:txBody>
      </p:sp>
    </p:spTree>
    <p:extLst>
      <p:ext uri="{BB962C8B-B14F-4D97-AF65-F5344CB8AC3E}">
        <p14:creationId xmlns:p14="http://schemas.microsoft.com/office/powerpoint/2010/main" val="15840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9DA30-4447-F5B4-A050-37E3F71B2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C7DC3-1F87-C98F-E18F-AE8A1C59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419567"/>
            <a:ext cx="9791700" cy="927847"/>
          </a:xfrm>
        </p:spPr>
        <p:txBody>
          <a:bodyPr/>
          <a:lstStyle/>
          <a:p>
            <a:r>
              <a:rPr lang="fi-FI" dirty="0"/>
              <a:t>Kiiminkijoen koulun painopisteet 2026-2027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2430C6-DB91-F9AB-FFE9-618D2B5CA8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993E84-0AFE-7B83-4625-9E911460E034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cs typeface="Times New Roman" panose="02020603050405020304" pitchFamily="18" charset="0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464554BD-9470-676F-D090-EA1D4F901712}"/>
              </a:ext>
            </a:extLst>
          </p:cNvPr>
          <p:cNvSpPr txBox="1"/>
          <p:nvPr/>
        </p:nvSpPr>
        <p:spPr>
          <a:xfrm>
            <a:off x="792481" y="1531957"/>
            <a:ext cx="11201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Oppimisen tuen muutoksen tuominen osaksi koulun arkea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Kehitetään toimivia käytänteitä oppilaskohtaiseen ja ryhmäkohtaiseen tukeen</a:t>
            </a:r>
          </a:p>
          <a:p>
            <a:endParaRPr lang="fi-FI" b="1" dirty="0"/>
          </a:p>
          <a:p>
            <a:endParaRPr lang="fi-FI" b="1" dirty="0"/>
          </a:p>
          <a:p>
            <a:r>
              <a:rPr lang="fi-FI" b="1" dirty="0"/>
              <a:t>STEAM ja osaamisen jakaminen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STEAM-projekti toteutuu koulun kaikilla oppilailla ja STEAM-prosessi tulee tutuksi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Osaamista jaetaan kaikilla tasoilla</a:t>
            </a:r>
          </a:p>
          <a:p>
            <a:endParaRPr lang="fi-FI" b="1" dirty="0"/>
          </a:p>
          <a:p>
            <a:endParaRPr lang="fi-FI" b="1" dirty="0"/>
          </a:p>
          <a:p>
            <a:r>
              <a:rPr lang="fi-FI" b="1" dirty="0"/>
              <a:t>Yhteishenki, kaveritaidot ja sinnikkyys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Kaikki oppilaat opettelevat ja hallitsevat hyvät käytöstavat ja puhuvat kauniisti toisille ihmisille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Erilaisuuden hyväksyminen ja osallisuuden vahvistaminen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Fyysisen koskemattomuuden kunnioittaminen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F10D866-102B-C91C-16B9-AA9779190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339" y="1908174"/>
            <a:ext cx="3742661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453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2B125-7AFB-97B9-7E34-24B949D2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671C4-5E23-B9C3-F3D6-3C6BA2FEF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1" y="419567"/>
            <a:ext cx="9791700" cy="927847"/>
          </a:xfrm>
        </p:spPr>
        <p:txBody>
          <a:bodyPr/>
          <a:lstStyle/>
          <a:p>
            <a:r>
              <a:rPr lang="fi-FI" dirty="0"/>
              <a:t>Liikunnallisen elämäntavan edistäminen 1.8.2026 alkaen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1C94B-931B-B633-F693-2DEAF70968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6C5C27-2F3D-72A4-4AA3-62538C7EF5E1}"/>
              </a:ext>
            </a:extLst>
          </p:cNvPr>
          <p:cNvSpPr txBox="1">
            <a:spLocks/>
          </p:cNvSpPr>
          <p:nvPr/>
        </p:nvSpPr>
        <p:spPr>
          <a:xfrm>
            <a:off x="952500" y="1908174"/>
            <a:ext cx="10287000" cy="38909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cs typeface="Times New Roman" panose="02020603050405020304" pitchFamily="18" charset="0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AE4268B8-43D4-ABDA-1BBE-8417C3D5D1EB}"/>
              </a:ext>
            </a:extLst>
          </p:cNvPr>
          <p:cNvSpPr txBox="1"/>
          <p:nvPr/>
        </p:nvSpPr>
        <p:spPr>
          <a:xfrm>
            <a:off x="792481" y="1531957"/>
            <a:ext cx="1120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Opetushallitus: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Liikunnallisen elämäntavan edistämistä koskeva säännös astui voimaan 1.8.2026 (perusopetuslaki, 2 pykälä, 2 momentti).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Liikunnallisen elämäntavan säännöksen tavoitteena on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edistää lasten ja nuorten liikkumista esiopetuksen ja perusopetuksen  aikana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tukea ja parantaa lasten ja nuorten kokonaisvaltaista hyvinvointia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vahvistaa liikunnan merkitystä esiopetuksen ja peruskoulujen toimintakulttuurissa ja kokonaisvaltaisena elämäntaitona. </a:t>
            </a:r>
          </a:p>
          <a:p>
            <a:pPr fontAlgn="base"/>
            <a:endParaRPr lang="fi-FI" b="1" dirty="0"/>
          </a:p>
          <a:p>
            <a:pPr fontAlgn="base"/>
            <a:endParaRPr lang="fi-FI" b="1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7" name="Kuva 6" descr="Pojat jalkapallokentällä">
            <a:extLst>
              <a:ext uri="{FF2B5EF4-FFF2-40B4-BE49-F238E27FC236}">
                <a16:creationId xmlns:a16="http://schemas.microsoft.com/office/drawing/2014/main" id="{DAE9E7FB-99C5-0E7A-3566-86D9B6ABB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31" y="4368800"/>
            <a:ext cx="34004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4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B2187D18-368A-47EB-BE10-231BAA54BBA0}" vid="{94FCF1C6-B1E3-4FA5-A650-040B0148701E}"/>
    </a:ext>
  </a:extLst>
</a:theme>
</file>

<file path=ppt/theme/theme2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pohja2021.potx" id="{ACDF1969-C6DC-4F3E-B30E-7F0C23070DD9}" vid="{D3D5464A-4AB4-4E04-A592-CFCB901F2B7D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BBCADA6276A4144A44912019F9D353B" ma:contentTypeVersion="17" ma:contentTypeDescription="Luo uusi asiakirja." ma:contentTypeScope="" ma:versionID="dae1ea35e080d0dc6febf428b1d41d4c">
  <xsd:schema xmlns:xsd="http://www.w3.org/2001/XMLSchema" xmlns:xs="http://www.w3.org/2001/XMLSchema" xmlns:p="http://schemas.microsoft.com/office/2006/metadata/properties" xmlns:ns1="http://schemas.microsoft.com/sharepoint/v3" xmlns:ns2="a73371c2-c519-4563-9b89-7ff52b8543f9" targetNamespace="http://schemas.microsoft.com/office/2006/metadata/properties" ma:root="true" ma:fieldsID="f49e80f9c0e504baae90d2cdaa748849" ns1:_="" ns2:_="">
    <xsd:import namespace="http://schemas.microsoft.com/sharepoint/v3"/>
    <xsd:import namespace="a73371c2-c519-4563-9b89-7ff52b8543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Johtoryhm_x00e4_nmuistio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371c2-c519-4563-9b89-7ff52b8543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Johtoryhm_x00e4_nmuistio" ma:index="10" nillable="true" ma:displayName="Johtoryhmän muistio" ma:format="Dropdown" ma:internalName="Johtoryhm_x00e4_nmuistio">
      <xsd:simpleType>
        <xsd:restriction base="dms:Text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3371c2-c519-4563-9b89-7ff52b8543f9">
      <Terms xmlns="http://schemas.microsoft.com/office/infopath/2007/PartnerControls"/>
    </lcf76f155ced4ddcb4097134ff3c332f>
    <_ip_UnifiedCompliancePolicyUIAction xmlns="http://schemas.microsoft.com/sharepoint/v3" xsi:nil="true"/>
    <Johtoryhm_x00e4_nmuistio xmlns="a73371c2-c519-4563-9b89-7ff52b8543f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747FE40-14A1-4AD2-A3CC-9D82B7FF3A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F3E56A-BA4D-4A8B-9A46-5F04FA98F3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3371c2-c519-4563-9b89-7ff52b8543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20DC00-C2C2-4CAE-845E-F0848EDFD4C5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a73371c2-c519-4563-9b89-7ff52b8543f9"/>
    <ds:schemaRef ds:uri="http://schemas.microsoft.com/sharepoint/v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</Template>
  <TotalTime>341</TotalTime>
  <Words>1326</Words>
  <Application>Microsoft Office PowerPoint</Application>
  <PresentationFormat>Laajakuva</PresentationFormat>
  <Paragraphs>217</Paragraphs>
  <Slides>18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18</vt:i4>
      </vt:variant>
    </vt:vector>
  </HeadingPairs>
  <TitlesOfParts>
    <vt:vector size="28" baseType="lpstr">
      <vt:lpstr>Arial</vt:lpstr>
      <vt:lpstr>Baloo</vt:lpstr>
      <vt:lpstr>Barlow</vt:lpstr>
      <vt:lpstr>Barlow Bold</vt:lpstr>
      <vt:lpstr>Calibri</vt:lpstr>
      <vt:lpstr>Segoe UI</vt:lpstr>
      <vt:lpstr>segoeu ui</vt:lpstr>
      <vt:lpstr>Times New Roman</vt:lpstr>
      <vt:lpstr>Office-teema</vt:lpstr>
      <vt:lpstr>1_Office-teema</vt:lpstr>
      <vt:lpstr>Kiiminkijoen koulun vanhempainilta</vt:lpstr>
      <vt:lpstr>Henkilökunta</vt:lpstr>
      <vt:lpstr>Opetushenkilöstö</vt:lpstr>
      <vt:lpstr>Erityisluokanopettajat ja koulunkäynninohjaajat</vt:lpstr>
      <vt:lpstr>Erityisopettajat ja koulunkäynninohjaajat</vt:lpstr>
      <vt:lpstr>Opettajat</vt:lpstr>
      <vt:lpstr>PowerPoint-esitys</vt:lpstr>
      <vt:lpstr>Kiiminkijoen koulun painopisteet 2026-2027</vt:lpstr>
      <vt:lpstr>Liikunnallisen elämäntavan edistäminen 1.8.2026 alkaen</vt:lpstr>
      <vt:lpstr>Liikunnallisen elämäntavan edistäminen 1.8.2026 alkaen</vt:lpstr>
      <vt:lpstr>PowerPoint-esitys</vt:lpstr>
      <vt:lpstr>PowerPoint-esitys</vt:lpstr>
      <vt:lpstr>Lukutaitotyö alakoulussa</vt:lpstr>
      <vt:lpstr>PowerPoint-esitys</vt:lpstr>
      <vt:lpstr>Lukutaidon vahvistaminen kotona</vt:lpstr>
      <vt:lpstr>Terveyden ja hyvinvoinnin laitoksen digisuositukset lapsille</vt:lpstr>
      <vt:lpstr>Lasten ja nuorten kehityksen huomiointi digilaitteiden käytössä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Hellsten Minna</dc:creator>
  <cp:lastModifiedBy>Molin Tomi</cp:lastModifiedBy>
  <cp:revision>2</cp:revision>
  <dcterms:created xsi:type="dcterms:W3CDTF">2022-08-09T10:11:02Z</dcterms:created>
  <dcterms:modified xsi:type="dcterms:W3CDTF">2026-08-31T07:50:02Z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2021-12-02T06:57:50Z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f0cf23bd-1756-44ca-9c2f-76589cb6317f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0x0101009BBCADA6276A4144A44912019F9D353B</vt:lpwstr>
  </property>
  <property fmtid="{D5CDD505-2E9C-101B-9397-08002B2CF9AE}" pid="10" name="MediaServiceImageTags">
    <vt:lpwstr/>
  </property>
  <property fmtid="{D5CDD505-2E9C-101B-9397-08002B2CF9AE}" pid="11" name="TaxCatchAll">
    <vt:lpwstr>1;#Sivistys-ja kulttuuripalvelut|46cf9211-5c78-40bb-a736-a60014ef7a20</vt:lpwstr>
  </property>
  <property fmtid="{D5CDD505-2E9C-101B-9397-08002B2CF9AE}" pid="12" name="toimialaTaxHTField">
    <vt:lpwstr>Sivistys-ja kulttuuripalvelut|46cf9211-5c78-40bb-a736-a60014ef7a20</vt:lpwstr>
  </property>
  <property fmtid="{D5CDD505-2E9C-101B-9397-08002B2CF9AE}" pid="13" name="Dokumentin_x0020_tyyppiMMD">
    <vt:lpwstr/>
  </property>
  <property fmtid="{D5CDD505-2E9C-101B-9397-08002B2CF9AE}" pid="14" name="TaxKeyword">
    <vt:lpwstr/>
  </property>
  <property fmtid="{D5CDD505-2E9C-101B-9397-08002B2CF9AE}" pid="15" name="TaxKeywordTaxHTField">
    <vt:lpwstr/>
  </property>
  <property fmtid="{D5CDD505-2E9C-101B-9397-08002B2CF9AE}" pid="16" name="subjectTaxHTField">
    <vt:lpwstr/>
  </property>
  <property fmtid="{D5CDD505-2E9C-101B-9397-08002B2CF9AE}" pid="17" name="AiheMMD">
    <vt:lpwstr/>
  </property>
  <property fmtid="{D5CDD505-2E9C-101B-9397-08002B2CF9AE}" pid="18" name="ToimialaMMD">
    <vt:lpwstr>1;#Sivistys-ja kulttuuripalvelut|46cf9211-5c78-40bb-a736-a60014ef7a20</vt:lpwstr>
  </property>
  <property fmtid="{D5CDD505-2E9C-101B-9397-08002B2CF9AE}" pid="19" name="dokumentinTyyppiTaxHTField">
    <vt:lpwstr/>
  </property>
  <property fmtid="{D5CDD505-2E9C-101B-9397-08002B2CF9AE}" pid="20" name="Dokumentin tyyppiMMD">
    <vt:lpwstr/>
  </property>
</Properties>
</file>