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44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15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DD562-1017-4BBC-B936-FB5E5968064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FC773-4A27-499A-A6A9-4FEA05364A8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0702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63B99-25D3-6E9A-0B5B-14C334E95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467C27D0-7246-0555-5F7F-8FDC5F0CF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B95D1A2-CF34-223E-10C0-36779E3239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  <a:p>
            <a:br>
              <a:rPr lang="en-US" dirty="0"/>
            </a:b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BA24821-9173-44F5-FAA7-B8EA5AEA3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C5E70-80AB-4028-A93D-304A2A8A192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80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5CF05-296C-E967-7BA4-F42280B2C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FABD9-2412-68F2-23E1-098F14DA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DE448-53E8-9B5E-5C79-374562AB7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88799-294A-B3BE-8C0E-62070CB1D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6AAB5-AE33-0D46-7F9A-15862777C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829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3CBA8-3941-821B-4CD8-A1B0EAD92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84A2A-2EDF-4820-5FA2-9D3985AC8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D7FED-3CA3-5815-A298-CAE2DC131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1397-F6A2-9EA1-0812-C7F033126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DBC64-C5EE-80AD-050D-7812179A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219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E9511-3F21-C2E3-DB8A-067D15F1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0C157-E701-E61C-BB04-8523AF0A8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91AD7-26BD-0EBC-65EB-EF0C8EE8F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2CEE0-9D8A-F725-633B-F0FA53B84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4BD67-B109-2F64-AC56-A2C76C0BD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928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D465A-F880-0212-E8B4-7BCAA7767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48C88-1F14-A2D7-DA2F-A0683CB607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F355A-F0B4-15BC-352E-3DAF9BD2B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0D10A-EEC4-BB4E-4B50-18CE88F99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4DAB9-7710-5CD5-6DC8-1160363C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C1250-A32E-21BB-A9AF-53C27F53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962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54DCB-90F9-2C3B-9C8F-CC887A128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AA21A-3B04-CBE9-AE7F-3E2AD242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565221-2F70-2863-D506-48C889B0B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A0AB6F-08AC-5907-71B4-CB190B9C7E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AC1D1B-6F61-A14C-4CA4-0481F37EE8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0AF9EC-0C86-8024-DF2D-304301FBA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20D9A1-7C1E-4FB6-E830-21E2FF8D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C5F804-A6E0-F949-9558-9932C169F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0314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C0EF3-C5DB-C45B-410C-28230DAAC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7F2C9B-395D-8875-2669-4725BC567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83403-4A5E-7A5F-5615-17B15F32C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FF1E81-09EB-B91D-2C69-1D9333DF4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427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283526-3BEF-39A1-B11B-FB1111FA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F5C47F-8203-8551-095E-373ECBE80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D6DF5-CC49-0B0A-9C1B-09C4D6FE1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328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0F609-C29C-E33A-AF71-C98DFE3E2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0CD29-979D-6E35-E0B8-2C0EE65A8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78000-8A0E-064B-F88F-FEF00C15E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7DA50-018C-ACE8-9EFC-FB8052C7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CBBA1-7BAF-6B47-A09C-0FC36EA25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A3DC6-A0F1-5BEC-2A4B-618AAE71D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276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50E41-CA71-6475-560A-86FEBF754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BC354C-76BB-16E0-0E01-431000B48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DF303-BB69-44E8-4359-F9AB74FD2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02C44-78B3-9AD0-D174-2A4CB107D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CBA0A-A8C0-7BCE-F79F-92355D1F4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3470A-1E1B-1C75-832B-B79FA078D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13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756B-C4B3-7861-5197-39FFEE46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DB9981-2F88-E474-EB8D-ECCC5231B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2063A-79B3-06B9-5CBC-9AAE3D45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F09F3-0DB0-ADDD-D217-31439B616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71141-4CFF-A6A4-DC77-AE923F444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756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BB9A74-5811-D867-1ED3-AC9E622180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96DE0-B671-CBAE-C4E1-28582D1FD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8FDA4-855E-6628-62CB-228712CAF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87245-B7AA-6441-6242-03A63A2C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D9EC2-46D6-4E21-E3F7-CD54073AB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3928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4"/>
          </p:nvPr>
        </p:nvSpPr>
        <p:spPr>
          <a:xfrm>
            <a:off x="143174" y="164935"/>
            <a:ext cx="11905653" cy="288032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67" b="1" spc="-53" baseline="0">
                <a:solidFill>
                  <a:srgbClr val="7F7F7F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FED877E-7304-44D1-862C-3A8D1EAA98E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E7EF7-B205-4756-A6E1-593EF50C4D09}" type="datetime1">
              <a:rPr lang="en-GB"/>
              <a:pPr>
                <a:defRPr/>
              </a:pPr>
              <a:t>03/09/2026</a:t>
            </a:fld>
            <a:endParaRPr lang="fi-FI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0708FE8-62EF-4D53-8097-0097E68E74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Presentation name / Author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D4B2D7A-3D59-4CD0-9139-DF77D56E80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7712D-07F3-41A6-963D-68EA8BE5748F}" type="slidenum">
              <a:rPr lang="fi-FI" altLang="en-US"/>
              <a:pPr>
                <a:defRPr/>
              </a:pPr>
              <a:t>‹#›</a:t>
            </a:fld>
            <a:endParaRPr lang="fi-FI" altLang="en-US"/>
          </a:p>
        </p:txBody>
      </p:sp>
    </p:spTree>
    <p:extLst>
      <p:ext uri="{BB962C8B-B14F-4D97-AF65-F5344CB8AC3E}">
        <p14:creationId xmlns:p14="http://schemas.microsoft.com/office/powerpoint/2010/main" val="126691157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A33F7F-D4AE-B595-67A8-9820D5A92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A9922-6C6F-A0CB-5EE3-68CFE327F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DE08C-A268-05C0-4260-9BD017067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2AE87C-4A9C-43E5-8936-4429F3D8DE9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15311-17F6-DA1A-45A7-35180C7643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26360-0A02-3BBC-B20C-08AEC2313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A3DB79-D503-4AFE-A994-44C7F45E7C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312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61E723-6B4A-03B7-EF2A-49C977F5B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Suora yhdysviiva 97">
            <a:extLst>
              <a:ext uri="{FF2B5EF4-FFF2-40B4-BE49-F238E27FC236}">
                <a16:creationId xmlns:a16="http://schemas.microsoft.com/office/drawing/2014/main" id="{B6ABEE65-1500-1F66-8F84-6E96A7527D9A}"/>
              </a:ext>
            </a:extLst>
          </p:cNvPr>
          <p:cNvCxnSpPr>
            <a:cxnSpLocks/>
          </p:cNvCxnSpPr>
          <p:nvPr/>
        </p:nvCxnSpPr>
        <p:spPr>
          <a:xfrm>
            <a:off x="5220654" y="972140"/>
            <a:ext cx="450931" cy="1083033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uora yhdysviiva 231">
            <a:extLst>
              <a:ext uri="{FF2B5EF4-FFF2-40B4-BE49-F238E27FC236}">
                <a16:creationId xmlns:a16="http://schemas.microsoft.com/office/drawing/2014/main" id="{42D43A98-9A6B-822D-C45A-297AB214731A}"/>
              </a:ext>
            </a:extLst>
          </p:cNvPr>
          <p:cNvCxnSpPr>
            <a:cxnSpLocks/>
          </p:cNvCxnSpPr>
          <p:nvPr/>
        </p:nvCxnSpPr>
        <p:spPr>
          <a:xfrm flipV="1">
            <a:off x="4172634" y="4576039"/>
            <a:ext cx="938315" cy="641998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uora yhdysviiva 230">
            <a:extLst>
              <a:ext uri="{FF2B5EF4-FFF2-40B4-BE49-F238E27FC236}">
                <a16:creationId xmlns:a16="http://schemas.microsoft.com/office/drawing/2014/main" id="{04933B2F-A47C-B2DE-0075-9A4685159835}"/>
              </a:ext>
            </a:extLst>
          </p:cNvPr>
          <p:cNvCxnSpPr>
            <a:cxnSpLocks/>
            <a:stCxn id="30749" idx="3"/>
          </p:cNvCxnSpPr>
          <p:nvPr/>
        </p:nvCxnSpPr>
        <p:spPr>
          <a:xfrm flipV="1">
            <a:off x="4004795" y="4005058"/>
            <a:ext cx="714534" cy="135593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uora yhdysviiva 229">
            <a:extLst>
              <a:ext uri="{FF2B5EF4-FFF2-40B4-BE49-F238E27FC236}">
                <a16:creationId xmlns:a16="http://schemas.microsoft.com/office/drawing/2014/main" id="{86F3AE28-69F2-E353-54CC-D3015C542913}"/>
              </a:ext>
            </a:extLst>
          </p:cNvPr>
          <p:cNvCxnSpPr>
            <a:cxnSpLocks/>
          </p:cNvCxnSpPr>
          <p:nvPr/>
        </p:nvCxnSpPr>
        <p:spPr>
          <a:xfrm flipH="1" flipV="1">
            <a:off x="6291755" y="4903665"/>
            <a:ext cx="318038" cy="1058327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uora yhdysviiva 228">
            <a:extLst>
              <a:ext uri="{FF2B5EF4-FFF2-40B4-BE49-F238E27FC236}">
                <a16:creationId xmlns:a16="http://schemas.microsoft.com/office/drawing/2014/main" id="{9E4A41E7-DED4-03F7-055B-26832809E605}"/>
              </a:ext>
            </a:extLst>
          </p:cNvPr>
          <p:cNvCxnSpPr>
            <a:cxnSpLocks/>
          </p:cNvCxnSpPr>
          <p:nvPr/>
        </p:nvCxnSpPr>
        <p:spPr>
          <a:xfrm>
            <a:off x="3757995" y="1946846"/>
            <a:ext cx="1270990" cy="504790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uora yhdysviiva 227">
            <a:extLst>
              <a:ext uri="{FF2B5EF4-FFF2-40B4-BE49-F238E27FC236}">
                <a16:creationId xmlns:a16="http://schemas.microsoft.com/office/drawing/2014/main" id="{883656B3-29D9-D31A-F987-3109B9BAEA71}"/>
              </a:ext>
            </a:extLst>
          </p:cNvPr>
          <p:cNvCxnSpPr>
            <a:cxnSpLocks/>
            <a:stCxn id="30741" idx="3"/>
          </p:cNvCxnSpPr>
          <p:nvPr/>
        </p:nvCxnSpPr>
        <p:spPr>
          <a:xfrm>
            <a:off x="3688590" y="3103165"/>
            <a:ext cx="967883" cy="24376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uora yhdysviiva 226">
            <a:extLst>
              <a:ext uri="{FF2B5EF4-FFF2-40B4-BE49-F238E27FC236}">
                <a16:creationId xmlns:a16="http://schemas.microsoft.com/office/drawing/2014/main" id="{4155AE34-7401-3837-75E5-7ECBA4564F93}"/>
              </a:ext>
            </a:extLst>
          </p:cNvPr>
          <p:cNvCxnSpPr>
            <a:cxnSpLocks/>
          </p:cNvCxnSpPr>
          <p:nvPr/>
        </p:nvCxnSpPr>
        <p:spPr>
          <a:xfrm flipV="1">
            <a:off x="5359719" y="4881852"/>
            <a:ext cx="443643" cy="1080140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uora yhdysviiva 225">
            <a:extLst>
              <a:ext uri="{FF2B5EF4-FFF2-40B4-BE49-F238E27FC236}">
                <a16:creationId xmlns:a16="http://schemas.microsoft.com/office/drawing/2014/main" id="{ADC19CB0-3D06-3FF1-0EC4-8757C827F396}"/>
              </a:ext>
            </a:extLst>
          </p:cNvPr>
          <p:cNvCxnSpPr>
            <a:cxnSpLocks/>
            <a:stCxn id="30746" idx="1"/>
          </p:cNvCxnSpPr>
          <p:nvPr/>
        </p:nvCxnSpPr>
        <p:spPr>
          <a:xfrm flipH="1" flipV="1">
            <a:off x="7137053" y="4464474"/>
            <a:ext cx="1241281" cy="936561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uora yhdysviiva 224">
            <a:extLst>
              <a:ext uri="{FF2B5EF4-FFF2-40B4-BE49-F238E27FC236}">
                <a16:creationId xmlns:a16="http://schemas.microsoft.com/office/drawing/2014/main" id="{37F8F618-659B-C1A5-B21C-781E035A3093}"/>
              </a:ext>
            </a:extLst>
          </p:cNvPr>
          <p:cNvCxnSpPr/>
          <p:nvPr/>
        </p:nvCxnSpPr>
        <p:spPr>
          <a:xfrm flipH="1" flipV="1">
            <a:off x="7489688" y="3853912"/>
            <a:ext cx="720906" cy="357692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uora yhdysviiva 223">
            <a:extLst>
              <a:ext uri="{FF2B5EF4-FFF2-40B4-BE49-F238E27FC236}">
                <a16:creationId xmlns:a16="http://schemas.microsoft.com/office/drawing/2014/main" id="{99833646-17AB-81ED-2F45-F5C31ED85488}"/>
              </a:ext>
            </a:extLst>
          </p:cNvPr>
          <p:cNvCxnSpPr>
            <a:cxnSpLocks/>
            <a:stCxn id="30744" idx="1"/>
          </p:cNvCxnSpPr>
          <p:nvPr/>
        </p:nvCxnSpPr>
        <p:spPr>
          <a:xfrm flipH="1">
            <a:off x="7471609" y="3002443"/>
            <a:ext cx="696897" cy="64844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uora yhdysviiva 222">
            <a:extLst>
              <a:ext uri="{FF2B5EF4-FFF2-40B4-BE49-F238E27FC236}">
                <a16:creationId xmlns:a16="http://schemas.microsoft.com/office/drawing/2014/main" id="{E82A2F0C-D613-6436-7C0B-D523FECB2804}"/>
              </a:ext>
            </a:extLst>
          </p:cNvPr>
          <p:cNvCxnSpPr>
            <a:cxnSpLocks/>
          </p:cNvCxnSpPr>
          <p:nvPr/>
        </p:nvCxnSpPr>
        <p:spPr>
          <a:xfrm flipH="1">
            <a:off x="7221634" y="2178590"/>
            <a:ext cx="787400" cy="273046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499F59EB-7155-F3FC-2241-A0C62968AED9}"/>
              </a:ext>
            </a:extLst>
          </p:cNvPr>
          <p:cNvCxnSpPr>
            <a:cxnSpLocks/>
          </p:cNvCxnSpPr>
          <p:nvPr/>
        </p:nvCxnSpPr>
        <p:spPr>
          <a:xfrm flipH="1">
            <a:off x="6529919" y="1448258"/>
            <a:ext cx="226071" cy="578155"/>
          </a:xfrm>
          <a:prstGeom prst="line">
            <a:avLst/>
          </a:prstGeom>
          <a:ln w="25400">
            <a:solidFill>
              <a:srgbClr val="3D3D3D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38" name="Ryhmä 209">
            <a:extLst>
              <a:ext uri="{FF2B5EF4-FFF2-40B4-BE49-F238E27FC236}">
                <a16:creationId xmlns:a16="http://schemas.microsoft.com/office/drawing/2014/main" id="{F76C81BC-1504-60D8-2F3E-0FF664239237}"/>
              </a:ext>
            </a:extLst>
          </p:cNvPr>
          <p:cNvGrpSpPr>
            <a:grpSpLocks/>
          </p:cNvGrpSpPr>
          <p:nvPr/>
        </p:nvGrpSpPr>
        <p:grpSpPr bwMode="auto">
          <a:xfrm>
            <a:off x="4656667" y="2026413"/>
            <a:ext cx="2878667" cy="2878667"/>
            <a:chOff x="2981325" y="982663"/>
            <a:chExt cx="3179763" cy="317976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0801" name="Freeform 92">
              <a:extLst>
                <a:ext uri="{FF2B5EF4-FFF2-40B4-BE49-F238E27FC236}">
                  <a16:creationId xmlns:a16="http://schemas.microsoft.com/office/drawing/2014/main" id="{93E323E9-051F-8F78-1B59-3F0ABBF4C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225" y="3409950"/>
              <a:ext cx="752475" cy="752475"/>
            </a:xfrm>
            <a:custGeom>
              <a:avLst/>
              <a:gdLst>
                <a:gd name="T0" fmla="*/ 2147483646 w 474"/>
                <a:gd name="T1" fmla="*/ 0 h 473"/>
                <a:gd name="T2" fmla="*/ 0 w 474"/>
                <a:gd name="T3" fmla="*/ 2147483646 h 473"/>
                <a:gd name="T4" fmla="*/ 0 w 474"/>
                <a:gd name="T5" fmla="*/ 2147483646 h 473"/>
                <a:gd name="T6" fmla="*/ 2147483646 w 474"/>
                <a:gd name="T7" fmla="*/ 2147483646 h 473"/>
                <a:gd name="T8" fmla="*/ 2147483646 w 474"/>
                <a:gd name="T9" fmla="*/ 0 h 4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4" h="473">
                  <a:moveTo>
                    <a:pt x="274" y="0"/>
                  </a:moveTo>
                  <a:cubicBezTo>
                    <a:pt x="192" y="44"/>
                    <a:pt x="99" y="71"/>
                    <a:pt x="0" y="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172" y="471"/>
                    <a:pt x="334" y="425"/>
                    <a:pt x="474" y="346"/>
                  </a:cubicBezTo>
                  <a:lnTo>
                    <a:pt x="274" y="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02" name="Freeform 93">
              <a:extLst>
                <a:ext uri="{FF2B5EF4-FFF2-40B4-BE49-F238E27FC236}">
                  <a16:creationId xmlns:a16="http://schemas.microsoft.com/office/drawing/2014/main" id="{FBE8FC79-436D-C91D-95BC-4533482AD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325" y="1797050"/>
              <a:ext cx="754063" cy="755650"/>
            </a:xfrm>
            <a:custGeom>
              <a:avLst/>
              <a:gdLst>
                <a:gd name="T0" fmla="*/ 0 w 474"/>
                <a:gd name="T1" fmla="*/ 2147483646 h 476"/>
                <a:gd name="T2" fmla="*/ 2147483646 w 474"/>
                <a:gd name="T3" fmla="*/ 2147483646 h 476"/>
                <a:gd name="T4" fmla="*/ 2147483646 w 474"/>
                <a:gd name="T5" fmla="*/ 2147483646 h 476"/>
                <a:gd name="T6" fmla="*/ 2147483646 w 474"/>
                <a:gd name="T7" fmla="*/ 0 h 476"/>
                <a:gd name="T8" fmla="*/ 0 w 474"/>
                <a:gd name="T9" fmla="*/ 2147483646 h 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4" h="476">
                  <a:moveTo>
                    <a:pt x="0" y="476"/>
                  </a:moveTo>
                  <a:cubicBezTo>
                    <a:pt x="400" y="476"/>
                    <a:pt x="400" y="476"/>
                    <a:pt x="400" y="476"/>
                  </a:cubicBezTo>
                  <a:cubicBezTo>
                    <a:pt x="402" y="376"/>
                    <a:pt x="429" y="282"/>
                    <a:pt x="474" y="20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48" y="141"/>
                    <a:pt x="2" y="303"/>
                    <a:pt x="0" y="476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03" name="Freeform 94">
              <a:extLst>
                <a:ext uri="{FF2B5EF4-FFF2-40B4-BE49-F238E27FC236}">
                  <a16:creationId xmlns:a16="http://schemas.microsoft.com/office/drawing/2014/main" id="{3286E825-ED2D-3702-893D-CC2215817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3409950"/>
              <a:ext cx="752475" cy="752475"/>
            </a:xfrm>
            <a:custGeom>
              <a:avLst/>
              <a:gdLst>
                <a:gd name="T0" fmla="*/ 2147483646 w 474"/>
                <a:gd name="T1" fmla="*/ 2147483646 h 473"/>
                <a:gd name="T2" fmla="*/ 2147483646 w 474"/>
                <a:gd name="T3" fmla="*/ 2147483646 h 473"/>
                <a:gd name="T4" fmla="*/ 2147483646 w 474"/>
                <a:gd name="T5" fmla="*/ 0 h 473"/>
                <a:gd name="T6" fmla="*/ 0 w 474"/>
                <a:gd name="T7" fmla="*/ 2147483646 h 473"/>
                <a:gd name="T8" fmla="*/ 2147483646 w 474"/>
                <a:gd name="T9" fmla="*/ 2147483646 h 4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4" h="473">
                  <a:moveTo>
                    <a:pt x="474" y="473"/>
                  </a:moveTo>
                  <a:cubicBezTo>
                    <a:pt x="474" y="73"/>
                    <a:pt x="474" y="73"/>
                    <a:pt x="474" y="73"/>
                  </a:cubicBezTo>
                  <a:cubicBezTo>
                    <a:pt x="375" y="71"/>
                    <a:pt x="282" y="44"/>
                    <a:pt x="201" y="0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141" y="425"/>
                    <a:pt x="302" y="470"/>
                    <a:pt x="474" y="473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04" name="Freeform 95">
              <a:extLst>
                <a:ext uri="{FF2B5EF4-FFF2-40B4-BE49-F238E27FC236}">
                  <a16:creationId xmlns:a16="http://schemas.microsoft.com/office/drawing/2014/main" id="{7C4B292F-248C-B7B8-C7B3-E0DCA4AC4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325" y="2598738"/>
              <a:ext cx="754063" cy="749300"/>
            </a:xfrm>
            <a:custGeom>
              <a:avLst/>
              <a:gdLst>
                <a:gd name="T0" fmla="*/ 2147483646 w 474"/>
                <a:gd name="T1" fmla="*/ 2147483646 h 472"/>
                <a:gd name="T2" fmla="*/ 2147483646 w 474"/>
                <a:gd name="T3" fmla="*/ 0 h 472"/>
                <a:gd name="T4" fmla="*/ 0 w 474"/>
                <a:gd name="T5" fmla="*/ 0 h 472"/>
                <a:gd name="T6" fmla="*/ 2147483646 w 474"/>
                <a:gd name="T7" fmla="*/ 2147483646 h 472"/>
                <a:gd name="T8" fmla="*/ 2147483646 w 474"/>
                <a:gd name="T9" fmla="*/ 2147483646 h 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4" h="472">
                  <a:moveTo>
                    <a:pt x="474" y="272"/>
                  </a:moveTo>
                  <a:cubicBezTo>
                    <a:pt x="429" y="191"/>
                    <a:pt x="403" y="98"/>
                    <a:pt x="4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71"/>
                    <a:pt x="49" y="332"/>
                    <a:pt x="127" y="472"/>
                  </a:cubicBezTo>
                  <a:lnTo>
                    <a:pt x="474" y="272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05" name="Freeform 96">
              <a:extLst>
                <a:ext uri="{FF2B5EF4-FFF2-40B4-BE49-F238E27FC236}">
                  <a16:creationId xmlns:a16="http://schemas.microsoft.com/office/drawing/2014/main" id="{497C0AA0-501A-6D6F-2CC7-E76850607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225" y="982663"/>
              <a:ext cx="752475" cy="752475"/>
            </a:xfrm>
            <a:custGeom>
              <a:avLst/>
              <a:gdLst>
                <a:gd name="T0" fmla="*/ 0 w 474"/>
                <a:gd name="T1" fmla="*/ 0 h 473"/>
                <a:gd name="T2" fmla="*/ 0 w 474"/>
                <a:gd name="T3" fmla="*/ 2147483646 h 473"/>
                <a:gd name="T4" fmla="*/ 2147483646 w 474"/>
                <a:gd name="T5" fmla="*/ 2147483646 h 473"/>
                <a:gd name="T6" fmla="*/ 2147483646 w 474"/>
                <a:gd name="T7" fmla="*/ 2147483646 h 473"/>
                <a:gd name="T8" fmla="*/ 0 w 474"/>
                <a:gd name="T9" fmla="*/ 0 h 4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4" h="473">
                  <a:moveTo>
                    <a:pt x="0" y="0"/>
                  </a:moveTo>
                  <a:cubicBezTo>
                    <a:pt x="0" y="400"/>
                    <a:pt x="0" y="400"/>
                    <a:pt x="0" y="400"/>
                  </a:cubicBezTo>
                  <a:cubicBezTo>
                    <a:pt x="99" y="402"/>
                    <a:pt x="192" y="429"/>
                    <a:pt x="274" y="473"/>
                  </a:cubicBezTo>
                  <a:cubicBezTo>
                    <a:pt x="474" y="127"/>
                    <a:pt x="474" y="127"/>
                    <a:pt x="474" y="127"/>
                  </a:cubicBezTo>
                  <a:cubicBezTo>
                    <a:pt x="334" y="48"/>
                    <a:pt x="172" y="2"/>
                    <a:pt x="0" y="0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 dirty="0"/>
            </a:p>
          </p:txBody>
        </p:sp>
        <p:sp>
          <p:nvSpPr>
            <p:cNvPr id="30806" name="Freeform 97">
              <a:extLst>
                <a:ext uri="{FF2B5EF4-FFF2-40B4-BE49-F238E27FC236}">
                  <a16:creationId xmlns:a16="http://schemas.microsoft.com/office/drawing/2014/main" id="{4766FF64-A250-0EB2-272E-ED6A7B0CB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982663"/>
              <a:ext cx="752475" cy="752475"/>
            </a:xfrm>
            <a:custGeom>
              <a:avLst/>
              <a:gdLst>
                <a:gd name="T0" fmla="*/ 2147483646 w 474"/>
                <a:gd name="T1" fmla="*/ 2147483646 h 473"/>
                <a:gd name="T2" fmla="*/ 2147483646 w 474"/>
                <a:gd name="T3" fmla="*/ 2147483646 h 473"/>
                <a:gd name="T4" fmla="*/ 2147483646 w 474"/>
                <a:gd name="T5" fmla="*/ 0 h 473"/>
                <a:gd name="T6" fmla="*/ 0 w 474"/>
                <a:gd name="T7" fmla="*/ 2147483646 h 473"/>
                <a:gd name="T8" fmla="*/ 2147483646 w 474"/>
                <a:gd name="T9" fmla="*/ 2147483646 h 4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4" h="473">
                  <a:moveTo>
                    <a:pt x="201" y="473"/>
                  </a:moveTo>
                  <a:cubicBezTo>
                    <a:pt x="282" y="429"/>
                    <a:pt x="375" y="402"/>
                    <a:pt x="474" y="40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302" y="3"/>
                    <a:pt x="141" y="48"/>
                    <a:pt x="0" y="127"/>
                  </a:cubicBezTo>
                  <a:lnTo>
                    <a:pt x="201" y="473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07" name="Freeform 98">
              <a:extLst>
                <a:ext uri="{FF2B5EF4-FFF2-40B4-BE49-F238E27FC236}">
                  <a16:creationId xmlns:a16="http://schemas.microsoft.com/office/drawing/2014/main" id="{94AD07D5-CA47-DF26-C87E-831CF17E4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300" y="3068638"/>
              <a:ext cx="869950" cy="869950"/>
            </a:xfrm>
            <a:custGeom>
              <a:avLst/>
              <a:gdLst>
                <a:gd name="T0" fmla="*/ 2147483646 w 547"/>
                <a:gd name="T1" fmla="*/ 0 h 547"/>
                <a:gd name="T2" fmla="*/ 0 w 547"/>
                <a:gd name="T3" fmla="*/ 2147483646 h 547"/>
                <a:gd name="T4" fmla="*/ 2147483646 w 547"/>
                <a:gd name="T5" fmla="*/ 2147483646 h 547"/>
                <a:gd name="T6" fmla="*/ 2147483646 w 547"/>
                <a:gd name="T7" fmla="*/ 2147483646 h 547"/>
                <a:gd name="T8" fmla="*/ 2147483646 w 547"/>
                <a:gd name="T9" fmla="*/ 0 h 5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7" h="547">
                  <a:moveTo>
                    <a:pt x="201" y="0"/>
                  </a:moveTo>
                  <a:cubicBezTo>
                    <a:pt x="151" y="82"/>
                    <a:pt x="82" y="151"/>
                    <a:pt x="0" y="201"/>
                  </a:cubicBezTo>
                  <a:cubicBezTo>
                    <a:pt x="200" y="547"/>
                    <a:pt x="200" y="547"/>
                    <a:pt x="200" y="547"/>
                  </a:cubicBezTo>
                  <a:cubicBezTo>
                    <a:pt x="343" y="462"/>
                    <a:pt x="462" y="343"/>
                    <a:pt x="547" y="200"/>
                  </a:cubicBezTo>
                  <a:lnTo>
                    <a:pt x="201" y="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08" name="Freeform 99">
              <a:extLst>
                <a:ext uri="{FF2B5EF4-FFF2-40B4-BE49-F238E27FC236}">
                  <a16:creationId xmlns:a16="http://schemas.microsoft.com/office/drawing/2014/main" id="{4BE63E3C-D051-8BC2-B2A4-3B0C9F0A9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163" y="3068638"/>
              <a:ext cx="869950" cy="869950"/>
            </a:xfrm>
            <a:custGeom>
              <a:avLst/>
              <a:gdLst>
                <a:gd name="T0" fmla="*/ 2147483646 w 547"/>
                <a:gd name="T1" fmla="*/ 2147483646 h 547"/>
                <a:gd name="T2" fmla="*/ 2147483646 w 547"/>
                <a:gd name="T3" fmla="*/ 0 h 547"/>
                <a:gd name="T4" fmla="*/ 0 w 547"/>
                <a:gd name="T5" fmla="*/ 2147483646 h 547"/>
                <a:gd name="T6" fmla="*/ 2147483646 w 547"/>
                <a:gd name="T7" fmla="*/ 2147483646 h 547"/>
                <a:gd name="T8" fmla="*/ 2147483646 w 547"/>
                <a:gd name="T9" fmla="*/ 2147483646 h 5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7" h="547">
                  <a:moveTo>
                    <a:pt x="547" y="200"/>
                  </a:moveTo>
                  <a:cubicBezTo>
                    <a:pt x="465" y="151"/>
                    <a:pt x="397" y="82"/>
                    <a:pt x="347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85" y="343"/>
                    <a:pt x="205" y="462"/>
                    <a:pt x="347" y="547"/>
                  </a:cubicBezTo>
                  <a:lnTo>
                    <a:pt x="547" y="20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09" name="Freeform 100">
              <a:extLst>
                <a:ext uri="{FF2B5EF4-FFF2-40B4-BE49-F238E27FC236}">
                  <a16:creationId xmlns:a16="http://schemas.microsoft.com/office/drawing/2014/main" id="{FFF59E3F-E7EF-8967-B609-9AF73F7A9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163" y="1206500"/>
              <a:ext cx="869950" cy="869950"/>
            </a:xfrm>
            <a:custGeom>
              <a:avLst/>
              <a:gdLst>
                <a:gd name="T0" fmla="*/ 2147483646 w 547"/>
                <a:gd name="T1" fmla="*/ 2147483646 h 547"/>
                <a:gd name="T2" fmla="*/ 2147483646 w 547"/>
                <a:gd name="T3" fmla="*/ 2147483646 h 547"/>
                <a:gd name="T4" fmla="*/ 2147483646 w 547"/>
                <a:gd name="T5" fmla="*/ 0 h 547"/>
                <a:gd name="T6" fmla="*/ 0 w 547"/>
                <a:gd name="T7" fmla="*/ 2147483646 h 547"/>
                <a:gd name="T8" fmla="*/ 2147483646 w 547"/>
                <a:gd name="T9" fmla="*/ 2147483646 h 5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7" h="547">
                  <a:moveTo>
                    <a:pt x="347" y="547"/>
                  </a:moveTo>
                  <a:cubicBezTo>
                    <a:pt x="397" y="465"/>
                    <a:pt x="465" y="396"/>
                    <a:pt x="547" y="347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205" y="85"/>
                    <a:pt x="85" y="204"/>
                    <a:pt x="0" y="347"/>
                  </a:cubicBezTo>
                  <a:lnTo>
                    <a:pt x="347" y="547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 dirty="0"/>
            </a:p>
          </p:txBody>
        </p:sp>
        <p:sp>
          <p:nvSpPr>
            <p:cNvPr id="30810" name="Freeform 101">
              <a:extLst>
                <a:ext uri="{FF2B5EF4-FFF2-40B4-BE49-F238E27FC236}">
                  <a16:creationId xmlns:a16="http://schemas.microsoft.com/office/drawing/2014/main" id="{D5A903AE-1514-1449-603D-AB8CABB70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8613" y="1797050"/>
              <a:ext cx="752475" cy="755650"/>
            </a:xfrm>
            <a:custGeom>
              <a:avLst/>
              <a:gdLst>
                <a:gd name="T0" fmla="*/ 0 w 473"/>
                <a:gd name="T1" fmla="*/ 2147483646 h 476"/>
                <a:gd name="T2" fmla="*/ 2147483646 w 473"/>
                <a:gd name="T3" fmla="*/ 2147483646 h 476"/>
                <a:gd name="T4" fmla="*/ 2147483646 w 473"/>
                <a:gd name="T5" fmla="*/ 2147483646 h 476"/>
                <a:gd name="T6" fmla="*/ 2147483646 w 473"/>
                <a:gd name="T7" fmla="*/ 0 h 476"/>
                <a:gd name="T8" fmla="*/ 0 w 473"/>
                <a:gd name="T9" fmla="*/ 2147483646 h 4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3" h="476">
                  <a:moveTo>
                    <a:pt x="0" y="200"/>
                  </a:moveTo>
                  <a:cubicBezTo>
                    <a:pt x="45" y="282"/>
                    <a:pt x="71" y="376"/>
                    <a:pt x="73" y="476"/>
                  </a:cubicBezTo>
                  <a:cubicBezTo>
                    <a:pt x="473" y="476"/>
                    <a:pt x="473" y="476"/>
                    <a:pt x="473" y="476"/>
                  </a:cubicBezTo>
                  <a:cubicBezTo>
                    <a:pt x="471" y="303"/>
                    <a:pt x="425" y="141"/>
                    <a:pt x="346" y="0"/>
                  </a:cubicBezTo>
                  <a:lnTo>
                    <a:pt x="0" y="200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11" name="Freeform 102">
              <a:extLst>
                <a:ext uri="{FF2B5EF4-FFF2-40B4-BE49-F238E27FC236}">
                  <a16:creationId xmlns:a16="http://schemas.microsoft.com/office/drawing/2014/main" id="{A1B36EDB-32CF-61BE-3D75-911226E2F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8613" y="2598738"/>
              <a:ext cx="752475" cy="749300"/>
            </a:xfrm>
            <a:custGeom>
              <a:avLst/>
              <a:gdLst>
                <a:gd name="T0" fmla="*/ 2147483646 w 473"/>
                <a:gd name="T1" fmla="*/ 0 h 472"/>
                <a:gd name="T2" fmla="*/ 2147483646 w 473"/>
                <a:gd name="T3" fmla="*/ 0 h 472"/>
                <a:gd name="T4" fmla="*/ 0 w 473"/>
                <a:gd name="T5" fmla="*/ 2147483646 h 472"/>
                <a:gd name="T6" fmla="*/ 2147483646 w 473"/>
                <a:gd name="T7" fmla="*/ 2147483646 h 472"/>
                <a:gd name="T8" fmla="*/ 2147483646 w 473"/>
                <a:gd name="T9" fmla="*/ 0 h 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3" h="472">
                  <a:moveTo>
                    <a:pt x="473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0" y="98"/>
                    <a:pt x="44" y="191"/>
                    <a:pt x="0" y="272"/>
                  </a:cubicBezTo>
                  <a:cubicBezTo>
                    <a:pt x="346" y="472"/>
                    <a:pt x="346" y="472"/>
                    <a:pt x="346" y="472"/>
                  </a:cubicBezTo>
                  <a:cubicBezTo>
                    <a:pt x="425" y="332"/>
                    <a:pt x="470" y="171"/>
                    <a:pt x="473" y="0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/>
            </a:p>
          </p:txBody>
        </p:sp>
        <p:sp>
          <p:nvSpPr>
            <p:cNvPr id="30812" name="Freeform 103">
              <a:extLst>
                <a:ext uri="{FF2B5EF4-FFF2-40B4-BE49-F238E27FC236}">
                  <a16:creationId xmlns:a16="http://schemas.microsoft.com/office/drawing/2014/main" id="{4861B1B6-A0C9-656A-CA54-BEB57536E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300" y="1206500"/>
              <a:ext cx="869950" cy="869950"/>
            </a:xfrm>
            <a:custGeom>
              <a:avLst/>
              <a:gdLst>
                <a:gd name="T0" fmla="*/ 0 w 547"/>
                <a:gd name="T1" fmla="*/ 2147483646 h 547"/>
                <a:gd name="T2" fmla="*/ 2147483646 w 547"/>
                <a:gd name="T3" fmla="*/ 2147483646 h 547"/>
                <a:gd name="T4" fmla="*/ 2147483646 w 547"/>
                <a:gd name="T5" fmla="*/ 2147483646 h 547"/>
                <a:gd name="T6" fmla="*/ 2147483646 w 547"/>
                <a:gd name="T7" fmla="*/ 0 h 547"/>
                <a:gd name="T8" fmla="*/ 0 w 547"/>
                <a:gd name="T9" fmla="*/ 2147483646 h 5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7" h="547">
                  <a:moveTo>
                    <a:pt x="0" y="347"/>
                  </a:moveTo>
                  <a:cubicBezTo>
                    <a:pt x="82" y="396"/>
                    <a:pt x="151" y="465"/>
                    <a:pt x="201" y="547"/>
                  </a:cubicBezTo>
                  <a:cubicBezTo>
                    <a:pt x="547" y="347"/>
                    <a:pt x="547" y="347"/>
                    <a:pt x="547" y="347"/>
                  </a:cubicBezTo>
                  <a:cubicBezTo>
                    <a:pt x="462" y="204"/>
                    <a:pt x="343" y="85"/>
                    <a:pt x="200" y="0"/>
                  </a:cubicBezTo>
                  <a:lnTo>
                    <a:pt x="0" y="347"/>
                  </a:ln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i-FI" sz="1600" dirty="0"/>
            </a:p>
          </p:txBody>
        </p:sp>
      </p:grpSp>
      <p:grpSp>
        <p:nvGrpSpPr>
          <p:cNvPr id="30739" name="Ryhmä 207">
            <a:extLst>
              <a:ext uri="{FF2B5EF4-FFF2-40B4-BE49-F238E27FC236}">
                <a16:creationId xmlns:a16="http://schemas.microsoft.com/office/drawing/2014/main" id="{9403F214-724A-A1CE-EC32-1EC5B9F7E19D}"/>
              </a:ext>
            </a:extLst>
          </p:cNvPr>
          <p:cNvGrpSpPr>
            <a:grpSpLocks/>
          </p:cNvGrpSpPr>
          <p:nvPr/>
        </p:nvGrpSpPr>
        <p:grpSpPr bwMode="auto">
          <a:xfrm>
            <a:off x="4889501" y="2257131"/>
            <a:ext cx="2417233" cy="2417233"/>
            <a:chOff x="3238500" y="1238250"/>
            <a:chExt cx="2668588" cy="2668588"/>
          </a:xfrm>
        </p:grpSpPr>
        <p:grpSp>
          <p:nvGrpSpPr>
            <p:cNvPr id="30753" name="Ryhmä 196">
              <a:extLst>
                <a:ext uri="{FF2B5EF4-FFF2-40B4-BE49-F238E27FC236}">
                  <a16:creationId xmlns:a16="http://schemas.microsoft.com/office/drawing/2014/main" id="{9F1BAD96-6E2C-DB21-A87A-6321F0AB32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9075" y="1504950"/>
              <a:ext cx="334963" cy="336550"/>
              <a:chOff x="5299075" y="1504950"/>
              <a:chExt cx="334963" cy="336550"/>
            </a:xfrm>
          </p:grpSpPr>
          <p:sp>
            <p:nvSpPr>
              <p:cNvPr id="30798" name="Freeform 104">
                <a:extLst>
                  <a:ext uri="{FF2B5EF4-FFF2-40B4-BE49-F238E27FC236}">
                    <a16:creationId xmlns:a16="http://schemas.microsoft.com/office/drawing/2014/main" id="{BE083F65-5705-4780-909C-6F72B3DAE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9075" y="1504950"/>
                <a:ext cx="160338" cy="130175"/>
              </a:xfrm>
              <a:custGeom>
                <a:avLst/>
                <a:gdLst>
                  <a:gd name="T0" fmla="*/ 0 w 101"/>
                  <a:gd name="T1" fmla="*/ 2147483646 h 82"/>
                  <a:gd name="T2" fmla="*/ 2147483646 w 101"/>
                  <a:gd name="T3" fmla="*/ 0 h 82"/>
                  <a:gd name="T4" fmla="*/ 2147483646 w 101"/>
                  <a:gd name="T5" fmla="*/ 2147483646 h 82"/>
                  <a:gd name="T6" fmla="*/ 2147483646 w 101"/>
                  <a:gd name="T7" fmla="*/ 2147483646 h 82"/>
                  <a:gd name="T8" fmla="*/ 2147483646 w 101"/>
                  <a:gd name="T9" fmla="*/ 2147483646 h 82"/>
                  <a:gd name="T10" fmla="*/ 2147483646 w 101"/>
                  <a:gd name="T11" fmla="*/ 2147483646 h 82"/>
                  <a:gd name="T12" fmla="*/ 2147483646 w 101"/>
                  <a:gd name="T13" fmla="*/ 2147483646 h 82"/>
                  <a:gd name="T14" fmla="*/ 2147483646 w 101"/>
                  <a:gd name="T15" fmla="*/ 2147483646 h 82"/>
                  <a:gd name="T16" fmla="*/ 2147483646 w 101"/>
                  <a:gd name="T17" fmla="*/ 2147483646 h 82"/>
                  <a:gd name="T18" fmla="*/ 2147483646 w 101"/>
                  <a:gd name="T19" fmla="*/ 2147483646 h 82"/>
                  <a:gd name="T20" fmla="*/ 0 w 101"/>
                  <a:gd name="T21" fmla="*/ 2147483646 h 8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1" h="82">
                    <a:moveTo>
                      <a:pt x="0" y="70"/>
                    </a:moveTo>
                    <a:lnTo>
                      <a:pt x="56" y="0"/>
                    </a:lnTo>
                    <a:lnTo>
                      <a:pt x="101" y="38"/>
                    </a:lnTo>
                    <a:lnTo>
                      <a:pt x="91" y="51"/>
                    </a:lnTo>
                    <a:lnTo>
                      <a:pt x="61" y="26"/>
                    </a:lnTo>
                    <a:lnTo>
                      <a:pt x="47" y="43"/>
                    </a:lnTo>
                    <a:lnTo>
                      <a:pt x="69" y="61"/>
                    </a:lnTo>
                    <a:lnTo>
                      <a:pt x="59" y="73"/>
                    </a:lnTo>
                    <a:lnTo>
                      <a:pt x="37" y="55"/>
                    </a:lnTo>
                    <a:lnTo>
                      <a:pt x="15" y="82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99" name="Freeform 105">
                <a:extLst>
                  <a:ext uri="{FF2B5EF4-FFF2-40B4-BE49-F238E27FC236}">
                    <a16:creationId xmlns:a16="http://schemas.microsoft.com/office/drawing/2014/main" id="{61225CE0-B83D-F37C-37A7-7C4E0BA64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0038" y="1582738"/>
                <a:ext cx="166688" cy="169863"/>
              </a:xfrm>
              <a:custGeom>
                <a:avLst/>
                <a:gdLst>
                  <a:gd name="T0" fmla="*/ 0 w 105"/>
                  <a:gd name="T1" fmla="*/ 2147483646 h 107"/>
                  <a:gd name="T2" fmla="*/ 2147483646 w 105"/>
                  <a:gd name="T3" fmla="*/ 0 h 107"/>
                  <a:gd name="T4" fmla="*/ 2147483646 w 105"/>
                  <a:gd name="T5" fmla="*/ 2147483646 h 107"/>
                  <a:gd name="T6" fmla="*/ 2147483646 w 105"/>
                  <a:gd name="T7" fmla="*/ 2147483646 h 107"/>
                  <a:gd name="T8" fmla="*/ 2147483646 w 105"/>
                  <a:gd name="T9" fmla="*/ 2147483646 h 107"/>
                  <a:gd name="T10" fmla="*/ 2147483646 w 105"/>
                  <a:gd name="T11" fmla="*/ 2147483646 h 107"/>
                  <a:gd name="T12" fmla="*/ 2147483646 w 105"/>
                  <a:gd name="T13" fmla="*/ 2147483646 h 107"/>
                  <a:gd name="T14" fmla="*/ 2147483646 w 105"/>
                  <a:gd name="T15" fmla="*/ 2147483646 h 107"/>
                  <a:gd name="T16" fmla="*/ 2147483646 w 105"/>
                  <a:gd name="T17" fmla="*/ 2147483646 h 107"/>
                  <a:gd name="T18" fmla="*/ 2147483646 w 105"/>
                  <a:gd name="T19" fmla="*/ 2147483646 h 107"/>
                  <a:gd name="T20" fmla="*/ 2147483646 w 105"/>
                  <a:gd name="T21" fmla="*/ 2147483646 h 107"/>
                  <a:gd name="T22" fmla="*/ 2147483646 w 105"/>
                  <a:gd name="T23" fmla="*/ 2147483646 h 107"/>
                  <a:gd name="T24" fmla="*/ 0 w 105"/>
                  <a:gd name="T25" fmla="*/ 2147483646 h 1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5" h="107">
                    <a:moveTo>
                      <a:pt x="0" y="63"/>
                    </a:moveTo>
                    <a:lnTo>
                      <a:pt x="62" y="0"/>
                    </a:lnTo>
                    <a:lnTo>
                      <a:pt x="105" y="42"/>
                    </a:lnTo>
                    <a:lnTo>
                      <a:pt x="94" y="54"/>
                    </a:lnTo>
                    <a:lnTo>
                      <a:pt x="65" y="25"/>
                    </a:lnTo>
                    <a:lnTo>
                      <a:pt x="51" y="39"/>
                    </a:lnTo>
                    <a:lnTo>
                      <a:pt x="72" y="60"/>
                    </a:lnTo>
                    <a:lnTo>
                      <a:pt x="61" y="71"/>
                    </a:lnTo>
                    <a:lnTo>
                      <a:pt x="40" y="50"/>
                    </a:lnTo>
                    <a:lnTo>
                      <a:pt x="25" y="66"/>
                    </a:lnTo>
                    <a:lnTo>
                      <a:pt x="56" y="96"/>
                    </a:lnTo>
                    <a:lnTo>
                      <a:pt x="45" y="107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 dirty="0"/>
              </a:p>
            </p:txBody>
          </p:sp>
          <p:sp>
            <p:nvSpPr>
              <p:cNvPr id="30800" name="Freeform 106">
                <a:extLst>
                  <a:ext uri="{FF2B5EF4-FFF2-40B4-BE49-F238E27FC236}">
                    <a16:creationId xmlns:a16="http://schemas.microsoft.com/office/drawing/2014/main" id="{428F08F2-4ACC-5B74-7A5D-5FB9ED02DA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1000" y="1673225"/>
                <a:ext cx="173038" cy="168275"/>
              </a:xfrm>
              <a:custGeom>
                <a:avLst/>
                <a:gdLst>
                  <a:gd name="T0" fmla="*/ 0 w 108"/>
                  <a:gd name="T1" fmla="*/ 2147483646 h 106"/>
                  <a:gd name="T2" fmla="*/ 2147483646 w 108"/>
                  <a:gd name="T3" fmla="*/ 0 h 106"/>
                  <a:gd name="T4" fmla="*/ 2147483646 w 108"/>
                  <a:gd name="T5" fmla="*/ 2147483646 h 106"/>
                  <a:gd name="T6" fmla="*/ 2147483646 w 108"/>
                  <a:gd name="T7" fmla="*/ 2147483646 h 106"/>
                  <a:gd name="T8" fmla="*/ 2147483646 w 108"/>
                  <a:gd name="T9" fmla="*/ 2147483646 h 106"/>
                  <a:gd name="T10" fmla="*/ 2147483646 w 108"/>
                  <a:gd name="T11" fmla="*/ 2147483646 h 106"/>
                  <a:gd name="T12" fmla="*/ 2147483646 w 108"/>
                  <a:gd name="T13" fmla="*/ 2147483646 h 106"/>
                  <a:gd name="T14" fmla="*/ 2147483646 w 108"/>
                  <a:gd name="T15" fmla="*/ 2147483646 h 106"/>
                  <a:gd name="T16" fmla="*/ 0 w 108"/>
                  <a:gd name="T17" fmla="*/ 2147483646 h 106"/>
                  <a:gd name="T18" fmla="*/ 2147483646 w 108"/>
                  <a:gd name="T19" fmla="*/ 2147483646 h 106"/>
                  <a:gd name="T20" fmla="*/ 2147483646 w 108"/>
                  <a:gd name="T21" fmla="*/ 2147483646 h 106"/>
                  <a:gd name="T22" fmla="*/ 2147483646 w 108"/>
                  <a:gd name="T23" fmla="*/ 2147483646 h 106"/>
                  <a:gd name="T24" fmla="*/ 2147483646 w 108"/>
                  <a:gd name="T25" fmla="*/ 2147483646 h 106"/>
                  <a:gd name="T26" fmla="*/ 2147483646 w 108"/>
                  <a:gd name="T27" fmla="*/ 2147483646 h 106"/>
                  <a:gd name="T28" fmla="*/ 2147483646 w 108"/>
                  <a:gd name="T29" fmla="*/ 2147483646 h 106"/>
                  <a:gd name="T30" fmla="*/ 2147483646 w 108"/>
                  <a:gd name="T31" fmla="*/ 2147483646 h 106"/>
                  <a:gd name="T32" fmla="*/ 2147483646 w 108"/>
                  <a:gd name="T33" fmla="*/ 2147483646 h 106"/>
                  <a:gd name="T34" fmla="*/ 2147483646 w 108"/>
                  <a:gd name="T35" fmla="*/ 2147483646 h 106"/>
                  <a:gd name="T36" fmla="*/ 2147483646 w 108"/>
                  <a:gd name="T37" fmla="*/ 2147483646 h 106"/>
                  <a:gd name="T38" fmla="*/ 2147483646 w 108"/>
                  <a:gd name="T39" fmla="*/ 2147483646 h 106"/>
                  <a:gd name="T40" fmla="*/ 2147483646 w 108"/>
                  <a:gd name="T41" fmla="*/ 214748364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08" h="106">
                    <a:moveTo>
                      <a:pt x="0" y="57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101" y="40"/>
                      <a:pt x="108" y="54"/>
                      <a:pt x="94" y="66"/>
                    </a:cubicBezTo>
                    <a:cubicBezTo>
                      <a:pt x="84" y="74"/>
                      <a:pt x="75" y="72"/>
                      <a:pt x="67" y="66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73" y="76"/>
                      <a:pt x="74" y="86"/>
                      <a:pt x="63" y="95"/>
                    </a:cubicBezTo>
                    <a:cubicBezTo>
                      <a:pt x="49" y="106"/>
                      <a:pt x="34" y="98"/>
                      <a:pt x="23" y="86"/>
                    </a:cubicBezTo>
                    <a:lnTo>
                      <a:pt x="0" y="57"/>
                    </a:lnTo>
                    <a:close/>
                    <a:moveTo>
                      <a:pt x="23" y="62"/>
                    </a:moveTo>
                    <a:cubicBezTo>
                      <a:pt x="33" y="74"/>
                      <a:pt x="33" y="74"/>
                      <a:pt x="33" y="74"/>
                    </a:cubicBezTo>
                    <a:cubicBezTo>
                      <a:pt x="40" y="83"/>
                      <a:pt x="47" y="83"/>
                      <a:pt x="52" y="79"/>
                    </a:cubicBezTo>
                    <a:cubicBezTo>
                      <a:pt x="58" y="74"/>
                      <a:pt x="58" y="67"/>
                      <a:pt x="51" y="59"/>
                    </a:cubicBezTo>
                    <a:cubicBezTo>
                      <a:pt x="41" y="47"/>
                      <a:pt x="41" y="47"/>
                      <a:pt x="41" y="47"/>
                    </a:cubicBezTo>
                    <a:lnTo>
                      <a:pt x="23" y="62"/>
                    </a:lnTo>
                    <a:close/>
                    <a:moveTo>
                      <a:pt x="52" y="38"/>
                    </a:moveTo>
                    <a:cubicBezTo>
                      <a:pt x="61" y="49"/>
                      <a:pt x="61" y="49"/>
                      <a:pt x="61" y="49"/>
                    </a:cubicBezTo>
                    <a:cubicBezTo>
                      <a:pt x="68" y="57"/>
                      <a:pt x="74" y="58"/>
                      <a:pt x="79" y="54"/>
                    </a:cubicBezTo>
                    <a:cubicBezTo>
                      <a:pt x="84" y="49"/>
                      <a:pt x="85" y="44"/>
                      <a:pt x="78" y="36"/>
                    </a:cubicBezTo>
                    <a:cubicBezTo>
                      <a:pt x="69" y="25"/>
                      <a:pt x="69" y="25"/>
                      <a:pt x="69" y="25"/>
                    </a:cubicBezTo>
                    <a:lnTo>
                      <a:pt x="52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54" name="Ryhmä 202">
              <a:extLst>
                <a:ext uri="{FF2B5EF4-FFF2-40B4-BE49-F238E27FC236}">
                  <a16:creationId xmlns:a16="http://schemas.microsoft.com/office/drawing/2014/main" id="{5B4474AB-8947-FA61-2157-6D6735FF32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2975" y="3311525"/>
              <a:ext cx="366713" cy="342900"/>
              <a:chOff x="3482975" y="3311525"/>
              <a:chExt cx="366713" cy="342900"/>
            </a:xfrm>
          </p:grpSpPr>
          <p:sp>
            <p:nvSpPr>
              <p:cNvPr id="30795" name="Freeform 107">
                <a:extLst>
                  <a:ext uri="{FF2B5EF4-FFF2-40B4-BE49-F238E27FC236}">
                    <a16:creationId xmlns:a16="http://schemas.microsoft.com/office/drawing/2014/main" id="{00262D1C-F3D7-8BBD-D140-F78520162C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82975" y="3311525"/>
                <a:ext cx="161925" cy="150813"/>
              </a:xfrm>
              <a:custGeom>
                <a:avLst/>
                <a:gdLst>
                  <a:gd name="T0" fmla="*/ 0 w 102"/>
                  <a:gd name="T1" fmla="*/ 2147483646 h 95"/>
                  <a:gd name="T2" fmla="*/ 2147483646 w 102"/>
                  <a:gd name="T3" fmla="*/ 0 h 95"/>
                  <a:gd name="T4" fmla="*/ 2147483646 w 102"/>
                  <a:gd name="T5" fmla="*/ 2147483646 h 95"/>
                  <a:gd name="T6" fmla="*/ 2147483646 w 102"/>
                  <a:gd name="T7" fmla="*/ 2147483646 h 95"/>
                  <a:gd name="T8" fmla="*/ 2147483646 w 102"/>
                  <a:gd name="T9" fmla="*/ 2147483646 h 95"/>
                  <a:gd name="T10" fmla="*/ 2147483646 w 102"/>
                  <a:gd name="T11" fmla="*/ 2147483646 h 95"/>
                  <a:gd name="T12" fmla="*/ 2147483646 w 102"/>
                  <a:gd name="T13" fmla="*/ 2147483646 h 95"/>
                  <a:gd name="T14" fmla="*/ 2147483646 w 102"/>
                  <a:gd name="T15" fmla="*/ 2147483646 h 95"/>
                  <a:gd name="T16" fmla="*/ 0 w 102"/>
                  <a:gd name="T17" fmla="*/ 2147483646 h 95"/>
                  <a:gd name="T18" fmla="*/ 2147483646 w 102"/>
                  <a:gd name="T19" fmla="*/ 2147483646 h 95"/>
                  <a:gd name="T20" fmla="*/ 2147483646 w 102"/>
                  <a:gd name="T21" fmla="*/ 2147483646 h 95"/>
                  <a:gd name="T22" fmla="*/ 2147483646 w 102"/>
                  <a:gd name="T23" fmla="*/ 2147483646 h 95"/>
                  <a:gd name="T24" fmla="*/ 2147483646 w 102"/>
                  <a:gd name="T25" fmla="*/ 2147483646 h 95"/>
                  <a:gd name="T26" fmla="*/ 2147483646 w 102"/>
                  <a:gd name="T27" fmla="*/ 2147483646 h 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95">
                    <a:moveTo>
                      <a:pt x="0" y="32"/>
                    </a:moveTo>
                    <a:lnTo>
                      <a:pt x="90" y="0"/>
                    </a:lnTo>
                    <a:lnTo>
                      <a:pt x="102" y="15"/>
                    </a:lnTo>
                    <a:lnTo>
                      <a:pt x="52" y="95"/>
                    </a:lnTo>
                    <a:lnTo>
                      <a:pt x="40" y="80"/>
                    </a:lnTo>
                    <a:lnTo>
                      <a:pt x="51" y="62"/>
                    </a:lnTo>
                    <a:lnTo>
                      <a:pt x="32" y="39"/>
                    </a:lnTo>
                    <a:lnTo>
                      <a:pt x="11" y="46"/>
                    </a:lnTo>
                    <a:lnTo>
                      <a:pt x="0" y="32"/>
                    </a:lnTo>
                    <a:close/>
                    <a:moveTo>
                      <a:pt x="46" y="33"/>
                    </a:moveTo>
                    <a:lnTo>
                      <a:pt x="59" y="50"/>
                    </a:lnTo>
                    <a:lnTo>
                      <a:pt x="76" y="23"/>
                    </a:lnTo>
                    <a:lnTo>
                      <a:pt x="46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96" name="Freeform 108">
                <a:extLst>
                  <a:ext uri="{FF2B5EF4-FFF2-40B4-BE49-F238E27FC236}">
                    <a16:creationId xmlns:a16="http://schemas.microsoft.com/office/drawing/2014/main" id="{2839D1D2-CA9C-E2F1-0F04-CA6E638AD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9338" y="3376613"/>
                <a:ext cx="168275" cy="169863"/>
              </a:xfrm>
              <a:custGeom>
                <a:avLst/>
                <a:gdLst>
                  <a:gd name="T0" fmla="*/ 2147483646 w 106"/>
                  <a:gd name="T1" fmla="*/ 2147483646 h 107"/>
                  <a:gd name="T2" fmla="*/ 2147483646 w 106"/>
                  <a:gd name="T3" fmla="*/ 0 h 107"/>
                  <a:gd name="T4" fmla="*/ 2147483646 w 106"/>
                  <a:gd name="T5" fmla="*/ 2147483646 h 107"/>
                  <a:gd name="T6" fmla="*/ 2147483646 w 106"/>
                  <a:gd name="T7" fmla="*/ 2147483646 h 107"/>
                  <a:gd name="T8" fmla="*/ 2147483646 w 106"/>
                  <a:gd name="T9" fmla="*/ 2147483646 h 107"/>
                  <a:gd name="T10" fmla="*/ 2147483646 w 106"/>
                  <a:gd name="T11" fmla="*/ 2147483646 h 107"/>
                  <a:gd name="T12" fmla="*/ 2147483646 w 106"/>
                  <a:gd name="T13" fmla="*/ 2147483646 h 107"/>
                  <a:gd name="T14" fmla="*/ 2147483646 w 106"/>
                  <a:gd name="T15" fmla="*/ 2147483646 h 107"/>
                  <a:gd name="T16" fmla="*/ 2147483646 w 106"/>
                  <a:gd name="T17" fmla="*/ 2147483646 h 107"/>
                  <a:gd name="T18" fmla="*/ 2147483646 w 106"/>
                  <a:gd name="T19" fmla="*/ 2147483646 h 107"/>
                  <a:gd name="T20" fmla="*/ 2147483646 w 106"/>
                  <a:gd name="T21" fmla="*/ 2147483646 h 1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6" h="107">
                    <a:moveTo>
                      <a:pt x="17" y="39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22" y="61"/>
                      <a:pt x="20" y="70"/>
                      <a:pt x="29" y="78"/>
                    </a:cubicBezTo>
                    <a:cubicBezTo>
                      <a:pt x="37" y="86"/>
                      <a:pt x="45" y="85"/>
                      <a:pt x="54" y="76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52" y="105"/>
                      <a:pt x="35" y="107"/>
                      <a:pt x="17" y="89"/>
                    </a:cubicBezTo>
                    <a:cubicBezTo>
                      <a:pt x="0" y="71"/>
                      <a:pt x="2" y="54"/>
                      <a:pt x="17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97" name="Freeform 109">
                <a:extLst>
                  <a:ext uri="{FF2B5EF4-FFF2-40B4-BE49-F238E27FC236}">
                    <a16:creationId xmlns:a16="http://schemas.microsoft.com/office/drawing/2014/main" id="{D68FB289-D205-6B1B-8845-16D47A326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0938" y="3479800"/>
                <a:ext cx="158750" cy="174625"/>
              </a:xfrm>
              <a:custGeom>
                <a:avLst/>
                <a:gdLst>
                  <a:gd name="T0" fmla="*/ 2147483646 w 100"/>
                  <a:gd name="T1" fmla="*/ 2147483646 h 109"/>
                  <a:gd name="T2" fmla="*/ 2147483646 w 100"/>
                  <a:gd name="T3" fmla="*/ 2147483646 h 109"/>
                  <a:gd name="T4" fmla="*/ 2147483646 w 100"/>
                  <a:gd name="T5" fmla="*/ 2147483646 h 109"/>
                  <a:gd name="T6" fmla="*/ 2147483646 w 100"/>
                  <a:gd name="T7" fmla="*/ 2147483646 h 109"/>
                  <a:gd name="T8" fmla="*/ 2147483646 w 100"/>
                  <a:gd name="T9" fmla="*/ 2147483646 h 109"/>
                  <a:gd name="T10" fmla="*/ 2147483646 w 100"/>
                  <a:gd name="T11" fmla="*/ 2147483646 h 109"/>
                  <a:gd name="T12" fmla="*/ 2147483646 w 100"/>
                  <a:gd name="T13" fmla="*/ 2147483646 h 109"/>
                  <a:gd name="T14" fmla="*/ 2147483646 w 100"/>
                  <a:gd name="T15" fmla="*/ 2147483646 h 109"/>
                  <a:gd name="T16" fmla="*/ 2147483646 w 100"/>
                  <a:gd name="T17" fmla="*/ 2147483646 h 109"/>
                  <a:gd name="T18" fmla="*/ 2147483646 w 100"/>
                  <a:gd name="T19" fmla="*/ 2147483646 h 109"/>
                  <a:gd name="T20" fmla="*/ 2147483646 w 100"/>
                  <a:gd name="T21" fmla="*/ 2147483646 h 109"/>
                  <a:gd name="T22" fmla="*/ 2147483646 w 100"/>
                  <a:gd name="T23" fmla="*/ 2147483646 h 109"/>
                  <a:gd name="T24" fmla="*/ 2147483646 w 100"/>
                  <a:gd name="T25" fmla="*/ 2147483646 h 109"/>
                  <a:gd name="T26" fmla="*/ 2147483646 w 100"/>
                  <a:gd name="T27" fmla="*/ 2147483646 h 109"/>
                  <a:gd name="T28" fmla="*/ 2147483646 w 100"/>
                  <a:gd name="T29" fmla="*/ 2147483646 h 109"/>
                  <a:gd name="T30" fmla="*/ 2147483646 w 100"/>
                  <a:gd name="T31" fmla="*/ 2147483646 h 109"/>
                  <a:gd name="T32" fmla="*/ 2147483646 w 100"/>
                  <a:gd name="T33" fmla="*/ 2147483646 h 1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0" h="109">
                    <a:moveTo>
                      <a:pt x="20" y="25"/>
                    </a:moveTo>
                    <a:cubicBezTo>
                      <a:pt x="38" y="4"/>
                      <a:pt x="61" y="0"/>
                      <a:pt x="80" y="15"/>
                    </a:cubicBezTo>
                    <a:cubicBezTo>
                      <a:pt x="93" y="26"/>
                      <a:pt x="100" y="39"/>
                      <a:pt x="90" y="60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78" y="41"/>
                      <a:pt x="77" y="33"/>
                      <a:pt x="70" y="28"/>
                    </a:cubicBezTo>
                    <a:cubicBezTo>
                      <a:pt x="64" y="23"/>
                      <a:pt x="51" y="18"/>
                      <a:pt x="36" y="37"/>
                    </a:cubicBezTo>
                    <a:cubicBezTo>
                      <a:pt x="20" y="57"/>
                      <a:pt x="25" y="69"/>
                      <a:pt x="33" y="75"/>
                    </a:cubicBezTo>
                    <a:cubicBezTo>
                      <a:pt x="40" y="81"/>
                      <a:pt x="49" y="81"/>
                      <a:pt x="57" y="74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3" y="93"/>
                      <a:pt x="32" y="94"/>
                      <a:pt x="21" y="86"/>
                    </a:cubicBezTo>
                    <a:cubicBezTo>
                      <a:pt x="0" y="69"/>
                      <a:pt x="3" y="46"/>
                      <a:pt x="20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55" name="Ryhmä 197">
              <a:extLst>
                <a:ext uri="{FF2B5EF4-FFF2-40B4-BE49-F238E27FC236}">
                  <a16:creationId xmlns:a16="http://schemas.microsoft.com/office/drawing/2014/main" id="{9DFF6995-D8D8-76BA-2F98-AE2BBC936C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67375" y="2024063"/>
              <a:ext cx="239713" cy="438150"/>
              <a:chOff x="5667375" y="2024063"/>
              <a:chExt cx="239713" cy="438150"/>
            </a:xfrm>
          </p:grpSpPr>
          <p:sp>
            <p:nvSpPr>
              <p:cNvPr id="30792" name="Freeform 110">
                <a:extLst>
                  <a:ext uri="{FF2B5EF4-FFF2-40B4-BE49-F238E27FC236}">
                    <a16:creationId xmlns:a16="http://schemas.microsoft.com/office/drawing/2014/main" id="{97280955-9415-AE54-33C9-005380534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7375" y="2024063"/>
                <a:ext cx="184150" cy="184150"/>
              </a:xfrm>
              <a:custGeom>
                <a:avLst/>
                <a:gdLst>
                  <a:gd name="T0" fmla="*/ 0 w 116"/>
                  <a:gd name="T1" fmla="*/ 2147483646 h 116"/>
                  <a:gd name="T2" fmla="*/ 2147483646 w 116"/>
                  <a:gd name="T3" fmla="*/ 0 h 116"/>
                  <a:gd name="T4" fmla="*/ 2147483646 w 116"/>
                  <a:gd name="T5" fmla="*/ 2147483646 h 116"/>
                  <a:gd name="T6" fmla="*/ 2147483646 w 116"/>
                  <a:gd name="T7" fmla="*/ 2147483646 h 116"/>
                  <a:gd name="T8" fmla="*/ 2147483646 w 116"/>
                  <a:gd name="T9" fmla="*/ 2147483646 h 116"/>
                  <a:gd name="T10" fmla="*/ 2147483646 w 116"/>
                  <a:gd name="T11" fmla="*/ 2147483646 h 116"/>
                  <a:gd name="T12" fmla="*/ 2147483646 w 116"/>
                  <a:gd name="T13" fmla="*/ 2147483646 h 116"/>
                  <a:gd name="T14" fmla="*/ 2147483646 w 116"/>
                  <a:gd name="T15" fmla="*/ 2147483646 h 116"/>
                  <a:gd name="T16" fmla="*/ 2147483646 w 116"/>
                  <a:gd name="T17" fmla="*/ 2147483646 h 116"/>
                  <a:gd name="T18" fmla="*/ 2147483646 w 116"/>
                  <a:gd name="T19" fmla="*/ 2147483646 h 116"/>
                  <a:gd name="T20" fmla="*/ 2147483646 w 116"/>
                  <a:gd name="T21" fmla="*/ 2147483646 h 116"/>
                  <a:gd name="T22" fmla="*/ 2147483646 w 116"/>
                  <a:gd name="T23" fmla="*/ 2147483646 h 116"/>
                  <a:gd name="T24" fmla="*/ 2147483646 w 116"/>
                  <a:gd name="T25" fmla="*/ 2147483646 h 116"/>
                  <a:gd name="T26" fmla="*/ 2147483646 w 116"/>
                  <a:gd name="T27" fmla="*/ 2147483646 h 116"/>
                  <a:gd name="T28" fmla="*/ 2147483646 w 116"/>
                  <a:gd name="T29" fmla="*/ 2147483646 h 116"/>
                  <a:gd name="T30" fmla="*/ 2147483646 w 116"/>
                  <a:gd name="T31" fmla="*/ 2147483646 h 116"/>
                  <a:gd name="T32" fmla="*/ 2147483646 w 116"/>
                  <a:gd name="T33" fmla="*/ 2147483646 h 116"/>
                  <a:gd name="T34" fmla="*/ 2147483646 w 116"/>
                  <a:gd name="T35" fmla="*/ 2147483646 h 116"/>
                  <a:gd name="T36" fmla="*/ 0 w 116"/>
                  <a:gd name="T37" fmla="*/ 2147483646 h 1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16" h="116">
                    <a:moveTo>
                      <a:pt x="0" y="32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93" y="24"/>
                      <a:pt x="93" y="24"/>
                      <a:pt x="93" y="24"/>
                    </a:cubicBezTo>
                    <a:cubicBezTo>
                      <a:pt x="39" y="66"/>
                      <a:pt x="39" y="66"/>
                      <a:pt x="39" y="66"/>
                    </a:cubicBezTo>
                    <a:cubicBezTo>
                      <a:pt x="39" y="66"/>
                      <a:pt x="39" y="66"/>
                      <a:pt x="39" y="66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83" y="77"/>
                      <a:pt x="83" y="77"/>
                      <a:pt x="83" y="77"/>
                    </a:cubicBezTo>
                    <a:cubicBezTo>
                      <a:pt x="83" y="77"/>
                      <a:pt x="83" y="77"/>
                      <a:pt x="83" y="77"/>
                    </a:cubicBezTo>
                    <a:cubicBezTo>
                      <a:pt x="75" y="78"/>
                      <a:pt x="69" y="79"/>
                      <a:pt x="63" y="79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52" y="34"/>
                      <a:pt x="55" y="32"/>
                      <a:pt x="64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7" y="48"/>
                      <a:pt x="7" y="48"/>
                      <a:pt x="7" y="48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93" name="Freeform 111">
                <a:extLst>
                  <a:ext uri="{FF2B5EF4-FFF2-40B4-BE49-F238E27FC236}">
                    <a16:creationId xmlns:a16="http://schemas.microsoft.com/office/drawing/2014/main" id="{62184023-CF5F-897E-5FFF-CCA7EB1C35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21350" y="2217738"/>
                <a:ext cx="157163" cy="125413"/>
              </a:xfrm>
              <a:custGeom>
                <a:avLst/>
                <a:gdLst>
                  <a:gd name="T0" fmla="*/ 0 w 99"/>
                  <a:gd name="T1" fmla="*/ 0 h 79"/>
                  <a:gd name="T2" fmla="*/ 2147483646 w 99"/>
                  <a:gd name="T3" fmla="*/ 2147483646 h 79"/>
                  <a:gd name="T4" fmla="*/ 2147483646 w 99"/>
                  <a:gd name="T5" fmla="*/ 2147483646 h 79"/>
                  <a:gd name="T6" fmla="*/ 2147483646 w 99"/>
                  <a:gd name="T7" fmla="*/ 2147483646 h 79"/>
                  <a:gd name="T8" fmla="*/ 2147483646 w 99"/>
                  <a:gd name="T9" fmla="*/ 2147483646 h 79"/>
                  <a:gd name="T10" fmla="*/ 2147483646 w 99"/>
                  <a:gd name="T11" fmla="*/ 2147483646 h 79"/>
                  <a:gd name="T12" fmla="*/ 2147483646 w 99"/>
                  <a:gd name="T13" fmla="*/ 2147483646 h 79"/>
                  <a:gd name="T14" fmla="*/ 2147483646 w 99"/>
                  <a:gd name="T15" fmla="*/ 2147483646 h 79"/>
                  <a:gd name="T16" fmla="*/ 0 w 99"/>
                  <a:gd name="T17" fmla="*/ 0 h 79"/>
                  <a:gd name="T18" fmla="*/ 2147483646 w 99"/>
                  <a:gd name="T19" fmla="*/ 2147483646 h 79"/>
                  <a:gd name="T20" fmla="*/ 2147483646 w 99"/>
                  <a:gd name="T21" fmla="*/ 2147483646 h 79"/>
                  <a:gd name="T22" fmla="*/ 2147483646 w 99"/>
                  <a:gd name="T23" fmla="*/ 2147483646 h 79"/>
                  <a:gd name="T24" fmla="*/ 2147483646 w 99"/>
                  <a:gd name="T25" fmla="*/ 2147483646 h 79"/>
                  <a:gd name="T26" fmla="*/ 2147483646 w 99"/>
                  <a:gd name="T27" fmla="*/ 2147483646 h 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99" h="79">
                    <a:moveTo>
                      <a:pt x="0" y="0"/>
                    </a:moveTo>
                    <a:lnTo>
                      <a:pt x="95" y="9"/>
                    </a:lnTo>
                    <a:lnTo>
                      <a:pt x="99" y="27"/>
                    </a:lnTo>
                    <a:lnTo>
                      <a:pt x="20" y="79"/>
                    </a:lnTo>
                    <a:lnTo>
                      <a:pt x="15" y="60"/>
                    </a:lnTo>
                    <a:lnTo>
                      <a:pt x="33" y="49"/>
                    </a:lnTo>
                    <a:lnTo>
                      <a:pt x="26" y="19"/>
                    </a:lnTo>
                    <a:lnTo>
                      <a:pt x="5" y="17"/>
                    </a:lnTo>
                    <a:lnTo>
                      <a:pt x="0" y="0"/>
                    </a:lnTo>
                    <a:close/>
                    <a:moveTo>
                      <a:pt x="41" y="20"/>
                    </a:moveTo>
                    <a:lnTo>
                      <a:pt x="46" y="41"/>
                    </a:lnTo>
                    <a:lnTo>
                      <a:pt x="73" y="23"/>
                    </a:lnTo>
                    <a:lnTo>
                      <a:pt x="41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94" name="Freeform 112">
                <a:extLst>
                  <a:ext uri="{FF2B5EF4-FFF2-40B4-BE49-F238E27FC236}">
                    <a16:creationId xmlns:a16="http://schemas.microsoft.com/office/drawing/2014/main" id="{24F3B937-87B6-08F0-EDA7-5F49E2DFAC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54688" y="2333625"/>
                <a:ext cx="152400" cy="128588"/>
              </a:xfrm>
              <a:custGeom>
                <a:avLst/>
                <a:gdLst>
                  <a:gd name="T0" fmla="*/ 0 w 96"/>
                  <a:gd name="T1" fmla="*/ 2147483646 h 81"/>
                  <a:gd name="T2" fmla="*/ 2147483646 w 96"/>
                  <a:gd name="T3" fmla="*/ 0 h 81"/>
                  <a:gd name="T4" fmla="*/ 2147483646 w 96"/>
                  <a:gd name="T5" fmla="*/ 2147483646 h 81"/>
                  <a:gd name="T6" fmla="*/ 2147483646 w 96"/>
                  <a:gd name="T7" fmla="*/ 2147483646 h 81"/>
                  <a:gd name="T8" fmla="*/ 2147483646 w 96"/>
                  <a:gd name="T9" fmla="*/ 2147483646 h 81"/>
                  <a:gd name="T10" fmla="*/ 2147483646 w 96"/>
                  <a:gd name="T11" fmla="*/ 2147483646 h 81"/>
                  <a:gd name="T12" fmla="*/ 2147483646 w 96"/>
                  <a:gd name="T13" fmla="*/ 2147483646 h 81"/>
                  <a:gd name="T14" fmla="*/ 2147483646 w 96"/>
                  <a:gd name="T15" fmla="*/ 2147483646 h 81"/>
                  <a:gd name="T16" fmla="*/ 2147483646 w 96"/>
                  <a:gd name="T17" fmla="*/ 2147483646 h 81"/>
                  <a:gd name="T18" fmla="*/ 2147483646 w 96"/>
                  <a:gd name="T19" fmla="*/ 2147483646 h 81"/>
                  <a:gd name="T20" fmla="*/ 0 w 96"/>
                  <a:gd name="T21" fmla="*/ 2147483646 h 81"/>
                  <a:gd name="T22" fmla="*/ 2147483646 w 96"/>
                  <a:gd name="T23" fmla="*/ 2147483646 h 81"/>
                  <a:gd name="T24" fmla="*/ 2147483646 w 96"/>
                  <a:gd name="T25" fmla="*/ 2147483646 h 81"/>
                  <a:gd name="T26" fmla="*/ 2147483646 w 96"/>
                  <a:gd name="T27" fmla="*/ 2147483646 h 81"/>
                  <a:gd name="T28" fmla="*/ 2147483646 w 96"/>
                  <a:gd name="T29" fmla="*/ 2147483646 h 81"/>
                  <a:gd name="T30" fmla="*/ 2147483646 w 96"/>
                  <a:gd name="T31" fmla="*/ 2147483646 h 81"/>
                  <a:gd name="T32" fmla="*/ 2147483646 w 96"/>
                  <a:gd name="T33" fmla="*/ 2147483646 h 8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6" h="81">
                    <a:moveTo>
                      <a:pt x="0" y="12"/>
                    </a:moveTo>
                    <a:cubicBezTo>
                      <a:pt x="88" y="0"/>
                      <a:pt x="88" y="0"/>
                      <a:pt x="88" y="0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6" y="55"/>
                      <a:pt x="90" y="69"/>
                      <a:pt x="70" y="72"/>
                    </a:cubicBezTo>
                    <a:cubicBezTo>
                      <a:pt x="56" y="73"/>
                      <a:pt x="48" y="68"/>
                      <a:pt x="43" y="57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7" y="61"/>
                      <a:pt x="7" y="61"/>
                      <a:pt x="7" y="61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" y="31"/>
                      <a:pt x="3" y="31"/>
                      <a:pt x="3" y="31"/>
                    </a:cubicBezTo>
                    <a:lnTo>
                      <a:pt x="0" y="12"/>
                    </a:lnTo>
                    <a:close/>
                    <a:moveTo>
                      <a:pt x="51" y="25"/>
                    </a:moveTo>
                    <a:cubicBezTo>
                      <a:pt x="53" y="38"/>
                      <a:pt x="53" y="38"/>
                      <a:pt x="53" y="38"/>
                    </a:cubicBezTo>
                    <a:cubicBezTo>
                      <a:pt x="54" y="49"/>
                      <a:pt x="58" y="54"/>
                      <a:pt x="67" y="53"/>
                    </a:cubicBezTo>
                    <a:cubicBezTo>
                      <a:pt x="76" y="52"/>
                      <a:pt x="78" y="46"/>
                      <a:pt x="77" y="35"/>
                    </a:cubicBezTo>
                    <a:cubicBezTo>
                      <a:pt x="75" y="21"/>
                      <a:pt x="75" y="21"/>
                      <a:pt x="75" y="21"/>
                    </a:cubicBezTo>
                    <a:lnTo>
                      <a:pt x="51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56" name="Ryhmä 203">
              <a:extLst>
                <a:ext uri="{FF2B5EF4-FFF2-40B4-BE49-F238E27FC236}">
                  <a16:creationId xmlns:a16="http://schemas.microsoft.com/office/drawing/2014/main" id="{3CAACF15-A265-0CAE-1C22-209C37F8F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0088" y="2720975"/>
              <a:ext cx="220662" cy="363538"/>
              <a:chOff x="3240088" y="2720975"/>
              <a:chExt cx="220662" cy="363538"/>
            </a:xfrm>
          </p:grpSpPr>
          <p:sp>
            <p:nvSpPr>
              <p:cNvPr id="30789" name="Freeform 113">
                <a:extLst>
                  <a:ext uri="{FF2B5EF4-FFF2-40B4-BE49-F238E27FC236}">
                    <a16:creationId xmlns:a16="http://schemas.microsoft.com/office/drawing/2014/main" id="{4BCCDCC7-CA5B-5326-A845-DDA8160F9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0088" y="2720975"/>
                <a:ext cx="152400" cy="127000"/>
              </a:xfrm>
              <a:custGeom>
                <a:avLst/>
                <a:gdLst>
                  <a:gd name="T0" fmla="*/ 2147483646 w 96"/>
                  <a:gd name="T1" fmla="*/ 2147483646 h 80"/>
                  <a:gd name="T2" fmla="*/ 2147483646 w 96"/>
                  <a:gd name="T3" fmla="*/ 2147483646 h 80"/>
                  <a:gd name="T4" fmla="*/ 2147483646 w 96"/>
                  <a:gd name="T5" fmla="*/ 2147483646 h 80"/>
                  <a:gd name="T6" fmla="*/ 2147483646 w 96"/>
                  <a:gd name="T7" fmla="*/ 2147483646 h 80"/>
                  <a:gd name="T8" fmla="*/ 2147483646 w 96"/>
                  <a:gd name="T9" fmla="*/ 2147483646 h 80"/>
                  <a:gd name="T10" fmla="*/ 2147483646 w 96"/>
                  <a:gd name="T11" fmla="*/ 2147483646 h 80"/>
                  <a:gd name="T12" fmla="*/ 2147483646 w 96"/>
                  <a:gd name="T13" fmla="*/ 2147483646 h 80"/>
                  <a:gd name="T14" fmla="*/ 2147483646 w 96"/>
                  <a:gd name="T15" fmla="*/ 2147483646 h 80"/>
                  <a:gd name="T16" fmla="*/ 2147483646 w 96"/>
                  <a:gd name="T17" fmla="*/ 2147483646 h 80"/>
                  <a:gd name="T18" fmla="*/ 2147483646 w 96"/>
                  <a:gd name="T19" fmla="*/ 2147483646 h 80"/>
                  <a:gd name="T20" fmla="*/ 2147483646 w 96"/>
                  <a:gd name="T21" fmla="*/ 2147483646 h 80"/>
                  <a:gd name="T22" fmla="*/ 2147483646 w 96"/>
                  <a:gd name="T23" fmla="*/ 2147483646 h 80"/>
                  <a:gd name="T24" fmla="*/ 2147483646 w 96"/>
                  <a:gd name="T25" fmla="*/ 2147483646 h 80"/>
                  <a:gd name="T26" fmla="*/ 2147483646 w 96"/>
                  <a:gd name="T27" fmla="*/ 2147483646 h 80"/>
                  <a:gd name="T28" fmla="*/ 2147483646 w 96"/>
                  <a:gd name="T29" fmla="*/ 2147483646 h 8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6" h="80">
                    <a:moveTo>
                      <a:pt x="18" y="6"/>
                    </a:moveTo>
                    <a:cubicBezTo>
                      <a:pt x="29" y="19"/>
                      <a:pt x="29" y="19"/>
                      <a:pt x="29" y="19"/>
                    </a:cubicBezTo>
                    <a:cubicBezTo>
                      <a:pt x="20" y="26"/>
                      <a:pt x="17" y="35"/>
                      <a:pt x="18" y="46"/>
                    </a:cubicBezTo>
                    <a:cubicBezTo>
                      <a:pt x="20" y="54"/>
                      <a:pt x="24" y="60"/>
                      <a:pt x="31" y="59"/>
                    </a:cubicBezTo>
                    <a:cubicBezTo>
                      <a:pt x="37" y="58"/>
                      <a:pt x="39" y="51"/>
                      <a:pt x="41" y="39"/>
                    </a:cubicBezTo>
                    <a:cubicBezTo>
                      <a:pt x="42" y="23"/>
                      <a:pt x="44" y="6"/>
                      <a:pt x="62" y="3"/>
                    </a:cubicBezTo>
                    <a:cubicBezTo>
                      <a:pt x="78" y="0"/>
                      <a:pt x="90" y="11"/>
                      <a:pt x="93" y="30"/>
                    </a:cubicBezTo>
                    <a:cubicBezTo>
                      <a:pt x="96" y="48"/>
                      <a:pt x="90" y="60"/>
                      <a:pt x="81" y="68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75" y="50"/>
                      <a:pt x="79" y="41"/>
                      <a:pt x="78" y="33"/>
                    </a:cubicBezTo>
                    <a:cubicBezTo>
                      <a:pt x="76" y="24"/>
                      <a:pt x="72" y="21"/>
                      <a:pt x="67" y="21"/>
                    </a:cubicBezTo>
                    <a:cubicBezTo>
                      <a:pt x="60" y="23"/>
                      <a:pt x="58" y="29"/>
                      <a:pt x="57" y="41"/>
                    </a:cubicBezTo>
                    <a:cubicBezTo>
                      <a:pt x="56" y="58"/>
                      <a:pt x="53" y="75"/>
                      <a:pt x="35" y="78"/>
                    </a:cubicBezTo>
                    <a:cubicBezTo>
                      <a:pt x="21" y="80"/>
                      <a:pt x="7" y="71"/>
                      <a:pt x="3" y="47"/>
                    </a:cubicBezTo>
                    <a:cubicBezTo>
                      <a:pt x="0" y="28"/>
                      <a:pt x="7" y="15"/>
                      <a:pt x="18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90" name="Freeform 114">
                <a:extLst>
                  <a:ext uri="{FF2B5EF4-FFF2-40B4-BE49-F238E27FC236}">
                    <a16:creationId xmlns:a16="http://schemas.microsoft.com/office/drawing/2014/main" id="{A6650807-07EA-FF77-D009-9C8DE303F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3900" y="2843213"/>
                <a:ext cx="160338" cy="133350"/>
              </a:xfrm>
              <a:custGeom>
                <a:avLst/>
                <a:gdLst>
                  <a:gd name="T0" fmla="*/ 0 w 101"/>
                  <a:gd name="T1" fmla="*/ 2147483646 h 84"/>
                  <a:gd name="T2" fmla="*/ 2147483646 w 101"/>
                  <a:gd name="T3" fmla="*/ 0 h 84"/>
                  <a:gd name="T4" fmla="*/ 2147483646 w 101"/>
                  <a:gd name="T5" fmla="*/ 2147483646 h 84"/>
                  <a:gd name="T6" fmla="*/ 2147483646 w 101"/>
                  <a:gd name="T7" fmla="*/ 2147483646 h 84"/>
                  <a:gd name="T8" fmla="*/ 2147483646 w 101"/>
                  <a:gd name="T9" fmla="*/ 2147483646 h 84"/>
                  <a:gd name="T10" fmla="*/ 2147483646 w 101"/>
                  <a:gd name="T11" fmla="*/ 2147483646 h 84"/>
                  <a:gd name="T12" fmla="*/ 2147483646 w 101"/>
                  <a:gd name="T13" fmla="*/ 2147483646 h 84"/>
                  <a:gd name="T14" fmla="*/ 2147483646 w 101"/>
                  <a:gd name="T15" fmla="*/ 2147483646 h 84"/>
                  <a:gd name="T16" fmla="*/ 2147483646 w 101"/>
                  <a:gd name="T17" fmla="*/ 2147483646 h 84"/>
                  <a:gd name="T18" fmla="*/ 2147483646 w 101"/>
                  <a:gd name="T19" fmla="*/ 2147483646 h 84"/>
                  <a:gd name="T20" fmla="*/ 2147483646 w 101"/>
                  <a:gd name="T21" fmla="*/ 2147483646 h 84"/>
                  <a:gd name="T22" fmla="*/ 2147483646 w 101"/>
                  <a:gd name="T23" fmla="*/ 2147483646 h 84"/>
                  <a:gd name="T24" fmla="*/ 0 w 101"/>
                  <a:gd name="T25" fmla="*/ 2147483646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1" h="84">
                    <a:moveTo>
                      <a:pt x="0" y="23"/>
                    </a:moveTo>
                    <a:lnTo>
                      <a:pt x="85" y="0"/>
                    </a:lnTo>
                    <a:lnTo>
                      <a:pt x="101" y="58"/>
                    </a:lnTo>
                    <a:lnTo>
                      <a:pt x="85" y="63"/>
                    </a:lnTo>
                    <a:lnTo>
                      <a:pt x="75" y="23"/>
                    </a:lnTo>
                    <a:lnTo>
                      <a:pt x="56" y="28"/>
                    </a:lnTo>
                    <a:lnTo>
                      <a:pt x="64" y="57"/>
                    </a:lnTo>
                    <a:lnTo>
                      <a:pt x="49" y="61"/>
                    </a:lnTo>
                    <a:lnTo>
                      <a:pt x="41" y="32"/>
                    </a:lnTo>
                    <a:lnTo>
                      <a:pt x="20" y="38"/>
                    </a:lnTo>
                    <a:lnTo>
                      <a:pt x="31" y="80"/>
                    </a:lnTo>
                    <a:lnTo>
                      <a:pt x="16" y="8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91" name="Freeform 115">
                <a:extLst>
                  <a:ext uri="{FF2B5EF4-FFF2-40B4-BE49-F238E27FC236}">
                    <a16:creationId xmlns:a16="http://schemas.microsoft.com/office/drawing/2014/main" id="{B4EA4D1A-E741-AD8D-38A5-37E5E72EA5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98825" y="2952750"/>
                <a:ext cx="161925" cy="131763"/>
              </a:xfrm>
              <a:custGeom>
                <a:avLst/>
                <a:gdLst>
                  <a:gd name="T0" fmla="*/ 0 w 102"/>
                  <a:gd name="T1" fmla="*/ 2147483646 h 83"/>
                  <a:gd name="T2" fmla="*/ 2147483646 w 102"/>
                  <a:gd name="T3" fmla="*/ 0 h 83"/>
                  <a:gd name="T4" fmla="*/ 2147483646 w 102"/>
                  <a:gd name="T5" fmla="*/ 2147483646 h 83"/>
                  <a:gd name="T6" fmla="*/ 2147483646 w 102"/>
                  <a:gd name="T7" fmla="*/ 2147483646 h 83"/>
                  <a:gd name="T8" fmla="*/ 2147483646 w 102"/>
                  <a:gd name="T9" fmla="*/ 2147483646 h 83"/>
                  <a:gd name="T10" fmla="*/ 2147483646 w 102"/>
                  <a:gd name="T11" fmla="*/ 2147483646 h 83"/>
                  <a:gd name="T12" fmla="*/ 2147483646 w 102"/>
                  <a:gd name="T13" fmla="*/ 2147483646 h 83"/>
                  <a:gd name="T14" fmla="*/ 0 w 102"/>
                  <a:gd name="T15" fmla="*/ 2147483646 h 83"/>
                  <a:gd name="T16" fmla="*/ 2147483646 w 102"/>
                  <a:gd name="T17" fmla="*/ 2147483646 h 83"/>
                  <a:gd name="T18" fmla="*/ 2147483646 w 102"/>
                  <a:gd name="T19" fmla="*/ 2147483646 h 83"/>
                  <a:gd name="T20" fmla="*/ 2147483646 w 102"/>
                  <a:gd name="T21" fmla="*/ 2147483646 h 83"/>
                  <a:gd name="T22" fmla="*/ 2147483646 w 102"/>
                  <a:gd name="T23" fmla="*/ 2147483646 h 83"/>
                  <a:gd name="T24" fmla="*/ 2147483646 w 102"/>
                  <a:gd name="T25" fmla="*/ 2147483646 h 83"/>
                  <a:gd name="T26" fmla="*/ 2147483646 w 102"/>
                  <a:gd name="T27" fmla="*/ 2147483646 h 8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2" h="83">
                    <a:moveTo>
                      <a:pt x="0" y="32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101" y="48"/>
                      <a:pt x="102" y="66"/>
                      <a:pt x="80" y="74"/>
                    </a:cubicBezTo>
                    <a:cubicBezTo>
                      <a:pt x="58" y="83"/>
                      <a:pt x="47" y="67"/>
                      <a:pt x="41" y="5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7" y="50"/>
                      <a:pt x="7" y="50"/>
                      <a:pt x="7" y="50"/>
                    </a:cubicBezTo>
                    <a:lnTo>
                      <a:pt x="0" y="32"/>
                    </a:lnTo>
                    <a:close/>
                    <a:moveTo>
                      <a:pt x="50" y="33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59" y="57"/>
                      <a:pt x="65" y="60"/>
                      <a:pt x="73" y="57"/>
                    </a:cubicBezTo>
                    <a:cubicBezTo>
                      <a:pt x="81" y="54"/>
                      <a:pt x="84" y="48"/>
                      <a:pt x="79" y="36"/>
                    </a:cubicBezTo>
                    <a:cubicBezTo>
                      <a:pt x="75" y="24"/>
                      <a:pt x="75" y="24"/>
                      <a:pt x="75" y="24"/>
                    </a:cubicBezTo>
                    <a:lnTo>
                      <a:pt x="50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57" name="Ryhmä 198">
              <a:extLst>
                <a:ext uri="{FF2B5EF4-FFF2-40B4-BE49-F238E27FC236}">
                  <a16:creationId xmlns:a16="http://schemas.microsoft.com/office/drawing/2014/main" id="{717F9FF9-0BE1-5543-9B8A-87BB0D699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88013" y="2709863"/>
              <a:ext cx="219075" cy="404813"/>
              <a:chOff x="5688013" y="2709863"/>
              <a:chExt cx="219075" cy="404813"/>
            </a:xfrm>
          </p:grpSpPr>
          <p:sp>
            <p:nvSpPr>
              <p:cNvPr id="30786" name="Freeform 116">
                <a:extLst>
                  <a:ext uri="{FF2B5EF4-FFF2-40B4-BE49-F238E27FC236}">
                    <a16:creationId xmlns:a16="http://schemas.microsoft.com/office/drawing/2014/main" id="{8A4BD89E-E686-DEB3-E87B-D31DA71D91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88013" y="2989263"/>
                <a:ext cx="160338" cy="125413"/>
              </a:xfrm>
              <a:custGeom>
                <a:avLst/>
                <a:gdLst>
                  <a:gd name="T0" fmla="*/ 2147483646 w 101"/>
                  <a:gd name="T1" fmla="*/ 2147483646 h 79"/>
                  <a:gd name="T2" fmla="*/ 0 w 101"/>
                  <a:gd name="T3" fmla="*/ 2147483646 h 79"/>
                  <a:gd name="T4" fmla="*/ 2147483646 w 101"/>
                  <a:gd name="T5" fmla="*/ 0 h 79"/>
                  <a:gd name="T6" fmla="*/ 2147483646 w 101"/>
                  <a:gd name="T7" fmla="*/ 2147483646 h 79"/>
                  <a:gd name="T8" fmla="*/ 2147483646 w 101"/>
                  <a:gd name="T9" fmla="*/ 2147483646 h 79"/>
                  <a:gd name="T10" fmla="*/ 2147483646 w 101"/>
                  <a:gd name="T11" fmla="*/ 2147483646 h 79"/>
                  <a:gd name="T12" fmla="*/ 2147483646 w 101"/>
                  <a:gd name="T13" fmla="*/ 2147483646 h 79"/>
                  <a:gd name="T14" fmla="*/ 2147483646 w 101"/>
                  <a:gd name="T15" fmla="*/ 2147483646 h 79"/>
                  <a:gd name="T16" fmla="*/ 2147483646 w 101"/>
                  <a:gd name="T17" fmla="*/ 2147483646 h 79"/>
                  <a:gd name="T18" fmla="*/ 2147483646 w 101"/>
                  <a:gd name="T19" fmla="*/ 2147483646 h 79"/>
                  <a:gd name="T20" fmla="*/ 2147483646 w 101"/>
                  <a:gd name="T21" fmla="*/ 2147483646 h 79"/>
                  <a:gd name="T22" fmla="*/ 2147483646 w 101"/>
                  <a:gd name="T23" fmla="*/ 2147483646 h 79"/>
                  <a:gd name="T24" fmla="*/ 2147483646 w 101"/>
                  <a:gd name="T25" fmla="*/ 2147483646 h 79"/>
                  <a:gd name="T26" fmla="*/ 2147483646 w 101"/>
                  <a:gd name="T27" fmla="*/ 2147483646 h 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01" h="79">
                    <a:moveTo>
                      <a:pt x="72" y="79"/>
                    </a:moveTo>
                    <a:lnTo>
                      <a:pt x="0" y="17"/>
                    </a:lnTo>
                    <a:lnTo>
                      <a:pt x="7" y="0"/>
                    </a:lnTo>
                    <a:lnTo>
                      <a:pt x="101" y="3"/>
                    </a:lnTo>
                    <a:lnTo>
                      <a:pt x="94" y="21"/>
                    </a:lnTo>
                    <a:lnTo>
                      <a:pt x="73" y="20"/>
                    </a:lnTo>
                    <a:lnTo>
                      <a:pt x="63" y="48"/>
                    </a:lnTo>
                    <a:lnTo>
                      <a:pt x="79" y="62"/>
                    </a:lnTo>
                    <a:lnTo>
                      <a:pt x="72" y="79"/>
                    </a:lnTo>
                    <a:close/>
                    <a:moveTo>
                      <a:pt x="51" y="39"/>
                    </a:moveTo>
                    <a:lnTo>
                      <a:pt x="59" y="19"/>
                    </a:lnTo>
                    <a:lnTo>
                      <a:pt x="27" y="18"/>
                    </a:lnTo>
                    <a:lnTo>
                      <a:pt x="51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87" name="Freeform 117">
                <a:extLst>
                  <a:ext uri="{FF2B5EF4-FFF2-40B4-BE49-F238E27FC236}">
                    <a16:creationId xmlns:a16="http://schemas.microsoft.com/office/drawing/2014/main" id="{AE9E3043-02B0-96BA-3C36-303BDFEE45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19763" y="2830513"/>
                <a:ext cx="144463" cy="138113"/>
              </a:xfrm>
              <a:custGeom>
                <a:avLst/>
                <a:gdLst>
                  <a:gd name="T0" fmla="*/ 2147483646 w 91"/>
                  <a:gd name="T1" fmla="*/ 2147483646 h 87"/>
                  <a:gd name="T2" fmla="*/ 0 w 91"/>
                  <a:gd name="T3" fmla="*/ 2147483646 h 87"/>
                  <a:gd name="T4" fmla="*/ 2147483646 w 91"/>
                  <a:gd name="T5" fmla="*/ 2147483646 h 87"/>
                  <a:gd name="T6" fmla="*/ 2147483646 w 91"/>
                  <a:gd name="T7" fmla="*/ 2147483646 h 87"/>
                  <a:gd name="T8" fmla="*/ 2147483646 w 91"/>
                  <a:gd name="T9" fmla="*/ 2147483646 h 87"/>
                  <a:gd name="T10" fmla="*/ 2147483646 w 91"/>
                  <a:gd name="T11" fmla="*/ 2147483646 h 87"/>
                  <a:gd name="T12" fmla="*/ 2147483646 w 91"/>
                  <a:gd name="T13" fmla="*/ 2147483646 h 87"/>
                  <a:gd name="T14" fmla="*/ 2147483646 w 91"/>
                  <a:gd name="T15" fmla="*/ 2147483646 h 87"/>
                  <a:gd name="T16" fmla="*/ 2147483646 w 91"/>
                  <a:gd name="T17" fmla="*/ 2147483646 h 87"/>
                  <a:gd name="T18" fmla="*/ 2147483646 w 91"/>
                  <a:gd name="T19" fmla="*/ 2147483646 h 87"/>
                  <a:gd name="T20" fmla="*/ 2147483646 w 91"/>
                  <a:gd name="T21" fmla="*/ 2147483646 h 87"/>
                  <a:gd name="T22" fmla="*/ 2147483646 w 91"/>
                  <a:gd name="T23" fmla="*/ 2147483646 h 87"/>
                  <a:gd name="T24" fmla="*/ 2147483646 w 91"/>
                  <a:gd name="T25" fmla="*/ 2147483646 h 87"/>
                  <a:gd name="T26" fmla="*/ 2147483646 w 91"/>
                  <a:gd name="T27" fmla="*/ 2147483646 h 8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91" h="87">
                    <a:moveTo>
                      <a:pt x="86" y="87"/>
                    </a:moveTo>
                    <a:cubicBezTo>
                      <a:pt x="0" y="64"/>
                      <a:pt x="0" y="64"/>
                      <a:pt x="0" y="64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13" y="15"/>
                      <a:pt x="23" y="0"/>
                      <a:pt x="45" y="6"/>
                    </a:cubicBezTo>
                    <a:cubicBezTo>
                      <a:pt x="68" y="12"/>
                      <a:pt x="68" y="31"/>
                      <a:pt x="64" y="48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91" y="69"/>
                      <a:pt x="91" y="69"/>
                      <a:pt x="91" y="69"/>
                    </a:cubicBezTo>
                    <a:lnTo>
                      <a:pt x="86" y="87"/>
                    </a:lnTo>
                    <a:close/>
                    <a:moveTo>
                      <a:pt x="46" y="57"/>
                    </a:moveTo>
                    <a:cubicBezTo>
                      <a:pt x="49" y="44"/>
                      <a:pt x="49" y="44"/>
                      <a:pt x="49" y="44"/>
                    </a:cubicBezTo>
                    <a:cubicBezTo>
                      <a:pt x="52" y="32"/>
                      <a:pt x="49" y="26"/>
                      <a:pt x="41" y="24"/>
                    </a:cubicBezTo>
                    <a:cubicBezTo>
                      <a:pt x="33" y="22"/>
                      <a:pt x="27" y="25"/>
                      <a:pt x="24" y="37"/>
                    </a:cubicBezTo>
                    <a:cubicBezTo>
                      <a:pt x="20" y="50"/>
                      <a:pt x="20" y="50"/>
                      <a:pt x="20" y="50"/>
                    </a:cubicBezTo>
                    <a:lnTo>
                      <a:pt x="46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88" name="Freeform 118">
                <a:extLst>
                  <a:ext uri="{FF2B5EF4-FFF2-40B4-BE49-F238E27FC236}">
                    <a16:creationId xmlns:a16="http://schemas.microsoft.com/office/drawing/2014/main" id="{4C7CE272-A38A-A504-0342-B9220BF766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9925" y="2709863"/>
                <a:ext cx="157163" cy="127000"/>
              </a:xfrm>
              <a:custGeom>
                <a:avLst/>
                <a:gdLst>
                  <a:gd name="T0" fmla="*/ 2147483646 w 99"/>
                  <a:gd name="T1" fmla="*/ 2147483646 h 80"/>
                  <a:gd name="T2" fmla="*/ 0 w 99"/>
                  <a:gd name="T3" fmla="*/ 2147483646 h 80"/>
                  <a:gd name="T4" fmla="*/ 2147483646 w 99"/>
                  <a:gd name="T5" fmla="*/ 2147483646 h 80"/>
                  <a:gd name="T6" fmla="*/ 2147483646 w 99"/>
                  <a:gd name="T7" fmla="*/ 2147483646 h 80"/>
                  <a:gd name="T8" fmla="*/ 2147483646 w 99"/>
                  <a:gd name="T9" fmla="*/ 2147483646 h 80"/>
                  <a:gd name="T10" fmla="*/ 2147483646 w 99"/>
                  <a:gd name="T11" fmla="*/ 2147483646 h 80"/>
                  <a:gd name="T12" fmla="*/ 2147483646 w 99"/>
                  <a:gd name="T13" fmla="*/ 2147483646 h 80"/>
                  <a:gd name="T14" fmla="*/ 2147483646 w 99"/>
                  <a:gd name="T15" fmla="*/ 2147483646 h 80"/>
                  <a:gd name="T16" fmla="*/ 2147483646 w 99"/>
                  <a:gd name="T17" fmla="*/ 2147483646 h 80"/>
                  <a:gd name="T18" fmla="*/ 2147483646 w 99"/>
                  <a:gd name="T19" fmla="*/ 2147483646 h 80"/>
                  <a:gd name="T20" fmla="*/ 2147483646 w 99"/>
                  <a:gd name="T21" fmla="*/ 2147483646 h 80"/>
                  <a:gd name="T22" fmla="*/ 2147483646 w 99"/>
                  <a:gd name="T23" fmla="*/ 2147483646 h 80"/>
                  <a:gd name="T24" fmla="*/ 2147483646 w 99"/>
                  <a:gd name="T25" fmla="*/ 2147483646 h 80"/>
                  <a:gd name="T26" fmla="*/ 2147483646 w 99"/>
                  <a:gd name="T27" fmla="*/ 2147483646 h 80"/>
                  <a:gd name="T28" fmla="*/ 2147483646 w 99"/>
                  <a:gd name="T29" fmla="*/ 2147483646 h 80"/>
                  <a:gd name="T30" fmla="*/ 2147483646 w 99"/>
                  <a:gd name="T31" fmla="*/ 2147483646 h 80"/>
                  <a:gd name="T32" fmla="*/ 2147483646 w 99"/>
                  <a:gd name="T33" fmla="*/ 2147483646 h 8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99" h="80">
                    <a:moveTo>
                      <a:pt x="88" y="80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9" y="12"/>
                      <a:pt x="19" y="0"/>
                      <a:pt x="38" y="3"/>
                    </a:cubicBezTo>
                    <a:cubicBezTo>
                      <a:pt x="52" y="6"/>
                      <a:pt x="58" y="13"/>
                      <a:pt x="60" y="26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96" y="32"/>
                      <a:pt x="96" y="32"/>
                      <a:pt x="96" y="32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91" y="61"/>
                      <a:pt x="91" y="61"/>
                      <a:pt x="91" y="61"/>
                    </a:cubicBezTo>
                    <a:lnTo>
                      <a:pt x="88" y="80"/>
                    </a:lnTo>
                    <a:close/>
                    <a:moveTo>
                      <a:pt x="43" y="54"/>
                    </a:moveTo>
                    <a:cubicBezTo>
                      <a:pt x="45" y="41"/>
                      <a:pt x="45" y="41"/>
                      <a:pt x="45" y="41"/>
                    </a:cubicBezTo>
                    <a:cubicBezTo>
                      <a:pt x="47" y="29"/>
                      <a:pt x="44" y="24"/>
                      <a:pt x="36" y="22"/>
                    </a:cubicBezTo>
                    <a:cubicBezTo>
                      <a:pt x="27" y="21"/>
                      <a:pt x="23" y="26"/>
                      <a:pt x="21" y="37"/>
                    </a:cubicBezTo>
                    <a:cubicBezTo>
                      <a:pt x="19" y="50"/>
                      <a:pt x="19" y="50"/>
                      <a:pt x="19" y="50"/>
                    </a:cubicBezTo>
                    <a:lnTo>
                      <a:pt x="43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58" name="Ryhmä 204">
              <a:extLst>
                <a:ext uri="{FF2B5EF4-FFF2-40B4-BE49-F238E27FC236}">
                  <a16:creationId xmlns:a16="http://schemas.microsoft.com/office/drawing/2014/main" id="{F3E156C9-DB7C-4AB9-C67D-BD198E1E46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8500" y="2028825"/>
              <a:ext cx="219076" cy="411163"/>
              <a:chOff x="3238500" y="2028825"/>
              <a:chExt cx="219076" cy="411163"/>
            </a:xfrm>
          </p:grpSpPr>
          <p:sp>
            <p:nvSpPr>
              <p:cNvPr id="30783" name="Freeform 119">
                <a:extLst>
                  <a:ext uri="{FF2B5EF4-FFF2-40B4-BE49-F238E27FC236}">
                    <a16:creationId xmlns:a16="http://schemas.microsoft.com/office/drawing/2014/main" id="{18FF67D9-2BAE-2E65-5264-FA32A8F6EA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38500" y="2293938"/>
                <a:ext cx="155575" cy="146050"/>
              </a:xfrm>
              <a:custGeom>
                <a:avLst/>
                <a:gdLst>
                  <a:gd name="T0" fmla="*/ 2147483646 w 98"/>
                  <a:gd name="T1" fmla="*/ 2147483646 h 92"/>
                  <a:gd name="T2" fmla="*/ 2147483646 w 98"/>
                  <a:gd name="T3" fmla="*/ 2147483646 h 92"/>
                  <a:gd name="T4" fmla="*/ 2147483646 w 98"/>
                  <a:gd name="T5" fmla="*/ 2147483646 h 92"/>
                  <a:gd name="T6" fmla="*/ 2147483646 w 98"/>
                  <a:gd name="T7" fmla="*/ 2147483646 h 92"/>
                  <a:gd name="T8" fmla="*/ 2147483646 w 98"/>
                  <a:gd name="T9" fmla="*/ 2147483646 h 92"/>
                  <a:gd name="T10" fmla="*/ 2147483646 w 98"/>
                  <a:gd name="T11" fmla="*/ 2147483646 h 92"/>
                  <a:gd name="T12" fmla="*/ 2147483646 w 98"/>
                  <a:gd name="T13" fmla="*/ 2147483646 h 92"/>
                  <a:gd name="T14" fmla="*/ 2147483646 w 98"/>
                  <a:gd name="T15" fmla="*/ 2147483646 h 92"/>
                  <a:gd name="T16" fmla="*/ 2147483646 w 98"/>
                  <a:gd name="T17" fmla="*/ 2147483646 h 92"/>
                  <a:gd name="T18" fmla="*/ 2147483646 w 98"/>
                  <a:gd name="T19" fmla="*/ 2147483646 h 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8" h="92">
                    <a:moveTo>
                      <a:pt x="42" y="88"/>
                    </a:moveTo>
                    <a:cubicBezTo>
                      <a:pt x="11" y="83"/>
                      <a:pt x="0" y="60"/>
                      <a:pt x="3" y="39"/>
                    </a:cubicBezTo>
                    <a:cubicBezTo>
                      <a:pt x="7" y="18"/>
                      <a:pt x="25" y="0"/>
                      <a:pt x="55" y="5"/>
                    </a:cubicBezTo>
                    <a:cubicBezTo>
                      <a:pt x="86" y="10"/>
                      <a:pt x="98" y="32"/>
                      <a:pt x="94" y="54"/>
                    </a:cubicBezTo>
                    <a:cubicBezTo>
                      <a:pt x="91" y="75"/>
                      <a:pt x="73" y="92"/>
                      <a:pt x="42" y="88"/>
                    </a:cubicBezTo>
                    <a:close/>
                    <a:moveTo>
                      <a:pt x="52" y="24"/>
                    </a:moveTo>
                    <a:cubicBezTo>
                      <a:pt x="34" y="21"/>
                      <a:pt x="21" y="28"/>
                      <a:pt x="19" y="41"/>
                    </a:cubicBezTo>
                    <a:cubicBezTo>
                      <a:pt x="17" y="55"/>
                      <a:pt x="27" y="65"/>
                      <a:pt x="45" y="68"/>
                    </a:cubicBezTo>
                    <a:cubicBezTo>
                      <a:pt x="63" y="71"/>
                      <a:pt x="76" y="65"/>
                      <a:pt x="79" y="51"/>
                    </a:cubicBezTo>
                    <a:cubicBezTo>
                      <a:pt x="81" y="37"/>
                      <a:pt x="71" y="27"/>
                      <a:pt x="52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84" name="Freeform 120">
                <a:extLst>
                  <a:ext uri="{FF2B5EF4-FFF2-40B4-BE49-F238E27FC236}">
                    <a16:creationId xmlns:a16="http://schemas.microsoft.com/office/drawing/2014/main" id="{83309D34-9B92-033C-825E-BB48AA0D0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7075" y="2160588"/>
                <a:ext cx="160338" cy="139700"/>
              </a:xfrm>
              <a:custGeom>
                <a:avLst/>
                <a:gdLst>
                  <a:gd name="T0" fmla="*/ 2147483646 w 101"/>
                  <a:gd name="T1" fmla="*/ 2147483646 h 88"/>
                  <a:gd name="T2" fmla="*/ 2147483646 w 101"/>
                  <a:gd name="T3" fmla="*/ 2147483646 h 88"/>
                  <a:gd name="T4" fmla="*/ 2147483646 w 101"/>
                  <a:gd name="T5" fmla="*/ 2147483646 h 88"/>
                  <a:gd name="T6" fmla="*/ 2147483646 w 101"/>
                  <a:gd name="T7" fmla="*/ 2147483646 h 88"/>
                  <a:gd name="T8" fmla="*/ 2147483646 w 101"/>
                  <a:gd name="T9" fmla="*/ 2147483646 h 88"/>
                  <a:gd name="T10" fmla="*/ 2147483646 w 101"/>
                  <a:gd name="T11" fmla="*/ 2147483646 h 88"/>
                  <a:gd name="T12" fmla="*/ 2147483646 w 101"/>
                  <a:gd name="T13" fmla="*/ 2147483646 h 88"/>
                  <a:gd name="T14" fmla="*/ 2147483646 w 101"/>
                  <a:gd name="T15" fmla="*/ 2147483646 h 88"/>
                  <a:gd name="T16" fmla="*/ 2147483646 w 101"/>
                  <a:gd name="T17" fmla="*/ 2147483646 h 88"/>
                  <a:gd name="T18" fmla="*/ 2147483646 w 101"/>
                  <a:gd name="T19" fmla="*/ 2147483646 h 88"/>
                  <a:gd name="T20" fmla="*/ 2147483646 w 101"/>
                  <a:gd name="T21" fmla="*/ 2147483646 h 8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1" h="88">
                    <a:moveTo>
                      <a:pt x="40" y="79"/>
                    </a:moveTo>
                    <a:cubicBezTo>
                      <a:pt x="10" y="71"/>
                      <a:pt x="0" y="49"/>
                      <a:pt x="6" y="28"/>
                    </a:cubicBezTo>
                    <a:cubicBezTo>
                      <a:pt x="12" y="6"/>
                      <a:pt x="26" y="0"/>
                      <a:pt x="43" y="1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32" y="20"/>
                      <a:pt x="25" y="22"/>
                      <a:pt x="22" y="32"/>
                    </a:cubicBezTo>
                    <a:cubicBezTo>
                      <a:pt x="18" y="45"/>
                      <a:pt x="27" y="55"/>
                      <a:pt x="45" y="60"/>
                    </a:cubicBezTo>
                    <a:cubicBezTo>
                      <a:pt x="63" y="65"/>
                      <a:pt x="76" y="61"/>
                      <a:pt x="80" y="48"/>
                    </a:cubicBezTo>
                    <a:cubicBezTo>
                      <a:pt x="83" y="38"/>
                      <a:pt x="78" y="32"/>
                      <a:pt x="67" y="25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92" y="18"/>
                      <a:pt x="101" y="31"/>
                      <a:pt x="95" y="53"/>
                    </a:cubicBezTo>
                    <a:cubicBezTo>
                      <a:pt x="89" y="75"/>
                      <a:pt x="70" y="88"/>
                      <a:pt x="40" y="7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85" name="Freeform 121">
                <a:extLst>
                  <a:ext uri="{FF2B5EF4-FFF2-40B4-BE49-F238E27FC236}">
                    <a16:creationId xmlns:a16="http://schemas.microsoft.com/office/drawing/2014/main" id="{5441BDA2-C830-5FC4-BDD8-A06D2A28D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0413" y="2028825"/>
                <a:ext cx="157163" cy="119063"/>
              </a:xfrm>
              <a:custGeom>
                <a:avLst/>
                <a:gdLst>
                  <a:gd name="T0" fmla="*/ 2147483646 w 99"/>
                  <a:gd name="T1" fmla="*/ 2147483646 h 75"/>
                  <a:gd name="T2" fmla="*/ 2147483646 w 99"/>
                  <a:gd name="T3" fmla="*/ 2147483646 h 75"/>
                  <a:gd name="T4" fmla="*/ 2147483646 w 99"/>
                  <a:gd name="T5" fmla="*/ 2147483646 h 75"/>
                  <a:gd name="T6" fmla="*/ 0 w 99"/>
                  <a:gd name="T7" fmla="*/ 2147483646 h 75"/>
                  <a:gd name="T8" fmla="*/ 2147483646 w 99"/>
                  <a:gd name="T9" fmla="*/ 0 h 75"/>
                  <a:gd name="T10" fmla="*/ 2147483646 w 99"/>
                  <a:gd name="T11" fmla="*/ 2147483646 h 75"/>
                  <a:gd name="T12" fmla="*/ 2147483646 w 99"/>
                  <a:gd name="T13" fmla="*/ 2147483646 h 75"/>
                  <a:gd name="T14" fmla="*/ 2147483646 w 99"/>
                  <a:gd name="T15" fmla="*/ 2147483646 h 75"/>
                  <a:gd name="T16" fmla="*/ 2147483646 w 99"/>
                  <a:gd name="T17" fmla="*/ 2147483646 h 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9" h="75">
                    <a:moveTo>
                      <a:pt x="92" y="75"/>
                    </a:moveTo>
                    <a:lnTo>
                      <a:pt x="25" y="49"/>
                    </a:lnTo>
                    <a:lnTo>
                      <a:pt x="15" y="73"/>
                    </a:lnTo>
                    <a:lnTo>
                      <a:pt x="0" y="67"/>
                    </a:lnTo>
                    <a:lnTo>
                      <a:pt x="26" y="0"/>
                    </a:lnTo>
                    <a:lnTo>
                      <a:pt x="41" y="6"/>
                    </a:lnTo>
                    <a:lnTo>
                      <a:pt x="32" y="31"/>
                    </a:lnTo>
                    <a:lnTo>
                      <a:pt x="99" y="57"/>
                    </a:lnTo>
                    <a:lnTo>
                      <a:pt x="92" y="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59" name="Ryhmä 205">
              <a:extLst>
                <a:ext uri="{FF2B5EF4-FFF2-40B4-BE49-F238E27FC236}">
                  <a16:creationId xmlns:a16="http://schemas.microsoft.com/office/drawing/2014/main" id="{90D66D38-D8EE-1675-FFC4-8DCD7A6758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9325" y="1479550"/>
              <a:ext cx="349250" cy="384175"/>
              <a:chOff x="3489325" y="1479550"/>
              <a:chExt cx="349250" cy="384175"/>
            </a:xfrm>
          </p:grpSpPr>
          <p:sp>
            <p:nvSpPr>
              <p:cNvPr id="30780" name="Freeform 122">
                <a:extLst>
                  <a:ext uri="{FF2B5EF4-FFF2-40B4-BE49-F238E27FC236}">
                    <a16:creationId xmlns:a16="http://schemas.microsoft.com/office/drawing/2014/main" id="{D79AE75C-5003-4630-9436-9F01FEA49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325" y="1682750"/>
                <a:ext cx="185738" cy="180975"/>
              </a:xfrm>
              <a:custGeom>
                <a:avLst/>
                <a:gdLst>
                  <a:gd name="T0" fmla="*/ 2147483646 w 117"/>
                  <a:gd name="T1" fmla="*/ 2147483646 h 114"/>
                  <a:gd name="T2" fmla="*/ 0 w 117"/>
                  <a:gd name="T3" fmla="*/ 2147483646 h 114"/>
                  <a:gd name="T4" fmla="*/ 2147483646 w 117"/>
                  <a:gd name="T5" fmla="*/ 2147483646 h 114"/>
                  <a:gd name="T6" fmla="*/ 2147483646 w 117"/>
                  <a:gd name="T7" fmla="*/ 2147483646 h 114"/>
                  <a:gd name="T8" fmla="*/ 2147483646 w 117"/>
                  <a:gd name="T9" fmla="*/ 2147483646 h 114"/>
                  <a:gd name="T10" fmla="*/ 2147483646 w 117"/>
                  <a:gd name="T11" fmla="*/ 2147483646 h 114"/>
                  <a:gd name="T12" fmla="*/ 2147483646 w 117"/>
                  <a:gd name="T13" fmla="*/ 0 h 114"/>
                  <a:gd name="T14" fmla="*/ 2147483646 w 117"/>
                  <a:gd name="T15" fmla="*/ 2147483646 h 114"/>
                  <a:gd name="T16" fmla="*/ 2147483646 w 117"/>
                  <a:gd name="T17" fmla="*/ 2147483646 h 114"/>
                  <a:gd name="T18" fmla="*/ 2147483646 w 117"/>
                  <a:gd name="T19" fmla="*/ 2147483646 h 114"/>
                  <a:gd name="T20" fmla="*/ 2147483646 w 117"/>
                  <a:gd name="T21" fmla="*/ 2147483646 h 114"/>
                  <a:gd name="T22" fmla="*/ 2147483646 w 117"/>
                  <a:gd name="T23" fmla="*/ 2147483646 h 114"/>
                  <a:gd name="T24" fmla="*/ 2147483646 w 117"/>
                  <a:gd name="T25" fmla="*/ 2147483646 h 1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7" h="114">
                    <a:moveTo>
                      <a:pt x="70" y="114"/>
                    </a:moveTo>
                    <a:lnTo>
                      <a:pt x="0" y="58"/>
                    </a:lnTo>
                    <a:lnTo>
                      <a:pt x="12" y="43"/>
                    </a:lnTo>
                    <a:lnTo>
                      <a:pt x="81" y="50"/>
                    </a:lnTo>
                    <a:lnTo>
                      <a:pt x="37" y="14"/>
                    </a:lnTo>
                    <a:lnTo>
                      <a:pt x="48" y="0"/>
                    </a:lnTo>
                    <a:lnTo>
                      <a:pt x="117" y="56"/>
                    </a:lnTo>
                    <a:lnTo>
                      <a:pt x="106" y="70"/>
                    </a:lnTo>
                    <a:lnTo>
                      <a:pt x="37" y="64"/>
                    </a:lnTo>
                    <a:lnTo>
                      <a:pt x="81" y="100"/>
                    </a:lnTo>
                    <a:lnTo>
                      <a:pt x="70" y="1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81" name="Freeform 123">
                <a:extLst>
                  <a:ext uri="{FF2B5EF4-FFF2-40B4-BE49-F238E27FC236}">
                    <a16:creationId xmlns:a16="http://schemas.microsoft.com/office/drawing/2014/main" id="{AE068C6C-97AA-265D-7442-1BC6133BEA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00450" y="1582738"/>
                <a:ext cx="165100" cy="163513"/>
              </a:xfrm>
              <a:custGeom>
                <a:avLst/>
                <a:gdLst>
                  <a:gd name="T0" fmla="*/ 2147483646 w 104"/>
                  <a:gd name="T1" fmla="*/ 2147483646 h 103"/>
                  <a:gd name="T2" fmla="*/ 2147483646 w 104"/>
                  <a:gd name="T3" fmla="*/ 2147483646 h 103"/>
                  <a:gd name="T4" fmla="*/ 2147483646 w 104"/>
                  <a:gd name="T5" fmla="*/ 2147483646 h 103"/>
                  <a:gd name="T6" fmla="*/ 2147483646 w 104"/>
                  <a:gd name="T7" fmla="*/ 2147483646 h 103"/>
                  <a:gd name="T8" fmla="*/ 2147483646 w 104"/>
                  <a:gd name="T9" fmla="*/ 2147483646 h 103"/>
                  <a:gd name="T10" fmla="*/ 2147483646 w 104"/>
                  <a:gd name="T11" fmla="*/ 2147483646 h 103"/>
                  <a:gd name="T12" fmla="*/ 2147483646 w 104"/>
                  <a:gd name="T13" fmla="*/ 2147483646 h 103"/>
                  <a:gd name="T14" fmla="*/ 2147483646 w 104"/>
                  <a:gd name="T15" fmla="*/ 2147483646 h 103"/>
                  <a:gd name="T16" fmla="*/ 2147483646 w 104"/>
                  <a:gd name="T17" fmla="*/ 2147483646 h 103"/>
                  <a:gd name="T18" fmla="*/ 2147483646 w 104"/>
                  <a:gd name="T19" fmla="*/ 2147483646 h 10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4" h="103">
                    <a:moveTo>
                      <a:pt x="22" y="80"/>
                    </a:moveTo>
                    <a:cubicBezTo>
                      <a:pt x="0" y="58"/>
                      <a:pt x="4" y="33"/>
                      <a:pt x="20" y="18"/>
                    </a:cubicBezTo>
                    <a:cubicBezTo>
                      <a:pt x="35" y="3"/>
                      <a:pt x="60" y="0"/>
                      <a:pt x="82" y="22"/>
                    </a:cubicBezTo>
                    <a:cubicBezTo>
                      <a:pt x="104" y="44"/>
                      <a:pt x="99" y="69"/>
                      <a:pt x="84" y="84"/>
                    </a:cubicBezTo>
                    <a:cubicBezTo>
                      <a:pt x="69" y="99"/>
                      <a:pt x="44" y="103"/>
                      <a:pt x="22" y="80"/>
                    </a:cubicBezTo>
                    <a:close/>
                    <a:moveTo>
                      <a:pt x="68" y="35"/>
                    </a:moveTo>
                    <a:cubicBezTo>
                      <a:pt x="55" y="22"/>
                      <a:pt x="41" y="20"/>
                      <a:pt x="31" y="30"/>
                    </a:cubicBezTo>
                    <a:cubicBezTo>
                      <a:pt x="21" y="39"/>
                      <a:pt x="23" y="53"/>
                      <a:pt x="36" y="67"/>
                    </a:cubicBezTo>
                    <a:cubicBezTo>
                      <a:pt x="49" y="80"/>
                      <a:pt x="63" y="82"/>
                      <a:pt x="73" y="73"/>
                    </a:cubicBezTo>
                    <a:cubicBezTo>
                      <a:pt x="83" y="63"/>
                      <a:pt x="81" y="49"/>
                      <a:pt x="68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 dirty="0"/>
              </a:p>
            </p:txBody>
          </p:sp>
          <p:sp>
            <p:nvSpPr>
              <p:cNvPr id="30782" name="Freeform 124">
                <a:extLst>
                  <a:ext uri="{FF2B5EF4-FFF2-40B4-BE49-F238E27FC236}">
                    <a16:creationId xmlns:a16="http://schemas.microsoft.com/office/drawing/2014/main" id="{10E1858A-1BBC-B449-3DF0-69239A1F7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9350" y="1479550"/>
                <a:ext cx="149225" cy="160338"/>
              </a:xfrm>
              <a:custGeom>
                <a:avLst/>
                <a:gdLst>
                  <a:gd name="T0" fmla="*/ 2147483646 w 94"/>
                  <a:gd name="T1" fmla="*/ 2147483646 h 101"/>
                  <a:gd name="T2" fmla="*/ 0 w 94"/>
                  <a:gd name="T3" fmla="*/ 2147483646 h 101"/>
                  <a:gd name="T4" fmla="*/ 2147483646 w 94"/>
                  <a:gd name="T5" fmla="*/ 2147483646 h 101"/>
                  <a:gd name="T6" fmla="*/ 2147483646 w 94"/>
                  <a:gd name="T7" fmla="*/ 2147483646 h 101"/>
                  <a:gd name="T8" fmla="*/ 2147483646 w 94"/>
                  <a:gd name="T9" fmla="*/ 2147483646 h 101"/>
                  <a:gd name="T10" fmla="*/ 2147483646 w 94"/>
                  <a:gd name="T11" fmla="*/ 2147483646 h 101"/>
                  <a:gd name="T12" fmla="*/ 2147483646 w 94"/>
                  <a:gd name="T13" fmla="*/ 0 h 101"/>
                  <a:gd name="T14" fmla="*/ 2147483646 w 94"/>
                  <a:gd name="T15" fmla="*/ 2147483646 h 101"/>
                  <a:gd name="T16" fmla="*/ 2147483646 w 94"/>
                  <a:gd name="T17" fmla="*/ 2147483646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4" h="101">
                    <a:moveTo>
                      <a:pt x="79" y="101"/>
                    </a:moveTo>
                    <a:lnTo>
                      <a:pt x="0" y="51"/>
                    </a:lnTo>
                    <a:lnTo>
                      <a:pt x="16" y="38"/>
                    </a:lnTo>
                    <a:lnTo>
                      <a:pt x="71" y="75"/>
                    </a:lnTo>
                    <a:lnTo>
                      <a:pt x="48" y="11"/>
                    </a:lnTo>
                    <a:lnTo>
                      <a:pt x="63" y="0"/>
                    </a:lnTo>
                    <a:lnTo>
                      <a:pt x="94" y="90"/>
                    </a:lnTo>
                    <a:lnTo>
                      <a:pt x="79" y="1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60" name="Ryhmä 199">
              <a:extLst>
                <a:ext uri="{FF2B5EF4-FFF2-40B4-BE49-F238E27FC236}">
                  <a16:creationId xmlns:a16="http://schemas.microsoft.com/office/drawing/2014/main" id="{1FC4D1A8-EBDE-2318-FFA8-F76288CB67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0025" y="3265488"/>
              <a:ext cx="355601" cy="388938"/>
              <a:chOff x="5280025" y="3265488"/>
              <a:chExt cx="355601" cy="388938"/>
            </a:xfrm>
          </p:grpSpPr>
          <p:sp>
            <p:nvSpPr>
              <p:cNvPr id="30777" name="Freeform 125">
                <a:extLst>
                  <a:ext uri="{FF2B5EF4-FFF2-40B4-BE49-F238E27FC236}">
                    <a16:creationId xmlns:a16="http://schemas.microsoft.com/office/drawing/2014/main" id="{DBB99D18-64EE-AB3C-18CF-F9ADDB273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0025" y="3452813"/>
                <a:ext cx="201613" cy="201613"/>
              </a:xfrm>
              <a:custGeom>
                <a:avLst/>
                <a:gdLst>
                  <a:gd name="T0" fmla="*/ 2147483646 w 127"/>
                  <a:gd name="T1" fmla="*/ 2147483646 h 126"/>
                  <a:gd name="T2" fmla="*/ 0 w 127"/>
                  <a:gd name="T3" fmla="*/ 2147483646 h 126"/>
                  <a:gd name="T4" fmla="*/ 2147483646 w 127"/>
                  <a:gd name="T5" fmla="*/ 2147483646 h 126"/>
                  <a:gd name="T6" fmla="*/ 2147483646 w 127"/>
                  <a:gd name="T7" fmla="*/ 2147483646 h 126"/>
                  <a:gd name="T8" fmla="*/ 2147483646 w 127"/>
                  <a:gd name="T9" fmla="*/ 2147483646 h 126"/>
                  <a:gd name="T10" fmla="*/ 2147483646 w 127"/>
                  <a:gd name="T11" fmla="*/ 2147483646 h 126"/>
                  <a:gd name="T12" fmla="*/ 2147483646 w 127"/>
                  <a:gd name="T13" fmla="*/ 0 h 126"/>
                  <a:gd name="T14" fmla="*/ 2147483646 w 127"/>
                  <a:gd name="T15" fmla="*/ 2147483646 h 126"/>
                  <a:gd name="T16" fmla="*/ 2147483646 w 127"/>
                  <a:gd name="T17" fmla="*/ 2147483646 h 126"/>
                  <a:gd name="T18" fmla="*/ 2147483646 w 127"/>
                  <a:gd name="T19" fmla="*/ 2147483646 h 126"/>
                  <a:gd name="T20" fmla="*/ 2147483646 w 127"/>
                  <a:gd name="T21" fmla="*/ 2147483646 h 126"/>
                  <a:gd name="T22" fmla="*/ 2147483646 w 127"/>
                  <a:gd name="T23" fmla="*/ 2147483646 h 126"/>
                  <a:gd name="T24" fmla="*/ 2147483646 w 127"/>
                  <a:gd name="T25" fmla="*/ 2147483646 h 126"/>
                  <a:gd name="T26" fmla="*/ 2147483646 w 127"/>
                  <a:gd name="T27" fmla="*/ 2147483646 h 126"/>
                  <a:gd name="T28" fmla="*/ 2147483646 w 127"/>
                  <a:gd name="T29" fmla="*/ 2147483646 h 126"/>
                  <a:gd name="T30" fmla="*/ 2147483646 w 127"/>
                  <a:gd name="T31" fmla="*/ 2147483646 h 126"/>
                  <a:gd name="T32" fmla="*/ 2147483646 w 127"/>
                  <a:gd name="T33" fmla="*/ 2147483646 h 126"/>
                  <a:gd name="T34" fmla="*/ 2147483646 w 127"/>
                  <a:gd name="T35" fmla="*/ 2147483646 h 126"/>
                  <a:gd name="T36" fmla="*/ 2147483646 w 127"/>
                  <a:gd name="T37" fmla="*/ 2147483646 h 12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7" h="126">
                    <a:moveTo>
                      <a:pt x="57" y="126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27" y="68"/>
                      <a:pt x="127" y="68"/>
                      <a:pt x="127" y="68"/>
                    </a:cubicBezTo>
                    <a:cubicBezTo>
                      <a:pt x="112" y="80"/>
                      <a:pt x="112" y="80"/>
                      <a:pt x="112" y="80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3" y="34"/>
                      <a:pt x="73" y="34"/>
                      <a:pt x="73" y="34"/>
                    </a:cubicBezTo>
                    <a:cubicBezTo>
                      <a:pt x="77" y="41"/>
                      <a:pt x="80" y="46"/>
                      <a:pt x="82" y="5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85" y="103"/>
                      <a:pt x="85" y="103"/>
                      <a:pt x="85" y="103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3" y="76"/>
                      <a:pt x="39" y="74"/>
                      <a:pt x="31" y="67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70" y="115"/>
                      <a:pt x="70" y="115"/>
                      <a:pt x="70" y="115"/>
                    </a:cubicBezTo>
                    <a:lnTo>
                      <a:pt x="57" y="1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78" name="Freeform 126">
                <a:extLst>
                  <a:ext uri="{FF2B5EF4-FFF2-40B4-BE49-F238E27FC236}">
                    <a16:creationId xmlns:a16="http://schemas.microsoft.com/office/drawing/2014/main" id="{891595B7-6D14-C4AD-4189-99FA6399BF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32425" y="3387725"/>
                <a:ext cx="157163" cy="155575"/>
              </a:xfrm>
              <a:custGeom>
                <a:avLst/>
                <a:gdLst>
                  <a:gd name="T0" fmla="*/ 2147483646 w 99"/>
                  <a:gd name="T1" fmla="*/ 2147483646 h 98"/>
                  <a:gd name="T2" fmla="*/ 0 w 99"/>
                  <a:gd name="T3" fmla="*/ 2147483646 h 98"/>
                  <a:gd name="T4" fmla="*/ 2147483646 w 99"/>
                  <a:gd name="T5" fmla="*/ 0 h 98"/>
                  <a:gd name="T6" fmla="*/ 2147483646 w 99"/>
                  <a:gd name="T7" fmla="*/ 2147483646 h 98"/>
                  <a:gd name="T8" fmla="*/ 2147483646 w 99"/>
                  <a:gd name="T9" fmla="*/ 2147483646 h 98"/>
                  <a:gd name="T10" fmla="*/ 2147483646 w 99"/>
                  <a:gd name="T11" fmla="*/ 2147483646 h 98"/>
                  <a:gd name="T12" fmla="*/ 2147483646 w 99"/>
                  <a:gd name="T13" fmla="*/ 2147483646 h 98"/>
                  <a:gd name="T14" fmla="*/ 2147483646 w 99"/>
                  <a:gd name="T15" fmla="*/ 2147483646 h 98"/>
                  <a:gd name="T16" fmla="*/ 2147483646 w 99"/>
                  <a:gd name="T17" fmla="*/ 2147483646 h 98"/>
                  <a:gd name="T18" fmla="*/ 2147483646 w 99"/>
                  <a:gd name="T19" fmla="*/ 2147483646 h 98"/>
                  <a:gd name="T20" fmla="*/ 2147483646 w 99"/>
                  <a:gd name="T21" fmla="*/ 2147483646 h 98"/>
                  <a:gd name="T22" fmla="*/ 2147483646 w 99"/>
                  <a:gd name="T23" fmla="*/ 2147483646 h 98"/>
                  <a:gd name="T24" fmla="*/ 2147483646 w 99"/>
                  <a:gd name="T25" fmla="*/ 2147483646 h 98"/>
                  <a:gd name="T26" fmla="*/ 2147483646 w 99"/>
                  <a:gd name="T27" fmla="*/ 2147483646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99" h="98">
                    <a:moveTo>
                      <a:pt x="43" y="98"/>
                    </a:moveTo>
                    <a:lnTo>
                      <a:pt x="0" y="14"/>
                    </a:lnTo>
                    <a:lnTo>
                      <a:pt x="12" y="0"/>
                    </a:lnTo>
                    <a:lnTo>
                      <a:pt x="99" y="39"/>
                    </a:lnTo>
                    <a:lnTo>
                      <a:pt x="85" y="53"/>
                    </a:lnTo>
                    <a:lnTo>
                      <a:pt x="66" y="44"/>
                    </a:lnTo>
                    <a:lnTo>
                      <a:pt x="45" y="66"/>
                    </a:lnTo>
                    <a:lnTo>
                      <a:pt x="55" y="85"/>
                    </a:lnTo>
                    <a:lnTo>
                      <a:pt x="43" y="98"/>
                    </a:lnTo>
                    <a:close/>
                    <a:moveTo>
                      <a:pt x="38" y="53"/>
                    </a:moveTo>
                    <a:lnTo>
                      <a:pt x="53" y="38"/>
                    </a:lnTo>
                    <a:lnTo>
                      <a:pt x="24" y="24"/>
                    </a:lnTo>
                    <a:lnTo>
                      <a:pt x="24" y="25"/>
                    </a:lnTo>
                    <a:lnTo>
                      <a:pt x="38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79" name="Freeform 127">
                <a:extLst>
                  <a:ext uri="{FF2B5EF4-FFF2-40B4-BE49-F238E27FC236}">
                    <a16:creationId xmlns:a16="http://schemas.microsoft.com/office/drawing/2014/main" id="{70710B5E-19DF-8055-7921-C2339815D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5288" y="3265488"/>
                <a:ext cx="160338" cy="149225"/>
              </a:xfrm>
              <a:custGeom>
                <a:avLst/>
                <a:gdLst>
                  <a:gd name="T0" fmla="*/ 2147483646 w 101"/>
                  <a:gd name="T1" fmla="*/ 2147483646 h 94"/>
                  <a:gd name="T2" fmla="*/ 2147483646 w 101"/>
                  <a:gd name="T3" fmla="*/ 2147483646 h 94"/>
                  <a:gd name="T4" fmla="*/ 0 w 101"/>
                  <a:gd name="T5" fmla="*/ 2147483646 h 94"/>
                  <a:gd name="T6" fmla="*/ 2147483646 w 101"/>
                  <a:gd name="T7" fmla="*/ 2147483646 h 94"/>
                  <a:gd name="T8" fmla="*/ 2147483646 w 101"/>
                  <a:gd name="T9" fmla="*/ 2147483646 h 94"/>
                  <a:gd name="T10" fmla="*/ 2147483646 w 101"/>
                  <a:gd name="T11" fmla="*/ 2147483646 h 94"/>
                  <a:gd name="T12" fmla="*/ 2147483646 w 101"/>
                  <a:gd name="T13" fmla="*/ 0 h 94"/>
                  <a:gd name="T14" fmla="*/ 2147483646 w 101"/>
                  <a:gd name="T15" fmla="*/ 2147483646 h 94"/>
                  <a:gd name="T16" fmla="*/ 2147483646 w 101"/>
                  <a:gd name="T17" fmla="*/ 2147483646 h 94"/>
                  <a:gd name="T18" fmla="*/ 2147483646 w 101"/>
                  <a:gd name="T19" fmla="*/ 2147483646 h 9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1" h="94">
                    <a:moveTo>
                      <a:pt x="89" y="94"/>
                    </a:moveTo>
                    <a:lnTo>
                      <a:pt x="59" y="71"/>
                    </a:lnTo>
                    <a:lnTo>
                      <a:pt x="0" y="63"/>
                    </a:lnTo>
                    <a:lnTo>
                      <a:pt x="12" y="48"/>
                    </a:lnTo>
                    <a:lnTo>
                      <a:pt x="52" y="53"/>
                    </a:lnTo>
                    <a:lnTo>
                      <a:pt x="37" y="16"/>
                    </a:lnTo>
                    <a:lnTo>
                      <a:pt x="50" y="0"/>
                    </a:lnTo>
                    <a:lnTo>
                      <a:pt x="71" y="56"/>
                    </a:lnTo>
                    <a:lnTo>
                      <a:pt x="101" y="79"/>
                    </a:lnTo>
                    <a:lnTo>
                      <a:pt x="89" y="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61" name="Ryhmä 200">
              <a:extLst>
                <a:ext uri="{FF2B5EF4-FFF2-40B4-BE49-F238E27FC236}">
                  <a16:creationId xmlns:a16="http://schemas.microsoft.com/office/drawing/2014/main" id="{86211D2E-FE12-54E3-5E67-EA59DD06A9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21225" y="3678238"/>
              <a:ext cx="374651" cy="228600"/>
              <a:chOff x="4721225" y="3678238"/>
              <a:chExt cx="374651" cy="228600"/>
            </a:xfrm>
          </p:grpSpPr>
          <p:sp>
            <p:nvSpPr>
              <p:cNvPr id="30774" name="Freeform 128">
                <a:extLst>
                  <a:ext uri="{FF2B5EF4-FFF2-40B4-BE49-F238E27FC236}">
                    <a16:creationId xmlns:a16="http://schemas.microsoft.com/office/drawing/2014/main" id="{EC261BD6-3F27-2B16-5020-A0654F8453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225" y="3756025"/>
                <a:ext cx="87313" cy="150813"/>
              </a:xfrm>
              <a:custGeom>
                <a:avLst/>
                <a:gdLst>
                  <a:gd name="T0" fmla="*/ 0 w 55"/>
                  <a:gd name="T1" fmla="*/ 2147483646 h 95"/>
                  <a:gd name="T2" fmla="*/ 2147483646 w 55"/>
                  <a:gd name="T3" fmla="*/ 2147483646 h 95"/>
                  <a:gd name="T4" fmla="*/ 2147483646 w 55"/>
                  <a:gd name="T5" fmla="*/ 2147483646 h 95"/>
                  <a:gd name="T6" fmla="*/ 2147483646 w 55"/>
                  <a:gd name="T7" fmla="*/ 2147483646 h 95"/>
                  <a:gd name="T8" fmla="*/ 2147483646 w 55"/>
                  <a:gd name="T9" fmla="*/ 2147483646 h 95"/>
                  <a:gd name="T10" fmla="*/ 2147483646 w 55"/>
                  <a:gd name="T11" fmla="*/ 0 h 95"/>
                  <a:gd name="T12" fmla="*/ 2147483646 w 55"/>
                  <a:gd name="T13" fmla="*/ 2147483646 h 95"/>
                  <a:gd name="T14" fmla="*/ 2147483646 w 55"/>
                  <a:gd name="T15" fmla="*/ 2147483646 h 95"/>
                  <a:gd name="T16" fmla="*/ 0 w 55"/>
                  <a:gd name="T17" fmla="*/ 2147483646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5" h="95">
                    <a:moveTo>
                      <a:pt x="0" y="88"/>
                    </a:moveTo>
                    <a:cubicBezTo>
                      <a:pt x="9" y="74"/>
                      <a:pt x="9" y="74"/>
                      <a:pt x="9" y="74"/>
                    </a:cubicBezTo>
                    <a:cubicBezTo>
                      <a:pt x="13" y="77"/>
                      <a:pt x="18" y="79"/>
                      <a:pt x="24" y="78"/>
                    </a:cubicBezTo>
                    <a:cubicBezTo>
                      <a:pt x="31" y="77"/>
                      <a:pt x="34" y="72"/>
                      <a:pt x="32" y="62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5" y="78"/>
                      <a:pt x="48" y="90"/>
                      <a:pt x="27" y="94"/>
                    </a:cubicBezTo>
                    <a:cubicBezTo>
                      <a:pt x="15" y="95"/>
                      <a:pt x="6" y="92"/>
                      <a:pt x="0" y="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75" name="Freeform 129">
                <a:extLst>
                  <a:ext uri="{FF2B5EF4-FFF2-40B4-BE49-F238E27FC236}">
                    <a16:creationId xmlns:a16="http://schemas.microsoft.com/office/drawing/2014/main" id="{2B7FED57-8904-2BF2-F523-6D4B1CE51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6950" y="3725863"/>
                <a:ext cx="139700" cy="161925"/>
              </a:xfrm>
              <a:custGeom>
                <a:avLst/>
                <a:gdLst>
                  <a:gd name="T0" fmla="*/ 2147483646 w 88"/>
                  <a:gd name="T1" fmla="*/ 2147483646 h 102"/>
                  <a:gd name="T2" fmla="*/ 0 w 88"/>
                  <a:gd name="T3" fmla="*/ 2147483646 h 102"/>
                  <a:gd name="T4" fmla="*/ 2147483646 w 88"/>
                  <a:gd name="T5" fmla="*/ 2147483646 h 102"/>
                  <a:gd name="T6" fmla="*/ 2147483646 w 88"/>
                  <a:gd name="T7" fmla="*/ 2147483646 h 102"/>
                  <a:gd name="T8" fmla="*/ 2147483646 w 88"/>
                  <a:gd name="T9" fmla="*/ 2147483646 h 102"/>
                  <a:gd name="T10" fmla="*/ 2147483646 w 88"/>
                  <a:gd name="T11" fmla="*/ 2147483646 h 102"/>
                  <a:gd name="T12" fmla="*/ 2147483646 w 88"/>
                  <a:gd name="T13" fmla="*/ 2147483646 h 102"/>
                  <a:gd name="T14" fmla="*/ 2147483646 w 88"/>
                  <a:gd name="T15" fmla="*/ 0 h 102"/>
                  <a:gd name="T16" fmla="*/ 2147483646 w 88"/>
                  <a:gd name="T17" fmla="*/ 2147483646 h 102"/>
                  <a:gd name="T18" fmla="*/ 2147483646 w 88"/>
                  <a:gd name="T19" fmla="*/ 2147483646 h 102"/>
                  <a:gd name="T20" fmla="*/ 2147483646 w 88"/>
                  <a:gd name="T21" fmla="*/ 2147483646 h 10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8" h="102">
                    <a:moveTo>
                      <a:pt x="13" y="7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5" y="78"/>
                      <a:pt x="41" y="83"/>
                      <a:pt x="53" y="81"/>
                    </a:cubicBezTo>
                    <a:cubicBezTo>
                      <a:pt x="64" y="78"/>
                      <a:pt x="67" y="70"/>
                      <a:pt x="64" y="57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82" y="53"/>
                      <a:pt x="82" y="53"/>
                      <a:pt x="82" y="53"/>
                    </a:cubicBezTo>
                    <a:cubicBezTo>
                      <a:pt x="88" y="74"/>
                      <a:pt x="80" y="90"/>
                      <a:pt x="56" y="96"/>
                    </a:cubicBezTo>
                    <a:cubicBezTo>
                      <a:pt x="32" y="102"/>
                      <a:pt x="18" y="91"/>
                      <a:pt x="13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76" name="Freeform 130">
                <a:extLst>
                  <a:ext uri="{FF2B5EF4-FFF2-40B4-BE49-F238E27FC236}">
                    <a16:creationId xmlns:a16="http://schemas.microsoft.com/office/drawing/2014/main" id="{8FADB281-9589-ADB9-B32C-8D209A4EB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5538" y="3678238"/>
                <a:ext cx="160338" cy="174625"/>
              </a:xfrm>
              <a:custGeom>
                <a:avLst/>
                <a:gdLst>
                  <a:gd name="T0" fmla="*/ 2147483646 w 101"/>
                  <a:gd name="T1" fmla="*/ 2147483646 h 110"/>
                  <a:gd name="T2" fmla="*/ 0 w 101"/>
                  <a:gd name="T3" fmla="*/ 2147483646 h 110"/>
                  <a:gd name="T4" fmla="*/ 2147483646 w 101"/>
                  <a:gd name="T5" fmla="*/ 2147483646 h 110"/>
                  <a:gd name="T6" fmla="*/ 2147483646 w 101"/>
                  <a:gd name="T7" fmla="*/ 2147483646 h 110"/>
                  <a:gd name="T8" fmla="*/ 2147483646 w 101"/>
                  <a:gd name="T9" fmla="*/ 2147483646 h 110"/>
                  <a:gd name="T10" fmla="*/ 2147483646 w 101"/>
                  <a:gd name="T11" fmla="*/ 2147483646 h 110"/>
                  <a:gd name="T12" fmla="*/ 2147483646 w 101"/>
                  <a:gd name="T13" fmla="*/ 0 h 110"/>
                  <a:gd name="T14" fmla="*/ 2147483646 w 101"/>
                  <a:gd name="T15" fmla="*/ 2147483646 h 110"/>
                  <a:gd name="T16" fmla="*/ 2147483646 w 101"/>
                  <a:gd name="T17" fmla="*/ 2147483646 h 110"/>
                  <a:gd name="T18" fmla="*/ 2147483646 w 101"/>
                  <a:gd name="T19" fmla="*/ 2147483646 h 110"/>
                  <a:gd name="T20" fmla="*/ 2147483646 w 101"/>
                  <a:gd name="T21" fmla="*/ 2147483646 h 110"/>
                  <a:gd name="T22" fmla="*/ 2147483646 w 101"/>
                  <a:gd name="T23" fmla="*/ 2147483646 h 110"/>
                  <a:gd name="T24" fmla="*/ 2147483646 w 101"/>
                  <a:gd name="T25" fmla="*/ 2147483646 h 11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1" h="110">
                    <a:moveTo>
                      <a:pt x="31" y="110"/>
                    </a:moveTo>
                    <a:lnTo>
                      <a:pt x="0" y="26"/>
                    </a:lnTo>
                    <a:lnTo>
                      <a:pt x="18" y="20"/>
                    </a:lnTo>
                    <a:lnTo>
                      <a:pt x="73" y="60"/>
                    </a:lnTo>
                    <a:lnTo>
                      <a:pt x="53" y="7"/>
                    </a:lnTo>
                    <a:lnTo>
                      <a:pt x="70" y="0"/>
                    </a:lnTo>
                    <a:lnTo>
                      <a:pt x="101" y="83"/>
                    </a:lnTo>
                    <a:lnTo>
                      <a:pt x="84" y="90"/>
                    </a:lnTo>
                    <a:lnTo>
                      <a:pt x="28" y="50"/>
                    </a:lnTo>
                    <a:lnTo>
                      <a:pt x="47" y="103"/>
                    </a:lnTo>
                    <a:lnTo>
                      <a:pt x="31" y="1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  <p:grpSp>
          <p:nvGrpSpPr>
            <p:cNvPr id="30762" name="Ryhmä 195">
              <a:extLst>
                <a:ext uri="{FF2B5EF4-FFF2-40B4-BE49-F238E27FC236}">
                  <a16:creationId xmlns:a16="http://schemas.microsoft.com/office/drawing/2014/main" id="{55646181-C855-6B61-D195-E193BD9BDE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5350" y="1246188"/>
              <a:ext cx="388938" cy="219075"/>
              <a:chOff x="4705350" y="1246188"/>
              <a:chExt cx="388938" cy="219075"/>
            </a:xfrm>
          </p:grpSpPr>
          <p:sp>
            <p:nvSpPr>
              <p:cNvPr id="30771" name="Freeform 131">
                <a:extLst>
                  <a:ext uri="{FF2B5EF4-FFF2-40B4-BE49-F238E27FC236}">
                    <a16:creationId xmlns:a16="http://schemas.microsoft.com/office/drawing/2014/main" id="{53DD9F2A-7100-7AEC-DB25-C511EA81B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5350" y="1246188"/>
                <a:ext cx="106363" cy="144463"/>
              </a:xfrm>
              <a:custGeom>
                <a:avLst/>
                <a:gdLst>
                  <a:gd name="T0" fmla="*/ 0 w 67"/>
                  <a:gd name="T1" fmla="*/ 2147483646 h 91"/>
                  <a:gd name="T2" fmla="*/ 2147483646 w 67"/>
                  <a:gd name="T3" fmla="*/ 2147483646 h 91"/>
                  <a:gd name="T4" fmla="*/ 2147483646 w 67"/>
                  <a:gd name="T5" fmla="*/ 2147483646 h 91"/>
                  <a:gd name="T6" fmla="*/ 2147483646 w 67"/>
                  <a:gd name="T7" fmla="*/ 2147483646 h 91"/>
                  <a:gd name="T8" fmla="*/ 2147483646 w 67"/>
                  <a:gd name="T9" fmla="*/ 0 h 91"/>
                  <a:gd name="T10" fmla="*/ 2147483646 w 67"/>
                  <a:gd name="T11" fmla="*/ 2147483646 h 91"/>
                  <a:gd name="T12" fmla="*/ 2147483646 w 67"/>
                  <a:gd name="T13" fmla="*/ 2147483646 h 91"/>
                  <a:gd name="T14" fmla="*/ 2147483646 w 67"/>
                  <a:gd name="T15" fmla="*/ 2147483646 h 91"/>
                  <a:gd name="T16" fmla="*/ 0 w 67"/>
                  <a:gd name="T17" fmla="*/ 2147483646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7" h="91">
                    <a:moveTo>
                      <a:pt x="0" y="74"/>
                    </a:moveTo>
                    <a:cubicBezTo>
                      <a:pt x="13" y="64"/>
                      <a:pt x="13" y="64"/>
                      <a:pt x="13" y="64"/>
                    </a:cubicBezTo>
                    <a:cubicBezTo>
                      <a:pt x="16" y="68"/>
                      <a:pt x="21" y="71"/>
                      <a:pt x="26" y="72"/>
                    </a:cubicBezTo>
                    <a:cubicBezTo>
                      <a:pt x="33" y="73"/>
                      <a:pt x="38" y="70"/>
                      <a:pt x="39" y="5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58" y="65"/>
                      <a:pt x="58" y="65"/>
                      <a:pt x="58" y="65"/>
                    </a:cubicBezTo>
                    <a:cubicBezTo>
                      <a:pt x="56" y="81"/>
                      <a:pt x="46" y="91"/>
                      <a:pt x="25" y="88"/>
                    </a:cubicBezTo>
                    <a:cubicBezTo>
                      <a:pt x="12" y="86"/>
                      <a:pt x="5" y="80"/>
                      <a:pt x="0" y="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72" name="Freeform 132">
                <a:extLst>
                  <a:ext uri="{FF2B5EF4-FFF2-40B4-BE49-F238E27FC236}">
                    <a16:creationId xmlns:a16="http://schemas.microsoft.com/office/drawing/2014/main" id="{B8D58E26-6540-3AD8-7855-3A41B4B333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97425" y="1265238"/>
                <a:ext cx="127000" cy="155575"/>
              </a:xfrm>
              <a:custGeom>
                <a:avLst/>
                <a:gdLst>
                  <a:gd name="T0" fmla="*/ 0 w 80"/>
                  <a:gd name="T1" fmla="*/ 2147483646 h 98"/>
                  <a:gd name="T2" fmla="*/ 2147483646 w 80"/>
                  <a:gd name="T3" fmla="*/ 0 h 98"/>
                  <a:gd name="T4" fmla="*/ 2147483646 w 80"/>
                  <a:gd name="T5" fmla="*/ 2147483646 h 98"/>
                  <a:gd name="T6" fmla="*/ 2147483646 w 80"/>
                  <a:gd name="T7" fmla="*/ 2147483646 h 98"/>
                  <a:gd name="T8" fmla="*/ 2147483646 w 80"/>
                  <a:gd name="T9" fmla="*/ 2147483646 h 98"/>
                  <a:gd name="T10" fmla="*/ 2147483646 w 80"/>
                  <a:gd name="T11" fmla="*/ 2147483646 h 98"/>
                  <a:gd name="T12" fmla="*/ 2147483646 w 80"/>
                  <a:gd name="T13" fmla="*/ 2147483646 h 98"/>
                  <a:gd name="T14" fmla="*/ 2147483646 w 80"/>
                  <a:gd name="T15" fmla="*/ 2147483646 h 98"/>
                  <a:gd name="T16" fmla="*/ 0 w 80"/>
                  <a:gd name="T17" fmla="*/ 2147483646 h 98"/>
                  <a:gd name="T18" fmla="*/ 2147483646 w 80"/>
                  <a:gd name="T19" fmla="*/ 2147483646 h 98"/>
                  <a:gd name="T20" fmla="*/ 2147483646 w 80"/>
                  <a:gd name="T21" fmla="*/ 2147483646 h 98"/>
                  <a:gd name="T22" fmla="*/ 2147483646 w 80"/>
                  <a:gd name="T23" fmla="*/ 2147483646 h 98"/>
                  <a:gd name="T24" fmla="*/ 2147483646 w 80"/>
                  <a:gd name="T25" fmla="*/ 2147483646 h 98"/>
                  <a:gd name="T26" fmla="*/ 2147483646 w 80"/>
                  <a:gd name="T27" fmla="*/ 2147483646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0" h="98">
                    <a:moveTo>
                      <a:pt x="0" y="79"/>
                    </a:moveTo>
                    <a:lnTo>
                      <a:pt x="52" y="0"/>
                    </a:lnTo>
                    <a:lnTo>
                      <a:pt x="70" y="4"/>
                    </a:lnTo>
                    <a:lnTo>
                      <a:pt x="80" y="98"/>
                    </a:lnTo>
                    <a:lnTo>
                      <a:pt x="60" y="93"/>
                    </a:lnTo>
                    <a:lnTo>
                      <a:pt x="59" y="73"/>
                    </a:lnTo>
                    <a:lnTo>
                      <a:pt x="29" y="65"/>
                    </a:lnTo>
                    <a:lnTo>
                      <a:pt x="18" y="83"/>
                    </a:lnTo>
                    <a:lnTo>
                      <a:pt x="0" y="79"/>
                    </a:lnTo>
                    <a:close/>
                    <a:moveTo>
                      <a:pt x="37" y="53"/>
                    </a:moveTo>
                    <a:lnTo>
                      <a:pt x="58" y="58"/>
                    </a:lnTo>
                    <a:lnTo>
                      <a:pt x="55" y="26"/>
                    </a:lnTo>
                    <a:lnTo>
                      <a:pt x="37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 dirty="0"/>
              </a:p>
            </p:txBody>
          </p:sp>
          <p:sp>
            <p:nvSpPr>
              <p:cNvPr id="30773" name="Freeform 133">
                <a:extLst>
                  <a:ext uri="{FF2B5EF4-FFF2-40B4-BE49-F238E27FC236}">
                    <a16:creationId xmlns:a16="http://schemas.microsoft.com/office/drawing/2014/main" id="{A8C631F0-7ADA-3DB3-8DE8-2F008CD22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2363" y="1292225"/>
                <a:ext cx="161925" cy="173038"/>
              </a:xfrm>
              <a:custGeom>
                <a:avLst/>
                <a:gdLst>
                  <a:gd name="T0" fmla="*/ 0 w 102"/>
                  <a:gd name="T1" fmla="*/ 2147483646 h 109"/>
                  <a:gd name="T2" fmla="*/ 2147483646 w 102"/>
                  <a:gd name="T3" fmla="*/ 0 h 109"/>
                  <a:gd name="T4" fmla="*/ 2147483646 w 102"/>
                  <a:gd name="T5" fmla="*/ 2147483646 h 109"/>
                  <a:gd name="T6" fmla="*/ 2147483646 w 102"/>
                  <a:gd name="T7" fmla="*/ 2147483646 h 109"/>
                  <a:gd name="T8" fmla="*/ 2147483646 w 102"/>
                  <a:gd name="T9" fmla="*/ 2147483646 h 109"/>
                  <a:gd name="T10" fmla="*/ 2147483646 w 102"/>
                  <a:gd name="T11" fmla="*/ 2147483646 h 109"/>
                  <a:gd name="T12" fmla="*/ 2147483646 w 102"/>
                  <a:gd name="T13" fmla="*/ 2147483646 h 109"/>
                  <a:gd name="T14" fmla="*/ 2147483646 w 102"/>
                  <a:gd name="T15" fmla="*/ 2147483646 h 109"/>
                  <a:gd name="T16" fmla="*/ 2147483646 w 102"/>
                  <a:gd name="T17" fmla="*/ 2147483646 h 109"/>
                  <a:gd name="T18" fmla="*/ 2147483646 w 102"/>
                  <a:gd name="T19" fmla="*/ 2147483646 h 109"/>
                  <a:gd name="T20" fmla="*/ 2147483646 w 102"/>
                  <a:gd name="T21" fmla="*/ 2147483646 h 109"/>
                  <a:gd name="T22" fmla="*/ 2147483646 w 102"/>
                  <a:gd name="T23" fmla="*/ 2147483646 h 109"/>
                  <a:gd name="T24" fmla="*/ 0 w 102"/>
                  <a:gd name="T25" fmla="*/ 2147483646 h 10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2" h="109">
                    <a:moveTo>
                      <a:pt x="0" y="83"/>
                    </a:moveTo>
                    <a:lnTo>
                      <a:pt x="31" y="0"/>
                    </a:lnTo>
                    <a:lnTo>
                      <a:pt x="50" y="7"/>
                    </a:lnTo>
                    <a:lnTo>
                      <a:pt x="65" y="73"/>
                    </a:lnTo>
                    <a:lnTo>
                      <a:pt x="85" y="20"/>
                    </a:lnTo>
                    <a:lnTo>
                      <a:pt x="102" y="26"/>
                    </a:lnTo>
                    <a:lnTo>
                      <a:pt x="71" y="109"/>
                    </a:lnTo>
                    <a:lnTo>
                      <a:pt x="54" y="103"/>
                    </a:lnTo>
                    <a:lnTo>
                      <a:pt x="37" y="36"/>
                    </a:lnTo>
                    <a:lnTo>
                      <a:pt x="17" y="89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 dirty="0"/>
              </a:p>
            </p:txBody>
          </p:sp>
        </p:grpSp>
        <p:grpSp>
          <p:nvGrpSpPr>
            <p:cNvPr id="30763" name="Ryhmä 206">
              <a:extLst>
                <a:ext uri="{FF2B5EF4-FFF2-40B4-BE49-F238E27FC236}">
                  <a16:creationId xmlns:a16="http://schemas.microsoft.com/office/drawing/2014/main" id="{1A7B3079-A1FD-6979-F8B6-2EA9ADE1A5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43363" y="1238250"/>
              <a:ext cx="388937" cy="230188"/>
              <a:chOff x="4043363" y="1238250"/>
              <a:chExt cx="388937" cy="230188"/>
            </a:xfrm>
          </p:grpSpPr>
          <p:sp>
            <p:nvSpPr>
              <p:cNvPr id="30768" name="Freeform 134">
                <a:extLst>
                  <a:ext uri="{FF2B5EF4-FFF2-40B4-BE49-F238E27FC236}">
                    <a16:creationId xmlns:a16="http://schemas.microsoft.com/office/drawing/2014/main" id="{F855B13F-DEBF-ADEB-571E-68AAD19D85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3363" y="1304925"/>
                <a:ext cx="153988" cy="163513"/>
              </a:xfrm>
              <a:custGeom>
                <a:avLst/>
                <a:gdLst>
                  <a:gd name="T0" fmla="*/ 2147483646 w 97"/>
                  <a:gd name="T1" fmla="*/ 2147483646 h 103"/>
                  <a:gd name="T2" fmla="*/ 0 w 97"/>
                  <a:gd name="T3" fmla="*/ 2147483646 h 103"/>
                  <a:gd name="T4" fmla="*/ 2147483646 w 97"/>
                  <a:gd name="T5" fmla="*/ 2147483646 h 103"/>
                  <a:gd name="T6" fmla="*/ 2147483646 w 97"/>
                  <a:gd name="T7" fmla="*/ 2147483646 h 103"/>
                  <a:gd name="T8" fmla="*/ 2147483646 w 97"/>
                  <a:gd name="T9" fmla="*/ 2147483646 h 103"/>
                  <a:gd name="T10" fmla="*/ 2147483646 w 97"/>
                  <a:gd name="T11" fmla="*/ 2147483646 h 103"/>
                  <a:gd name="T12" fmla="*/ 2147483646 w 97"/>
                  <a:gd name="T13" fmla="*/ 2147483646 h 103"/>
                  <a:gd name="T14" fmla="*/ 2147483646 w 97"/>
                  <a:gd name="T15" fmla="*/ 2147483646 h 103"/>
                  <a:gd name="T16" fmla="*/ 2147483646 w 97"/>
                  <a:gd name="T17" fmla="*/ 2147483646 h 103"/>
                  <a:gd name="T18" fmla="*/ 2147483646 w 97"/>
                  <a:gd name="T19" fmla="*/ 2147483646 h 103"/>
                  <a:gd name="T20" fmla="*/ 2147483646 w 97"/>
                  <a:gd name="T21" fmla="*/ 2147483646 h 103"/>
                  <a:gd name="T22" fmla="*/ 2147483646 w 97"/>
                  <a:gd name="T23" fmla="*/ 2147483646 h 10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97" h="103">
                    <a:moveTo>
                      <a:pt x="32" y="103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51" y="0"/>
                      <a:pt x="74" y="4"/>
                      <a:pt x="85" y="34"/>
                    </a:cubicBezTo>
                    <a:cubicBezTo>
                      <a:pt x="97" y="66"/>
                      <a:pt x="82" y="84"/>
                      <a:pt x="57" y="93"/>
                    </a:cubicBezTo>
                    <a:lnTo>
                      <a:pt x="32" y="103"/>
                    </a:lnTo>
                    <a:close/>
                    <a:moveTo>
                      <a:pt x="44" y="81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71" y="71"/>
                      <a:pt x="74" y="60"/>
                      <a:pt x="67" y="41"/>
                    </a:cubicBezTo>
                    <a:cubicBezTo>
                      <a:pt x="61" y="24"/>
                      <a:pt x="50" y="18"/>
                      <a:pt x="32" y="25"/>
                    </a:cubicBezTo>
                    <a:cubicBezTo>
                      <a:pt x="24" y="28"/>
                      <a:pt x="24" y="28"/>
                      <a:pt x="24" y="28"/>
                    </a:cubicBezTo>
                    <a:lnTo>
                      <a:pt x="44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69" name="Freeform 135">
                <a:extLst>
                  <a:ext uri="{FF2B5EF4-FFF2-40B4-BE49-F238E27FC236}">
                    <a16:creationId xmlns:a16="http://schemas.microsoft.com/office/drawing/2014/main" id="{F6504009-D0A9-B313-6160-598952C9F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063" y="1262063"/>
                <a:ext cx="131763" cy="160338"/>
              </a:xfrm>
              <a:custGeom>
                <a:avLst/>
                <a:gdLst>
                  <a:gd name="T0" fmla="*/ 2147483646 w 83"/>
                  <a:gd name="T1" fmla="*/ 2147483646 h 101"/>
                  <a:gd name="T2" fmla="*/ 0 w 83"/>
                  <a:gd name="T3" fmla="*/ 2147483646 h 101"/>
                  <a:gd name="T4" fmla="*/ 2147483646 w 83"/>
                  <a:gd name="T5" fmla="*/ 0 h 101"/>
                  <a:gd name="T6" fmla="*/ 2147483646 w 83"/>
                  <a:gd name="T7" fmla="*/ 2147483646 h 101"/>
                  <a:gd name="T8" fmla="*/ 2147483646 w 83"/>
                  <a:gd name="T9" fmla="*/ 2147483646 h 101"/>
                  <a:gd name="T10" fmla="*/ 2147483646 w 83"/>
                  <a:gd name="T11" fmla="*/ 2147483646 h 101"/>
                  <a:gd name="T12" fmla="*/ 2147483646 w 83"/>
                  <a:gd name="T13" fmla="*/ 2147483646 h 101"/>
                  <a:gd name="T14" fmla="*/ 2147483646 w 83"/>
                  <a:gd name="T15" fmla="*/ 2147483646 h 101"/>
                  <a:gd name="T16" fmla="*/ 2147483646 w 83"/>
                  <a:gd name="T17" fmla="*/ 2147483646 h 101"/>
                  <a:gd name="T18" fmla="*/ 2147483646 w 83"/>
                  <a:gd name="T19" fmla="*/ 2147483646 h 101"/>
                  <a:gd name="T20" fmla="*/ 2147483646 w 83"/>
                  <a:gd name="T21" fmla="*/ 2147483646 h 101"/>
                  <a:gd name="T22" fmla="*/ 2147483646 w 83"/>
                  <a:gd name="T23" fmla="*/ 2147483646 h 101"/>
                  <a:gd name="T24" fmla="*/ 2147483646 w 83"/>
                  <a:gd name="T25" fmla="*/ 2147483646 h 10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3" h="101">
                    <a:moveTo>
                      <a:pt x="23" y="101"/>
                    </a:moveTo>
                    <a:lnTo>
                      <a:pt x="0" y="15"/>
                    </a:lnTo>
                    <a:lnTo>
                      <a:pt x="58" y="0"/>
                    </a:lnTo>
                    <a:lnTo>
                      <a:pt x="62" y="15"/>
                    </a:lnTo>
                    <a:lnTo>
                      <a:pt x="23" y="26"/>
                    </a:lnTo>
                    <a:lnTo>
                      <a:pt x="28" y="44"/>
                    </a:lnTo>
                    <a:lnTo>
                      <a:pt x="56" y="37"/>
                    </a:lnTo>
                    <a:lnTo>
                      <a:pt x="60" y="52"/>
                    </a:lnTo>
                    <a:lnTo>
                      <a:pt x="32" y="59"/>
                    </a:lnTo>
                    <a:lnTo>
                      <a:pt x="37" y="81"/>
                    </a:lnTo>
                    <a:lnTo>
                      <a:pt x="79" y="70"/>
                    </a:lnTo>
                    <a:lnTo>
                      <a:pt x="83" y="85"/>
                    </a:lnTo>
                    <a:lnTo>
                      <a:pt x="23" y="1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70" name="Freeform 136">
                <a:extLst>
                  <a:ext uri="{FF2B5EF4-FFF2-40B4-BE49-F238E27FC236}">
                    <a16:creationId xmlns:a16="http://schemas.microsoft.com/office/drawing/2014/main" id="{7037CBFC-5EFF-A95A-1FD9-4DCE6892F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950" y="1238250"/>
                <a:ext cx="133350" cy="155575"/>
              </a:xfrm>
              <a:custGeom>
                <a:avLst/>
                <a:gdLst>
                  <a:gd name="T0" fmla="*/ 2147483646 w 84"/>
                  <a:gd name="T1" fmla="*/ 2147483646 h 98"/>
                  <a:gd name="T2" fmla="*/ 2147483646 w 84"/>
                  <a:gd name="T3" fmla="*/ 2147483646 h 98"/>
                  <a:gd name="T4" fmla="*/ 2147483646 w 84"/>
                  <a:gd name="T5" fmla="*/ 2147483646 h 98"/>
                  <a:gd name="T6" fmla="*/ 2147483646 w 84"/>
                  <a:gd name="T7" fmla="*/ 2147483646 h 98"/>
                  <a:gd name="T8" fmla="*/ 2147483646 w 84"/>
                  <a:gd name="T9" fmla="*/ 2147483646 h 98"/>
                  <a:gd name="T10" fmla="*/ 2147483646 w 84"/>
                  <a:gd name="T11" fmla="*/ 2147483646 h 98"/>
                  <a:gd name="T12" fmla="*/ 2147483646 w 84"/>
                  <a:gd name="T13" fmla="*/ 2147483646 h 98"/>
                  <a:gd name="T14" fmla="*/ 2147483646 w 84"/>
                  <a:gd name="T15" fmla="*/ 2147483646 h 98"/>
                  <a:gd name="T16" fmla="*/ 2147483646 w 84"/>
                  <a:gd name="T17" fmla="*/ 2147483646 h 98"/>
                  <a:gd name="T18" fmla="*/ 2147483646 w 84"/>
                  <a:gd name="T19" fmla="*/ 2147483646 h 98"/>
                  <a:gd name="T20" fmla="*/ 2147483646 w 84"/>
                  <a:gd name="T21" fmla="*/ 2147483646 h 9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4" h="98">
                    <a:moveTo>
                      <a:pt x="5" y="55"/>
                    </a:moveTo>
                    <a:cubicBezTo>
                      <a:pt x="0" y="25"/>
                      <a:pt x="15" y="7"/>
                      <a:pt x="37" y="4"/>
                    </a:cubicBezTo>
                    <a:cubicBezTo>
                      <a:pt x="59" y="0"/>
                      <a:pt x="71" y="10"/>
                      <a:pt x="77" y="25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5" y="24"/>
                      <a:pt x="50" y="18"/>
                      <a:pt x="40" y="20"/>
                    </a:cubicBezTo>
                    <a:cubicBezTo>
                      <a:pt x="26" y="22"/>
                      <a:pt x="21" y="34"/>
                      <a:pt x="24" y="52"/>
                    </a:cubicBezTo>
                    <a:cubicBezTo>
                      <a:pt x="27" y="71"/>
                      <a:pt x="36" y="81"/>
                      <a:pt x="49" y="79"/>
                    </a:cubicBezTo>
                    <a:cubicBezTo>
                      <a:pt x="60" y="77"/>
                      <a:pt x="64" y="70"/>
                      <a:pt x="65" y="58"/>
                    </a:cubicBezTo>
                    <a:cubicBezTo>
                      <a:pt x="84" y="59"/>
                      <a:pt x="84" y="59"/>
                      <a:pt x="84" y="59"/>
                    </a:cubicBezTo>
                    <a:cubicBezTo>
                      <a:pt x="82" y="77"/>
                      <a:pt x="74" y="91"/>
                      <a:pt x="52" y="95"/>
                    </a:cubicBezTo>
                    <a:cubicBezTo>
                      <a:pt x="29" y="98"/>
                      <a:pt x="10" y="86"/>
                      <a:pt x="5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 dirty="0"/>
              </a:p>
            </p:txBody>
          </p:sp>
        </p:grpSp>
        <p:grpSp>
          <p:nvGrpSpPr>
            <p:cNvPr id="30764" name="Ryhmä 201">
              <a:extLst>
                <a:ext uri="{FF2B5EF4-FFF2-40B4-BE49-F238E27FC236}">
                  <a16:creationId xmlns:a16="http://schemas.microsoft.com/office/drawing/2014/main" id="{107B36A3-1BA6-934E-3163-4EC3E77A00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60825" y="3702050"/>
              <a:ext cx="346076" cy="203201"/>
              <a:chOff x="4060825" y="3702050"/>
              <a:chExt cx="346076" cy="203201"/>
            </a:xfrm>
          </p:grpSpPr>
          <p:sp>
            <p:nvSpPr>
              <p:cNvPr id="30765" name="Freeform 137">
                <a:extLst>
                  <a:ext uri="{FF2B5EF4-FFF2-40B4-BE49-F238E27FC236}">
                    <a16:creationId xmlns:a16="http://schemas.microsoft.com/office/drawing/2014/main" id="{0C66F077-D0FD-08DD-9AFF-8DC8F6244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0825" y="3702050"/>
                <a:ext cx="127000" cy="141288"/>
              </a:xfrm>
              <a:custGeom>
                <a:avLst/>
                <a:gdLst>
                  <a:gd name="T0" fmla="*/ 0 w 80"/>
                  <a:gd name="T1" fmla="*/ 2147483646 h 89"/>
                  <a:gd name="T2" fmla="*/ 2147483646 w 80"/>
                  <a:gd name="T3" fmla="*/ 2147483646 h 89"/>
                  <a:gd name="T4" fmla="*/ 2147483646 w 80"/>
                  <a:gd name="T5" fmla="*/ 2147483646 h 89"/>
                  <a:gd name="T6" fmla="*/ 2147483646 w 80"/>
                  <a:gd name="T7" fmla="*/ 2147483646 h 89"/>
                  <a:gd name="T8" fmla="*/ 2147483646 w 80"/>
                  <a:gd name="T9" fmla="*/ 0 h 89"/>
                  <a:gd name="T10" fmla="*/ 2147483646 w 80"/>
                  <a:gd name="T11" fmla="*/ 2147483646 h 89"/>
                  <a:gd name="T12" fmla="*/ 2147483646 w 80"/>
                  <a:gd name="T13" fmla="*/ 2147483646 h 89"/>
                  <a:gd name="T14" fmla="*/ 2147483646 w 80"/>
                  <a:gd name="T15" fmla="*/ 2147483646 h 89"/>
                  <a:gd name="T16" fmla="*/ 0 w 80"/>
                  <a:gd name="T17" fmla="*/ 2147483646 h 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0" h="89">
                    <a:moveTo>
                      <a:pt x="0" y="63"/>
                    </a:moveTo>
                    <a:cubicBezTo>
                      <a:pt x="14" y="55"/>
                      <a:pt x="14" y="55"/>
                      <a:pt x="14" y="55"/>
                    </a:cubicBezTo>
                    <a:cubicBezTo>
                      <a:pt x="17" y="60"/>
                      <a:pt x="20" y="64"/>
                      <a:pt x="25" y="66"/>
                    </a:cubicBezTo>
                    <a:cubicBezTo>
                      <a:pt x="32" y="69"/>
                      <a:pt x="37" y="66"/>
                      <a:pt x="41" y="56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58" y="65"/>
                      <a:pt x="58" y="65"/>
                      <a:pt x="58" y="65"/>
                    </a:cubicBezTo>
                    <a:cubicBezTo>
                      <a:pt x="52" y="81"/>
                      <a:pt x="41" y="89"/>
                      <a:pt x="21" y="81"/>
                    </a:cubicBezTo>
                    <a:cubicBezTo>
                      <a:pt x="9" y="77"/>
                      <a:pt x="3" y="70"/>
                      <a:pt x="0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66" name="Freeform 138">
                <a:extLst>
                  <a:ext uri="{FF2B5EF4-FFF2-40B4-BE49-F238E27FC236}">
                    <a16:creationId xmlns:a16="http://schemas.microsoft.com/office/drawing/2014/main" id="{34BEA059-2F3E-2B82-8BE3-E97FA71506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3538" y="3719513"/>
                <a:ext cx="141288" cy="161925"/>
              </a:xfrm>
              <a:custGeom>
                <a:avLst/>
                <a:gdLst>
                  <a:gd name="T0" fmla="*/ 2147483646 w 89"/>
                  <a:gd name="T1" fmla="*/ 2147483646 h 102"/>
                  <a:gd name="T2" fmla="*/ 2147483646 w 89"/>
                  <a:gd name="T3" fmla="*/ 0 h 102"/>
                  <a:gd name="T4" fmla="*/ 2147483646 w 89"/>
                  <a:gd name="T5" fmla="*/ 2147483646 h 102"/>
                  <a:gd name="T6" fmla="*/ 2147483646 w 89"/>
                  <a:gd name="T7" fmla="*/ 2147483646 h 102"/>
                  <a:gd name="T8" fmla="*/ 2147483646 w 89"/>
                  <a:gd name="T9" fmla="*/ 2147483646 h 102"/>
                  <a:gd name="T10" fmla="*/ 2147483646 w 89"/>
                  <a:gd name="T11" fmla="*/ 2147483646 h 102"/>
                  <a:gd name="T12" fmla="*/ 2147483646 w 89"/>
                  <a:gd name="T13" fmla="*/ 2147483646 h 102"/>
                  <a:gd name="T14" fmla="*/ 2147483646 w 89"/>
                  <a:gd name="T15" fmla="*/ 2147483646 h 102"/>
                  <a:gd name="T16" fmla="*/ 2147483646 w 89"/>
                  <a:gd name="T17" fmla="*/ 2147483646 h 102"/>
                  <a:gd name="T18" fmla="*/ 2147483646 w 89"/>
                  <a:gd name="T19" fmla="*/ 2147483646 h 102"/>
                  <a:gd name="T20" fmla="*/ 2147483646 w 89"/>
                  <a:gd name="T21" fmla="*/ 2147483646 h 10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9" h="102">
                    <a:moveTo>
                      <a:pt x="5" y="52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21" y="69"/>
                      <a:pt x="24" y="78"/>
                      <a:pt x="35" y="81"/>
                    </a:cubicBezTo>
                    <a:cubicBezTo>
                      <a:pt x="46" y="84"/>
                      <a:pt x="53" y="78"/>
                      <a:pt x="56" y="66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74" y="71"/>
                      <a:pt x="74" y="71"/>
                      <a:pt x="74" y="71"/>
                    </a:cubicBezTo>
                    <a:cubicBezTo>
                      <a:pt x="69" y="92"/>
                      <a:pt x="54" y="102"/>
                      <a:pt x="31" y="96"/>
                    </a:cubicBezTo>
                    <a:cubicBezTo>
                      <a:pt x="7" y="90"/>
                      <a:pt x="0" y="73"/>
                      <a:pt x="5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  <p:sp>
            <p:nvSpPr>
              <p:cNvPr id="30767" name="Freeform 139">
                <a:extLst>
                  <a:ext uri="{FF2B5EF4-FFF2-40B4-BE49-F238E27FC236}">
                    <a16:creationId xmlns:a16="http://schemas.microsoft.com/office/drawing/2014/main" id="{885C1097-283D-2399-7B7C-431BF1C9D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063" y="3751263"/>
                <a:ext cx="96838" cy="153988"/>
              </a:xfrm>
              <a:custGeom>
                <a:avLst/>
                <a:gdLst>
                  <a:gd name="T0" fmla="*/ 0 w 61"/>
                  <a:gd name="T1" fmla="*/ 2147483646 h 97"/>
                  <a:gd name="T2" fmla="*/ 2147483646 w 61"/>
                  <a:gd name="T3" fmla="*/ 0 h 97"/>
                  <a:gd name="T4" fmla="*/ 2147483646 w 61"/>
                  <a:gd name="T5" fmla="*/ 2147483646 h 97"/>
                  <a:gd name="T6" fmla="*/ 2147483646 w 61"/>
                  <a:gd name="T7" fmla="*/ 2147483646 h 97"/>
                  <a:gd name="T8" fmla="*/ 2147483646 w 61"/>
                  <a:gd name="T9" fmla="*/ 2147483646 h 97"/>
                  <a:gd name="T10" fmla="*/ 2147483646 w 61"/>
                  <a:gd name="T11" fmla="*/ 2147483646 h 97"/>
                  <a:gd name="T12" fmla="*/ 0 w 61"/>
                  <a:gd name="T13" fmla="*/ 2147483646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1" h="97">
                    <a:moveTo>
                      <a:pt x="0" y="88"/>
                    </a:moveTo>
                    <a:lnTo>
                      <a:pt x="15" y="0"/>
                    </a:lnTo>
                    <a:lnTo>
                      <a:pt x="34" y="3"/>
                    </a:lnTo>
                    <a:lnTo>
                      <a:pt x="22" y="75"/>
                    </a:lnTo>
                    <a:lnTo>
                      <a:pt x="61" y="82"/>
                    </a:lnTo>
                    <a:lnTo>
                      <a:pt x="58" y="97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i-FI" sz="1600"/>
              </a:p>
            </p:txBody>
          </p:sp>
        </p:grpSp>
      </p:grpSp>
      <p:sp>
        <p:nvSpPr>
          <p:cNvPr id="209" name="Tekstiruutu 208">
            <a:extLst>
              <a:ext uri="{FF2B5EF4-FFF2-40B4-BE49-F238E27FC236}">
                <a16:creationId xmlns:a16="http://schemas.microsoft.com/office/drawing/2014/main" id="{B133BB47-1E7A-73A7-F757-8C1C6A7C6521}"/>
              </a:ext>
            </a:extLst>
          </p:cNvPr>
          <p:cNvSpPr txBox="1"/>
          <p:nvPr/>
        </p:nvSpPr>
        <p:spPr>
          <a:xfrm>
            <a:off x="5553596" y="2832926"/>
            <a:ext cx="1073680" cy="1184415"/>
          </a:xfrm>
          <a:prstGeom prst="rect">
            <a:avLst/>
          </a:prstGeom>
          <a:noFill/>
        </p:spPr>
        <p:txBody>
          <a:bodyPr wrap="none" lIns="48000" tIns="48000" rIns="48000" bIns="48000">
            <a:spAutoFit/>
          </a:bodyPr>
          <a:lstStyle/>
          <a:p>
            <a:pPr algn="ctr">
              <a:spcBef>
                <a:spcPts val="800"/>
              </a:spcBef>
              <a:buClr>
                <a:srgbClr val="363534"/>
              </a:buClr>
              <a:defRPr/>
            </a:pPr>
            <a:r>
              <a:rPr lang="en-GB" sz="3200" b="1" spc="-267" dirty="0" err="1"/>
              <a:t>Vuosi</a:t>
            </a:r>
            <a:r>
              <a:rPr lang="en-GB" sz="3200" b="1" spc="-267" dirty="0"/>
              <a:t>-</a:t>
            </a:r>
          </a:p>
          <a:p>
            <a:pPr algn="ctr">
              <a:spcBef>
                <a:spcPts val="800"/>
              </a:spcBef>
              <a:buClr>
                <a:srgbClr val="363534"/>
              </a:buClr>
              <a:defRPr/>
            </a:pPr>
            <a:r>
              <a:rPr lang="en-GB" sz="3200" b="1" spc="-267" dirty="0" err="1"/>
              <a:t>kello</a:t>
            </a:r>
            <a:endParaRPr lang="en-GB" sz="3200" b="1" spc="-267" dirty="0"/>
          </a:p>
        </p:txBody>
      </p:sp>
      <p:sp>
        <p:nvSpPr>
          <p:cNvPr id="30741" name="Suorakulmio 221">
            <a:extLst>
              <a:ext uri="{FF2B5EF4-FFF2-40B4-BE49-F238E27FC236}">
                <a16:creationId xmlns:a16="http://schemas.microsoft.com/office/drawing/2014/main" id="{99047B60-87B8-E271-8605-B3A63A312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37" y="2810777"/>
            <a:ext cx="3493153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altLang="en-US" sz="1600" dirty="0">
                <a:latin typeface="+mn-lt"/>
              </a:rPr>
              <a:t>Kokous koululla</a:t>
            </a:r>
          </a:p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altLang="en-US" sz="1600" dirty="0">
                <a:latin typeface="+mn-lt"/>
              </a:rPr>
              <a:t>Kasvatusluento </a:t>
            </a:r>
            <a:r>
              <a:rPr lang="fi-FI" altLang="en-US" sz="1600" dirty="0" err="1">
                <a:latin typeface="+mn-lt"/>
              </a:rPr>
              <a:t>Teamsissa</a:t>
            </a:r>
            <a:endParaRPr lang="fi-FI" altLang="en-US" sz="1600" dirty="0">
              <a:latin typeface="+mn-lt"/>
            </a:endParaRPr>
          </a:p>
        </p:txBody>
      </p:sp>
      <p:sp>
        <p:nvSpPr>
          <p:cNvPr id="30742" name="Suorakulmio 10">
            <a:extLst>
              <a:ext uri="{FF2B5EF4-FFF2-40B4-BE49-F238E27FC236}">
                <a16:creationId xmlns:a16="http://schemas.microsoft.com/office/drawing/2014/main" id="{35B7408C-DAF8-2B85-130A-6B24C24B4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5990" y="1151474"/>
            <a:ext cx="4896543" cy="338554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1600" b="1" dirty="0" err="1">
                <a:latin typeface="+mn-lt"/>
              </a:rPr>
              <a:t>Hyvää</a:t>
            </a:r>
            <a:r>
              <a:rPr lang="en-US" altLang="en-US" sz="1600" b="1" dirty="0">
                <a:latin typeface="+mn-lt"/>
              </a:rPr>
              <a:t> </a:t>
            </a:r>
            <a:r>
              <a:rPr lang="en-US" altLang="en-US" sz="1600" b="1" dirty="0" err="1">
                <a:latin typeface="+mn-lt"/>
              </a:rPr>
              <a:t>uutta</a:t>
            </a:r>
            <a:r>
              <a:rPr lang="en-US" altLang="en-US" sz="1600" b="1" dirty="0">
                <a:latin typeface="+mn-lt"/>
              </a:rPr>
              <a:t> </a:t>
            </a:r>
            <a:r>
              <a:rPr lang="en-US" altLang="en-US" sz="1600" b="1" dirty="0" err="1">
                <a:latin typeface="+mn-lt"/>
              </a:rPr>
              <a:t>vuotta</a:t>
            </a:r>
            <a:r>
              <a:rPr lang="en-US" altLang="en-US" sz="1600" b="1" dirty="0">
                <a:latin typeface="+mn-lt"/>
              </a:rPr>
              <a:t>!</a:t>
            </a:r>
          </a:p>
        </p:txBody>
      </p:sp>
      <p:sp>
        <p:nvSpPr>
          <p:cNvPr id="30743" name="Suorakulmio 212">
            <a:extLst>
              <a:ext uri="{FF2B5EF4-FFF2-40B4-BE49-F238E27FC236}">
                <a16:creationId xmlns:a16="http://schemas.microsoft.com/office/drawing/2014/main" id="{48B18A90-8D10-42B2-E7FB-263A22AE1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9034" y="1806807"/>
            <a:ext cx="3828119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lIns="91440" tIns="45720" rIns="91440" bIns="45720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fi-FI" altLang="en-US" sz="1600" dirty="0">
                <a:latin typeface="+mn-lt"/>
              </a:rPr>
              <a:t>Kokous koululla</a:t>
            </a:r>
            <a:endParaRPr lang="en-US" altLang="en-US" sz="1600" dirty="0">
              <a:latin typeface="+mn-lt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 err="1">
                <a:latin typeface="+mn-lt"/>
                <a:cs typeface="Arial"/>
              </a:rPr>
              <a:t>Hyvintointipäivä</a:t>
            </a:r>
            <a:r>
              <a:rPr lang="en-US" altLang="en-US" sz="1600" dirty="0">
                <a:latin typeface="+mn-lt"/>
                <a:cs typeface="Arial"/>
              </a:rPr>
              <a:t> </a:t>
            </a:r>
            <a:r>
              <a:rPr lang="en-US" altLang="en-US" sz="1600" dirty="0" err="1">
                <a:latin typeface="+mn-lt"/>
                <a:cs typeface="Arial"/>
              </a:rPr>
              <a:t>koululla</a:t>
            </a:r>
            <a:r>
              <a:rPr lang="en-US" altLang="en-US" sz="1600" dirty="0">
                <a:latin typeface="+mn-lt"/>
                <a:cs typeface="Arial"/>
              </a:rPr>
              <a:t> 6.-9.-lk</a:t>
            </a:r>
          </a:p>
        </p:txBody>
      </p:sp>
      <p:sp>
        <p:nvSpPr>
          <p:cNvPr id="30744" name="Suorakulmio 213">
            <a:extLst>
              <a:ext uri="{FF2B5EF4-FFF2-40B4-BE49-F238E27FC236}">
                <a16:creationId xmlns:a16="http://schemas.microsoft.com/office/drawing/2014/main" id="{C94BB576-21CF-A825-7AF1-F4DA9E6C8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8506" y="2710055"/>
            <a:ext cx="3805442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lIns="91440" tIns="45720" rIns="91440" bIns="45720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altLang="en-US" sz="1600" dirty="0">
                <a:latin typeface="+mn-lt"/>
              </a:rPr>
              <a:t>Kokous koululla</a:t>
            </a:r>
            <a:endParaRPr lang="fi-FI" sz="1600" dirty="0">
              <a:latin typeface="+mn-lt"/>
            </a:endParaRPr>
          </a:p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sz="1600" dirty="0">
                <a:latin typeface="+mn-lt"/>
              </a:rPr>
              <a:t>Disco </a:t>
            </a:r>
            <a:r>
              <a:rPr lang="fi-FI" sz="1600" dirty="0" err="1">
                <a:latin typeface="+mn-lt"/>
              </a:rPr>
              <a:t>nuokkarilla</a:t>
            </a:r>
            <a:r>
              <a:rPr lang="fi-FI" sz="1600" dirty="0">
                <a:latin typeface="+mn-lt"/>
              </a:rPr>
              <a:t> 1.-6.-lk</a:t>
            </a:r>
          </a:p>
        </p:txBody>
      </p:sp>
      <p:sp>
        <p:nvSpPr>
          <p:cNvPr id="30745" name="Suorakulmio 214">
            <a:extLst>
              <a:ext uri="{FF2B5EF4-FFF2-40B4-BE49-F238E27FC236}">
                <a16:creationId xmlns:a16="http://schemas.microsoft.com/office/drawing/2014/main" id="{B533411C-9C9C-2BD7-8177-671A5F166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6240" y="3724089"/>
            <a:ext cx="3717708" cy="830997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lIns="91440" tIns="45720" rIns="91440" bIns="45720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altLang="en-US" sz="1600" dirty="0">
                <a:latin typeface="+mn-lt"/>
              </a:rPr>
              <a:t>Kokous koululla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cs typeface="+mn-cs"/>
            </a:endParaRPr>
          </a:p>
          <a:p>
            <a:pPr marL="206375" indent="-171450"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Kakkutukkukeräys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-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Reilun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koululaisen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stipendit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46" name="Suorakulmio 215">
            <a:extLst>
              <a:ext uri="{FF2B5EF4-FFF2-40B4-BE49-F238E27FC236}">
                <a16:creationId xmlns:a16="http://schemas.microsoft.com/office/drawing/2014/main" id="{196FEA28-0FCF-1D9D-4A44-4164461AA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8334" y="4985536"/>
            <a:ext cx="3499124" cy="830997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altLang="en-US" sz="1600" dirty="0">
                <a:latin typeface="Verlag Book"/>
              </a:rPr>
              <a:t>Kokous koululla tai vapaamuotoisesti piknikillä</a:t>
            </a:r>
            <a:endParaRPr lang="en-US" altLang="en-US" sz="1600" dirty="0">
              <a:latin typeface="+mn-lt"/>
            </a:endParaRPr>
          </a:p>
          <a:p>
            <a:pPr marL="206375" indent="-1714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 err="1">
                <a:latin typeface="+mn-lt"/>
              </a:rPr>
              <a:t>Alakoulun</a:t>
            </a:r>
            <a:r>
              <a:rPr lang="en-US" altLang="en-US" sz="1600" dirty="0">
                <a:latin typeface="+mn-lt"/>
              </a:rPr>
              <a:t> </a:t>
            </a:r>
            <a:r>
              <a:rPr lang="en-US" altLang="en-US" sz="1600" dirty="0" err="1">
                <a:latin typeface="+mn-lt"/>
              </a:rPr>
              <a:t>pihatapahtuma</a:t>
            </a:r>
            <a:endParaRPr lang="en-US" altLang="en-US" sz="1600" dirty="0">
              <a:latin typeface="+mn-lt"/>
            </a:endParaRPr>
          </a:p>
        </p:txBody>
      </p:sp>
      <p:sp>
        <p:nvSpPr>
          <p:cNvPr id="30748" name="Suorakulmio 217">
            <a:extLst>
              <a:ext uri="{FF2B5EF4-FFF2-40B4-BE49-F238E27FC236}">
                <a16:creationId xmlns:a16="http://schemas.microsoft.com/office/drawing/2014/main" id="{BD0217FC-F402-DA09-133F-F980DCBEE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464" y="4910306"/>
            <a:ext cx="2901170" cy="1077218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lIns="91440" tIns="45720" rIns="91440" bIns="45720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sz="1600" b="1" dirty="0">
                <a:latin typeface="+mn-lt"/>
              </a:rPr>
              <a:t>Tervetuloa kouluun!</a:t>
            </a:r>
          </a:p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sz="1600" dirty="0">
                <a:latin typeface="+mn-lt"/>
              </a:rPr>
              <a:t>Suojatievalvonta ensimmäisenä koulupäivänä</a:t>
            </a:r>
          </a:p>
        </p:txBody>
      </p:sp>
      <p:sp>
        <p:nvSpPr>
          <p:cNvPr id="30749" name="Suorakulmio 218">
            <a:extLst>
              <a:ext uri="{FF2B5EF4-FFF2-40B4-BE49-F238E27FC236}">
                <a16:creationId xmlns:a16="http://schemas.microsoft.com/office/drawing/2014/main" id="{2937CF9A-BD99-DBA1-9D34-684CADE06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6" y="3725152"/>
            <a:ext cx="3885459" cy="830997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 err="1">
                <a:latin typeface="+mn-lt"/>
              </a:rPr>
              <a:t>Lukuvuoden</a:t>
            </a:r>
            <a:r>
              <a:rPr lang="en-US" altLang="en-US" sz="1600" dirty="0">
                <a:latin typeface="+mn-lt"/>
              </a:rPr>
              <a:t> </a:t>
            </a:r>
            <a:r>
              <a:rPr lang="en-US" altLang="en-US" sz="1600" dirty="0" err="1">
                <a:latin typeface="+mn-lt"/>
              </a:rPr>
              <a:t>ensimmäinen</a:t>
            </a:r>
            <a:r>
              <a:rPr lang="en-US" altLang="en-US" sz="1600" dirty="0">
                <a:latin typeface="+mn-lt"/>
              </a:rPr>
              <a:t> </a:t>
            </a:r>
            <a:r>
              <a:rPr lang="en-US" altLang="en-US" sz="1600" dirty="0" err="1">
                <a:latin typeface="+mn-lt"/>
              </a:rPr>
              <a:t>kokous</a:t>
            </a:r>
            <a:r>
              <a:rPr lang="en-US" altLang="en-US" sz="1600" dirty="0">
                <a:latin typeface="+mn-lt"/>
              </a:rPr>
              <a:t> </a:t>
            </a:r>
            <a:r>
              <a:rPr lang="en-US" altLang="en-US" sz="1600" dirty="0" err="1">
                <a:latin typeface="+mn-lt"/>
              </a:rPr>
              <a:t>koululla</a:t>
            </a:r>
            <a:endParaRPr lang="en-US" altLang="en-US" sz="16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 err="1">
                <a:latin typeface="+mn-lt"/>
              </a:rPr>
              <a:t>Kodin</a:t>
            </a:r>
            <a:r>
              <a:rPr lang="en-US" altLang="en-US" sz="1600" dirty="0">
                <a:latin typeface="+mn-lt"/>
              </a:rPr>
              <a:t> ja </a:t>
            </a:r>
            <a:r>
              <a:rPr lang="en-US" altLang="en-US" sz="1600" dirty="0" err="1">
                <a:latin typeface="+mn-lt"/>
              </a:rPr>
              <a:t>koulun</a:t>
            </a:r>
            <a:r>
              <a:rPr lang="en-US" altLang="en-US" sz="1600" dirty="0">
                <a:latin typeface="+mn-lt"/>
              </a:rPr>
              <a:t> </a:t>
            </a:r>
            <a:r>
              <a:rPr lang="en-US" altLang="en-US" sz="1600" dirty="0" err="1">
                <a:latin typeface="+mn-lt"/>
              </a:rPr>
              <a:t>päivä</a:t>
            </a:r>
            <a:endParaRPr lang="en-US" altLang="en-US" sz="1600" dirty="0">
              <a:latin typeface="+mn-lt"/>
            </a:endParaRPr>
          </a:p>
        </p:txBody>
      </p:sp>
      <p:sp>
        <p:nvSpPr>
          <p:cNvPr id="30751" name="Suorakulmio 220">
            <a:extLst>
              <a:ext uri="{FF2B5EF4-FFF2-40B4-BE49-F238E27FC236}">
                <a16:creationId xmlns:a16="http://schemas.microsoft.com/office/drawing/2014/main" id="{C8FE1575-C94E-BE8F-E027-C1E2F78AC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764" y="1444809"/>
            <a:ext cx="3573384" cy="1077218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fi-FI" altLang="en-US" sz="1600" dirty="0">
                <a:latin typeface="+mn-lt"/>
              </a:rPr>
              <a:t>Kokous koululla</a:t>
            </a:r>
            <a:endParaRPr kumimoji="0" lang="fi-FI" alt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cs typeface="+mn-c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kumimoji="0" lang="fi-FI" alt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cs typeface="+mn-cs"/>
              </a:rPr>
              <a:t>Näy pimeässä –heijastintapahtuma Salen ja koulun läheisyydessä</a:t>
            </a:r>
          </a:p>
          <a:p>
            <a:pPr>
              <a:buFont typeface="Arial" panose="020B0604020202020204" pitchFamily="34" charset="0"/>
              <a:buChar char="•"/>
            </a:pPr>
            <a:r>
              <a:rPr kumimoji="0" lang="fi-FI" alt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cs typeface="+mn-cs"/>
              </a:rPr>
              <a:t>Nuokkarivierailu</a:t>
            </a:r>
            <a:endParaRPr kumimoji="0" lang="fi-FI" alt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30747" name="Suorakulmio 216">
            <a:extLst>
              <a:ext uri="{FF2B5EF4-FFF2-40B4-BE49-F238E27FC236}">
                <a16:creationId xmlns:a16="http://schemas.microsoft.com/office/drawing/2014/main" id="{C0F495F4-16DC-7D05-3DEF-3CA07E97F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762" y="5938759"/>
            <a:ext cx="2355113" cy="338554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fi-FI" altLang="en-US" sz="1600" b="1" dirty="0">
                <a:latin typeface="+mn-lt"/>
              </a:rPr>
              <a:t>Hyvää kesää! </a:t>
            </a:r>
            <a:r>
              <a:rPr lang="fi-FI" altLang="en-US" sz="1600" dirty="0">
                <a:latin typeface="+mn-lt"/>
                <a:sym typeface="Wingdings" panose="05000000000000000000" pitchFamily="2" charset="2"/>
              </a:rPr>
              <a:t></a:t>
            </a:r>
            <a:endParaRPr lang="fi-FI" altLang="en-US" sz="1600" dirty="0">
              <a:latin typeface="+mn-lt"/>
            </a:endParaRPr>
          </a:p>
        </p:txBody>
      </p:sp>
      <p:sp>
        <p:nvSpPr>
          <p:cNvPr id="97" name="Suorakulmio 221">
            <a:extLst>
              <a:ext uri="{FF2B5EF4-FFF2-40B4-BE49-F238E27FC236}">
                <a16:creationId xmlns:a16="http://schemas.microsoft.com/office/drawing/2014/main" id="{E8E2D8F9-835E-1006-99DE-30676A9F3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8462" y="391547"/>
            <a:ext cx="3969576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3D3D3D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marL="142875" indent="-1079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altLang="en-US" sz="1600" dirty="0">
                <a:latin typeface="+mn-lt"/>
              </a:rPr>
              <a:t>Kokous koululla</a:t>
            </a:r>
          </a:p>
          <a:p>
            <a:pPr marL="206375" indent="-171450">
              <a:buFont typeface="Arial" panose="020B0604020202020204" pitchFamily="34" charset="0"/>
              <a:buChar char="•"/>
            </a:pPr>
            <a:r>
              <a:rPr lang="fi-FI" altLang="en-US" sz="1600" dirty="0" err="1">
                <a:latin typeface="+mn-lt"/>
              </a:rPr>
              <a:t>Pikkujouludisco</a:t>
            </a:r>
            <a:r>
              <a:rPr lang="fi-FI" altLang="en-US" sz="1600" dirty="0">
                <a:latin typeface="+mn-lt"/>
              </a:rPr>
              <a:t> </a:t>
            </a:r>
            <a:r>
              <a:rPr lang="fi-FI" altLang="en-US" sz="1600" dirty="0" err="1">
                <a:latin typeface="+mn-lt"/>
              </a:rPr>
              <a:t>nuokkarilla</a:t>
            </a:r>
            <a:r>
              <a:rPr lang="fi-FI" altLang="en-US" sz="1600" dirty="0">
                <a:latin typeface="+mn-lt"/>
              </a:rPr>
              <a:t> 1.-6.-lk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4CD1FC-A63A-B7C1-E943-D035C79759A6}"/>
              </a:ext>
            </a:extLst>
          </p:cNvPr>
          <p:cNvSpPr txBox="1"/>
          <p:nvPr/>
        </p:nvSpPr>
        <p:spPr>
          <a:xfrm>
            <a:off x="6555752" y="32050"/>
            <a:ext cx="5256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Aptos Black" panose="020B0004020202020204" pitchFamily="34" charset="0"/>
              </a:rPr>
              <a:t>Talvikankaan koulun vanhempaintoimikunta</a:t>
            </a:r>
          </a:p>
        </p:txBody>
      </p:sp>
    </p:spTree>
    <p:extLst>
      <p:ext uri="{BB962C8B-B14F-4D97-AF65-F5344CB8AC3E}">
        <p14:creationId xmlns:p14="http://schemas.microsoft.com/office/powerpoint/2010/main" val="3341270347"/>
      </p:ext>
    </p:extLst>
  </p:cSld>
  <p:clrMapOvr>
    <a:masterClrMapping/>
  </p:clrMapOvr>
  <p:transition spd="med" advTm="27261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Black</vt:lpstr>
      <vt:lpstr>Aptos Display</vt:lpstr>
      <vt:lpstr>Arial</vt:lpstr>
      <vt:lpstr>Verlag Book</vt:lpstr>
      <vt:lpstr>Office Theme</vt:lpstr>
      <vt:lpstr>PowerPoint Presentation</vt:lpstr>
    </vt:vector>
  </TitlesOfParts>
  <Company>University of Oulu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Sirpa Kekäläinen</dc:creator>
  <cp:lastModifiedBy>Sirpa Kekäläinen</cp:lastModifiedBy>
  <cp:revision>1</cp:revision>
  <dcterms:created xsi:type="dcterms:W3CDTF">2026-09-03T17:21:13Z</dcterms:created>
  <dcterms:modified xsi:type="dcterms:W3CDTF">2026-09-03T17:22:07Z</dcterms:modified>
</cp:coreProperties>
</file>