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256" r:id="rId5"/>
    <p:sldId id="257" r:id="rId6"/>
    <p:sldId id="263" r:id="rId7"/>
    <p:sldId id="258" r:id="rId8"/>
    <p:sldId id="260" r:id="rId9"/>
    <p:sldId id="261" r:id="rId10"/>
    <p:sldId id="259" r:id="rId11"/>
    <p:sldId id="262" r:id="rId12"/>
    <p:sldId id="265" r:id="rId13"/>
    <p:sldId id="266" r:id="rId14"/>
  </p:sldIdLst>
  <p:sldSz cx="12192000" cy="6858000"/>
  <p:notesSz cx="6797675" cy="9926638"/>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91FC1F-8562-B6DC-879B-BF6DDFE4B6D9}" name="Herranen Tuula" initials="HT" userId="S::tuula.herranen@ouka.fi::f186c9e7-391b-459f-aa13-d863cd0b847f" providerId="AD"/>
  <p188:author id="{9CF9B7BA-08F8-CD8C-FF2E-A623C5355A3D}" name="Nyberg Sari" initials="NS" userId="S::sari.nyberg@ouka.fi::81af210f-cbff-4d10-99fa-f9fa679d86be" providerId="AD"/>
  <p188:author id="{F8EED5D8-A96D-942F-3B9C-FD0A3BA07919}" name="Niemelä Pirita" initials="NP" userId="S::pirita.niemela@ouka.fi::389c93ae-c01a-4832-b8f4-89dddf2edb3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42D5FB-E2D5-C194-1800-19D74D17495A}" v="1220" dt="2026-09-25T10:45:46.401"/>
    <p1510:client id="{EE25A16C-6B7D-FABD-A4EE-947936B489C1}" v="54" dt="2026-09-25T11:26:31.777"/>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110CF99-8546-9944-AF26-18CD4D3E6F2D}" type="datetimeFigureOut">
              <a:rPr lang="fi-FI" smtClean="0"/>
              <a:t>25.9.2026</a:t>
            </a:fld>
            <a:endParaRPr lang="fi-FI"/>
          </a:p>
        </p:txBody>
      </p:sp>
      <p:sp>
        <p:nvSpPr>
          <p:cNvPr id="4" name="Dian kuvan paikkamerkki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65DCCD3-B33E-814F-B15D-D5F1A828D8E1}" type="slidenum">
              <a:rPr lang="fi-FI" smtClean="0"/>
              <a:t>‹#›</a:t>
            </a:fld>
            <a:endParaRPr lang="fi-FI"/>
          </a:p>
        </p:txBody>
      </p:sp>
    </p:spTree>
    <p:extLst>
      <p:ext uri="{BB962C8B-B14F-4D97-AF65-F5344CB8AC3E}">
        <p14:creationId xmlns:p14="http://schemas.microsoft.com/office/powerpoint/2010/main" val="2838645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e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e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jpe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jpe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jpe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jpe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jpe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2.jpe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2.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png"/><Relationship Id="rId1" Type="http://schemas.openxmlformats.org/officeDocument/2006/relationships/slideMaster" Target="../slideMasters/slideMaster1.xml"/><Relationship Id="rId5" Type="http://schemas.openxmlformats.org/officeDocument/2006/relationships/image" Target="../media/image22.jpeg"/><Relationship Id="rId4" Type="http://schemas.openxmlformats.org/officeDocument/2006/relationships/image" Target="../media/image21.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2.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2.jpe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644F0B-803E-6D48-A06A-BC0EE7988E46}"/>
              </a:ext>
            </a:extLst>
          </p:cNvPr>
          <p:cNvSpPr>
            <a:spLocks noGrp="1"/>
          </p:cNvSpPr>
          <p:nvPr>
            <p:ph type="ctrTitle"/>
          </p:nvPr>
        </p:nvSpPr>
        <p:spPr>
          <a:xfrm>
            <a:off x="3243072" y="2060447"/>
            <a:ext cx="7424928" cy="1449515"/>
          </a:xfrm>
        </p:spPr>
        <p:txBody>
          <a:bodyPr anchor="b">
            <a:normAutofit/>
          </a:bodyPr>
          <a:lstStyle>
            <a:lvl1pPr algn="l">
              <a:defRPr sz="4000">
                <a:solidFill>
                  <a:schemeClr val="bg1"/>
                </a:solidFill>
              </a:defRPr>
            </a:lvl1pPr>
          </a:lstStyle>
          <a:p>
            <a:r>
              <a:rPr lang="fi-FI"/>
              <a:t>Muokkaa ots. perustyyl. napsautt.</a:t>
            </a:r>
          </a:p>
        </p:txBody>
      </p:sp>
      <p:sp>
        <p:nvSpPr>
          <p:cNvPr id="3" name="Alaotsikko 2">
            <a:extLst>
              <a:ext uri="{FF2B5EF4-FFF2-40B4-BE49-F238E27FC236}">
                <a16:creationId xmlns:a16="http://schemas.microsoft.com/office/drawing/2014/main" id="{C68D0D81-8714-384B-B95E-D37C3C5E32A8}"/>
              </a:ext>
            </a:extLst>
          </p:cNvPr>
          <p:cNvSpPr>
            <a:spLocks noGrp="1"/>
          </p:cNvSpPr>
          <p:nvPr>
            <p:ph type="subTitle" idx="1" hasCustomPrompt="1"/>
          </p:nvPr>
        </p:nvSpPr>
        <p:spPr>
          <a:xfrm>
            <a:off x="3243072" y="3852672"/>
            <a:ext cx="7424928" cy="963168"/>
          </a:xfrm>
        </p:spPr>
        <p:txBody>
          <a:bodyPr>
            <a:normAutofit/>
          </a:bodyPr>
          <a:lstStyle>
            <a:lvl1pPr marL="0" indent="0" algn="l">
              <a:buNone/>
              <a:defRPr sz="16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719877" y="669257"/>
            <a:ext cx="685800" cy="647700"/>
          </a:xfrm>
          <a:prstGeom prst="rect">
            <a:avLst/>
          </a:prstGeom>
        </p:spPr>
      </p:pic>
      <p:pic>
        <p:nvPicPr>
          <p:cNvPr id="6" name="Kuva 5" descr="Sivistys- ja kulttuuripalveluiden logo.">
            <a:extLst>
              <a:ext uri="{FF2B5EF4-FFF2-40B4-BE49-F238E27FC236}">
                <a16:creationId xmlns:a16="http://schemas.microsoft.com/office/drawing/2014/main" id="{F4FA2679-08D5-4EC5-8140-92D65B4EB0C3}"/>
              </a:ext>
            </a:extLst>
          </p:cNvPr>
          <p:cNvPicPr>
            <a:picLocks noChangeAspect="1"/>
          </p:cNvPicPr>
          <p:nvPr userDrawn="1"/>
        </p:nvPicPr>
        <p:blipFill>
          <a:blip r:embed="rId4"/>
          <a:stretch>
            <a:fillRect/>
          </a:stretch>
        </p:blipFill>
        <p:spPr>
          <a:xfrm>
            <a:off x="543991" y="4459045"/>
            <a:ext cx="2516987" cy="1576659"/>
          </a:xfrm>
          <a:prstGeom prst="rect">
            <a:avLst/>
          </a:prstGeom>
        </p:spPr>
      </p:pic>
      <p:pic>
        <p:nvPicPr>
          <p:cNvPr id="9" name="Kuva 8" descr="Oulun logo.">
            <a:extLst>
              <a:ext uri="{FF2B5EF4-FFF2-40B4-BE49-F238E27FC236}">
                <a16:creationId xmlns:a16="http://schemas.microsoft.com/office/drawing/2014/main" id="{88B3AE45-B976-45D3-8211-48E87A1B32F4}"/>
              </a:ext>
            </a:extLst>
          </p:cNvPr>
          <p:cNvPicPr>
            <a:picLocks noChangeAspect="1"/>
          </p:cNvPicPr>
          <p:nvPr userDrawn="1"/>
        </p:nvPicPr>
        <p:blipFill>
          <a:blip r:embed="rId5"/>
          <a:stretch>
            <a:fillRect/>
          </a:stretch>
        </p:blipFill>
        <p:spPr>
          <a:xfrm>
            <a:off x="10289689" y="5790882"/>
            <a:ext cx="925547" cy="244822"/>
          </a:xfrm>
          <a:prstGeom prst="rect">
            <a:avLst/>
          </a:prstGeom>
        </p:spPr>
      </p:pic>
    </p:spTree>
    <p:extLst>
      <p:ext uri="{BB962C8B-B14F-4D97-AF65-F5344CB8AC3E}">
        <p14:creationId xmlns:p14="http://schemas.microsoft.com/office/powerpoint/2010/main" val="2113847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Otsikkodia">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10" name="Kuva 9">
            <a:extLst>
              <a:ext uri="{FF2B5EF4-FFF2-40B4-BE49-F238E27FC236}">
                <a16:creationId xmlns:a16="http://schemas.microsoft.com/office/drawing/2014/main" id="{75DF2903-B3B4-41DD-809E-AA5BDCC391E5}"/>
              </a:ext>
            </a:extLst>
          </p:cNvPr>
          <p:cNvPicPr>
            <a:picLocks noChangeAspect="1"/>
          </p:cNvPicPr>
          <p:nvPr userDrawn="1"/>
        </p:nvPicPr>
        <p:blipFill>
          <a:blip r:embed="rId4"/>
          <a:stretch>
            <a:fillRect/>
          </a:stretch>
        </p:blipFill>
        <p:spPr>
          <a:xfrm>
            <a:off x="806824" y="3429000"/>
            <a:ext cx="10560423" cy="2741649"/>
          </a:xfrm>
          <a:prstGeom prst="rect">
            <a:avLst/>
          </a:prstGeom>
        </p:spPr>
      </p:pic>
      <p:sp>
        <p:nvSpPr>
          <p:cNvPr id="11" name="Otsikko 1">
            <a:extLst>
              <a:ext uri="{FF2B5EF4-FFF2-40B4-BE49-F238E27FC236}">
                <a16:creationId xmlns:a16="http://schemas.microsoft.com/office/drawing/2014/main" id="{56AF01AB-05B6-4311-A216-6DBEBB59165E}"/>
              </a:ext>
            </a:extLst>
          </p:cNvPr>
          <p:cNvSpPr>
            <a:spLocks noGrp="1"/>
          </p:cNvSpPr>
          <p:nvPr>
            <p:ph type="ctrTitle"/>
          </p:nvPr>
        </p:nvSpPr>
        <p:spPr>
          <a:xfrm>
            <a:off x="1481676" y="3887891"/>
            <a:ext cx="5903449" cy="1296297"/>
          </a:xfrm>
        </p:spPr>
        <p:txBody>
          <a:bodyPr anchor="b">
            <a:normAutofit/>
          </a:bodyPr>
          <a:lstStyle>
            <a:lvl1pPr algn="l">
              <a:defRPr sz="3000">
                <a:solidFill>
                  <a:schemeClr val="bg1"/>
                </a:solidFill>
              </a:defRPr>
            </a:lvl1pPr>
          </a:lstStyle>
          <a:p>
            <a:r>
              <a:rPr lang="fi-FI"/>
              <a:t>Muokkaa ots. perustyyl. napsautt.</a:t>
            </a:r>
          </a:p>
        </p:txBody>
      </p:sp>
      <p:sp>
        <p:nvSpPr>
          <p:cNvPr id="12" name="Alaotsikko 2">
            <a:extLst>
              <a:ext uri="{FF2B5EF4-FFF2-40B4-BE49-F238E27FC236}">
                <a16:creationId xmlns:a16="http://schemas.microsoft.com/office/drawing/2014/main" id="{7200CB74-A542-4E91-BB69-41AAD86C20B8}"/>
              </a:ext>
            </a:extLst>
          </p:cNvPr>
          <p:cNvSpPr>
            <a:spLocks noGrp="1"/>
          </p:cNvSpPr>
          <p:nvPr>
            <p:ph type="subTitle" idx="1" hasCustomPrompt="1"/>
          </p:nvPr>
        </p:nvSpPr>
        <p:spPr>
          <a:xfrm>
            <a:off x="1481676" y="5325034"/>
            <a:ext cx="5903449" cy="480701"/>
          </a:xfrm>
        </p:spPr>
        <p:txBody>
          <a:bodyPr anchor="b">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3" name="Päivämäärän paikkamerkki 5">
            <a:extLst>
              <a:ext uri="{FF2B5EF4-FFF2-40B4-BE49-F238E27FC236}">
                <a16:creationId xmlns:a16="http://schemas.microsoft.com/office/drawing/2014/main" id="{994AE624-B9D2-4FD5-A0B2-D1098AFB2704}"/>
              </a:ext>
            </a:extLst>
          </p:cNvPr>
          <p:cNvSpPr>
            <a:spLocks noGrp="1"/>
          </p:cNvSpPr>
          <p:nvPr>
            <p:ph type="dt" sz="half" idx="10"/>
          </p:nvPr>
        </p:nvSpPr>
        <p:spPr>
          <a:xfrm>
            <a:off x="9968292" y="3698049"/>
            <a:ext cx="966856" cy="365125"/>
          </a:xfrm>
        </p:spPr>
        <p:txBody>
          <a:bodyPr/>
          <a:lstStyle>
            <a:lvl1pPr algn="r">
              <a:defRPr/>
            </a:lvl1pPr>
          </a:lstStyle>
          <a:p>
            <a:fld id="{13851BC7-B432-4747-9742-70043FBB6BD1}" type="datetime1">
              <a:rPr lang="fi-FI" smtClean="0"/>
              <a:pPr/>
              <a:t>25.9.2026</a:t>
            </a:fld>
            <a:endParaRPr lang="fi-FI"/>
          </a:p>
        </p:txBody>
      </p:sp>
      <p:pic>
        <p:nvPicPr>
          <p:cNvPr id="14" name="Kuva 13" descr="Oulun logo.">
            <a:extLst>
              <a:ext uri="{FF2B5EF4-FFF2-40B4-BE49-F238E27FC236}">
                <a16:creationId xmlns:a16="http://schemas.microsoft.com/office/drawing/2014/main" id="{289962B0-8C3D-4C5B-80B5-37C68C9CEAAE}"/>
              </a:ext>
            </a:extLst>
          </p:cNvPr>
          <p:cNvPicPr>
            <a:picLocks noChangeAspect="1"/>
          </p:cNvPicPr>
          <p:nvPr userDrawn="1"/>
        </p:nvPicPr>
        <p:blipFill>
          <a:blip r:embed="rId5"/>
          <a:stretch>
            <a:fillRect/>
          </a:stretch>
        </p:blipFill>
        <p:spPr>
          <a:xfrm>
            <a:off x="9997384" y="5506190"/>
            <a:ext cx="925547" cy="244822"/>
          </a:xfrm>
          <a:prstGeom prst="rect">
            <a:avLst/>
          </a:prstGeom>
        </p:spPr>
      </p:pic>
      <p:pic>
        <p:nvPicPr>
          <p:cNvPr id="15" name="Kuva 14" descr="Sivistys- ja kulttuuripalveluiden logo.">
            <a:extLst>
              <a:ext uri="{FF2B5EF4-FFF2-40B4-BE49-F238E27FC236}">
                <a16:creationId xmlns:a16="http://schemas.microsoft.com/office/drawing/2014/main" id="{75FBB37F-84FE-4CED-8847-E95172F8C8DB}"/>
              </a:ext>
            </a:extLst>
          </p:cNvPr>
          <p:cNvPicPr>
            <a:picLocks noChangeAspect="1"/>
          </p:cNvPicPr>
          <p:nvPr userDrawn="1"/>
        </p:nvPicPr>
        <p:blipFill>
          <a:blip r:embed="rId6"/>
          <a:stretch>
            <a:fillRect/>
          </a:stretch>
        </p:blipFill>
        <p:spPr>
          <a:xfrm>
            <a:off x="7699736" y="4500662"/>
            <a:ext cx="3235412" cy="720843"/>
          </a:xfrm>
          <a:prstGeom prst="rect">
            <a:avLst/>
          </a:prstGeom>
        </p:spPr>
      </p:pic>
    </p:spTree>
    <p:extLst>
      <p:ext uri="{BB962C8B-B14F-4D97-AF65-F5344CB8AC3E}">
        <p14:creationId xmlns:p14="http://schemas.microsoft.com/office/powerpoint/2010/main" val="1833330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Otsikkodia">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15963053-D18F-1F48-8421-D46F941D8AE1}"/>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8" name="Kuva 7">
            <a:extLst>
              <a:ext uri="{FF2B5EF4-FFF2-40B4-BE49-F238E27FC236}">
                <a16:creationId xmlns:a16="http://schemas.microsoft.com/office/drawing/2014/main" id="{AA600428-06B4-4439-8999-DCDC9BBDCF8B}"/>
              </a:ext>
            </a:extLst>
          </p:cNvPr>
          <p:cNvPicPr>
            <a:picLocks noChangeAspect="1"/>
          </p:cNvPicPr>
          <p:nvPr userDrawn="1"/>
        </p:nvPicPr>
        <p:blipFill>
          <a:blip r:embed="rId4"/>
          <a:stretch>
            <a:fillRect/>
          </a:stretch>
        </p:blipFill>
        <p:spPr>
          <a:xfrm>
            <a:off x="792863" y="699247"/>
            <a:ext cx="4902284" cy="5522259"/>
          </a:xfrm>
          <a:prstGeom prst="rect">
            <a:avLst/>
          </a:prstGeom>
        </p:spPr>
      </p:pic>
      <p:sp>
        <p:nvSpPr>
          <p:cNvPr id="10" name="Otsikko 1">
            <a:extLst>
              <a:ext uri="{FF2B5EF4-FFF2-40B4-BE49-F238E27FC236}">
                <a16:creationId xmlns:a16="http://schemas.microsoft.com/office/drawing/2014/main" id="{D4FCBDC7-0CCB-4DE1-AA79-B241844BC625}"/>
              </a:ext>
            </a:extLst>
          </p:cNvPr>
          <p:cNvSpPr>
            <a:spLocks noGrp="1"/>
          </p:cNvSpPr>
          <p:nvPr>
            <p:ph type="ctrTitle"/>
          </p:nvPr>
        </p:nvSpPr>
        <p:spPr>
          <a:xfrm>
            <a:off x="1253266" y="1290918"/>
            <a:ext cx="3901538" cy="1532670"/>
          </a:xfrm>
        </p:spPr>
        <p:txBody>
          <a:bodyPr anchor="b">
            <a:noAutofit/>
          </a:bodyPr>
          <a:lstStyle>
            <a:lvl1pPr algn="l">
              <a:defRPr sz="3200">
                <a:solidFill>
                  <a:schemeClr val="bg1"/>
                </a:solidFill>
              </a:defRPr>
            </a:lvl1pPr>
          </a:lstStyle>
          <a:p>
            <a:r>
              <a:rPr lang="fi-FI"/>
              <a:t>Muokkaa ots. perustyyl. napsautt.</a:t>
            </a:r>
          </a:p>
        </p:txBody>
      </p:sp>
      <p:sp>
        <p:nvSpPr>
          <p:cNvPr id="11" name="Alaotsikko 2">
            <a:extLst>
              <a:ext uri="{FF2B5EF4-FFF2-40B4-BE49-F238E27FC236}">
                <a16:creationId xmlns:a16="http://schemas.microsoft.com/office/drawing/2014/main" id="{D21D391B-307C-46A7-9D9A-1B6D1847D9C9}"/>
              </a:ext>
            </a:extLst>
          </p:cNvPr>
          <p:cNvSpPr>
            <a:spLocks noGrp="1"/>
          </p:cNvSpPr>
          <p:nvPr>
            <p:ph type="subTitle" idx="1" hasCustomPrompt="1"/>
          </p:nvPr>
        </p:nvSpPr>
        <p:spPr>
          <a:xfrm>
            <a:off x="1273008" y="3145134"/>
            <a:ext cx="3881796" cy="763478"/>
          </a:xfrm>
        </p:spPr>
        <p:txBody>
          <a:bodyPr>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2" name="Päivämäärän paikkamerkki 6">
            <a:extLst>
              <a:ext uri="{FF2B5EF4-FFF2-40B4-BE49-F238E27FC236}">
                <a16:creationId xmlns:a16="http://schemas.microsoft.com/office/drawing/2014/main" id="{5CE5CFD8-9FA3-4D3F-8ADF-DF32DB92B5D2}"/>
              </a:ext>
            </a:extLst>
          </p:cNvPr>
          <p:cNvSpPr>
            <a:spLocks noGrp="1"/>
          </p:cNvSpPr>
          <p:nvPr>
            <p:ph type="dt" sz="half" idx="10"/>
          </p:nvPr>
        </p:nvSpPr>
        <p:spPr>
          <a:xfrm>
            <a:off x="4217993" y="3971647"/>
            <a:ext cx="936811" cy="365125"/>
          </a:xfrm>
        </p:spPr>
        <p:txBody>
          <a:bodyPr/>
          <a:lstStyle>
            <a:lvl1pPr algn="r">
              <a:defRPr/>
            </a:lvl1pPr>
          </a:lstStyle>
          <a:p>
            <a:fld id="{13851BC7-B432-4747-9742-70043FBB6BD1}" type="datetime1">
              <a:rPr lang="fi-FI" smtClean="0"/>
              <a:pPr/>
              <a:t>25.9.2026</a:t>
            </a:fld>
            <a:endParaRPr lang="fi-FI"/>
          </a:p>
        </p:txBody>
      </p:sp>
      <p:pic>
        <p:nvPicPr>
          <p:cNvPr id="14" name="Kuva 13" descr="Oulun logo.">
            <a:extLst>
              <a:ext uri="{FF2B5EF4-FFF2-40B4-BE49-F238E27FC236}">
                <a16:creationId xmlns:a16="http://schemas.microsoft.com/office/drawing/2014/main" id="{4D44A00D-785D-46BF-95D4-B07262E83ECB}"/>
              </a:ext>
            </a:extLst>
          </p:cNvPr>
          <p:cNvPicPr>
            <a:picLocks noChangeAspect="1"/>
          </p:cNvPicPr>
          <p:nvPr userDrawn="1"/>
        </p:nvPicPr>
        <p:blipFill>
          <a:blip r:embed="rId5"/>
          <a:stretch>
            <a:fillRect/>
          </a:stretch>
        </p:blipFill>
        <p:spPr>
          <a:xfrm>
            <a:off x="4205631" y="5482815"/>
            <a:ext cx="925547" cy="244822"/>
          </a:xfrm>
          <a:prstGeom prst="rect">
            <a:avLst/>
          </a:prstGeom>
        </p:spPr>
      </p:pic>
      <p:pic>
        <p:nvPicPr>
          <p:cNvPr id="15" name="Kuva 14" descr="Sivistys- ja kulttuuripalveluiden logo.">
            <a:extLst>
              <a:ext uri="{FF2B5EF4-FFF2-40B4-BE49-F238E27FC236}">
                <a16:creationId xmlns:a16="http://schemas.microsoft.com/office/drawing/2014/main" id="{9507F183-A44C-45F9-ADFD-73D1EF36C7B2}"/>
              </a:ext>
            </a:extLst>
          </p:cNvPr>
          <p:cNvPicPr>
            <a:picLocks noChangeAspect="1"/>
          </p:cNvPicPr>
          <p:nvPr userDrawn="1"/>
        </p:nvPicPr>
        <p:blipFill>
          <a:blip r:embed="rId6"/>
          <a:stretch>
            <a:fillRect/>
          </a:stretch>
        </p:blipFill>
        <p:spPr>
          <a:xfrm>
            <a:off x="1273008" y="4558295"/>
            <a:ext cx="3881796" cy="864856"/>
          </a:xfrm>
          <a:prstGeom prst="rect">
            <a:avLst/>
          </a:prstGeom>
        </p:spPr>
      </p:pic>
    </p:spTree>
    <p:extLst>
      <p:ext uri="{BB962C8B-B14F-4D97-AF65-F5344CB8AC3E}">
        <p14:creationId xmlns:p14="http://schemas.microsoft.com/office/powerpoint/2010/main" val="773079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10" name="Kuva 9">
            <a:extLst>
              <a:ext uri="{FF2B5EF4-FFF2-40B4-BE49-F238E27FC236}">
                <a16:creationId xmlns:a16="http://schemas.microsoft.com/office/drawing/2014/main" id="{75DF2903-B3B4-41DD-809E-AA5BDCC391E5}"/>
              </a:ext>
            </a:extLst>
          </p:cNvPr>
          <p:cNvPicPr>
            <a:picLocks noChangeAspect="1"/>
          </p:cNvPicPr>
          <p:nvPr userDrawn="1"/>
        </p:nvPicPr>
        <p:blipFill>
          <a:blip r:embed="rId4"/>
          <a:stretch>
            <a:fillRect/>
          </a:stretch>
        </p:blipFill>
        <p:spPr>
          <a:xfrm>
            <a:off x="806824" y="3429000"/>
            <a:ext cx="10560423" cy="2741649"/>
          </a:xfrm>
          <a:prstGeom prst="rect">
            <a:avLst/>
          </a:prstGeom>
        </p:spPr>
      </p:pic>
      <p:sp>
        <p:nvSpPr>
          <p:cNvPr id="11" name="Otsikko 1">
            <a:extLst>
              <a:ext uri="{FF2B5EF4-FFF2-40B4-BE49-F238E27FC236}">
                <a16:creationId xmlns:a16="http://schemas.microsoft.com/office/drawing/2014/main" id="{56AF01AB-05B6-4311-A216-6DBEBB59165E}"/>
              </a:ext>
            </a:extLst>
          </p:cNvPr>
          <p:cNvSpPr>
            <a:spLocks noGrp="1"/>
          </p:cNvSpPr>
          <p:nvPr>
            <p:ph type="ctrTitle"/>
          </p:nvPr>
        </p:nvSpPr>
        <p:spPr>
          <a:xfrm>
            <a:off x="1481676" y="3887891"/>
            <a:ext cx="5903449" cy="1296297"/>
          </a:xfrm>
        </p:spPr>
        <p:txBody>
          <a:bodyPr anchor="b">
            <a:normAutofit/>
          </a:bodyPr>
          <a:lstStyle>
            <a:lvl1pPr algn="l">
              <a:defRPr sz="3000">
                <a:solidFill>
                  <a:schemeClr val="bg1"/>
                </a:solidFill>
              </a:defRPr>
            </a:lvl1pPr>
          </a:lstStyle>
          <a:p>
            <a:r>
              <a:rPr lang="fi-FI"/>
              <a:t>Muokkaa ots. perustyyl. napsautt.</a:t>
            </a:r>
          </a:p>
        </p:txBody>
      </p:sp>
      <p:sp>
        <p:nvSpPr>
          <p:cNvPr id="12" name="Alaotsikko 2">
            <a:extLst>
              <a:ext uri="{FF2B5EF4-FFF2-40B4-BE49-F238E27FC236}">
                <a16:creationId xmlns:a16="http://schemas.microsoft.com/office/drawing/2014/main" id="{7200CB74-A542-4E91-BB69-41AAD86C20B8}"/>
              </a:ext>
            </a:extLst>
          </p:cNvPr>
          <p:cNvSpPr>
            <a:spLocks noGrp="1"/>
          </p:cNvSpPr>
          <p:nvPr>
            <p:ph type="subTitle" idx="1" hasCustomPrompt="1"/>
          </p:nvPr>
        </p:nvSpPr>
        <p:spPr>
          <a:xfrm>
            <a:off x="1481676" y="5325034"/>
            <a:ext cx="5903449" cy="480701"/>
          </a:xfrm>
        </p:spPr>
        <p:txBody>
          <a:bodyPr anchor="b">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3" name="Päivämäärän paikkamerkki 5">
            <a:extLst>
              <a:ext uri="{FF2B5EF4-FFF2-40B4-BE49-F238E27FC236}">
                <a16:creationId xmlns:a16="http://schemas.microsoft.com/office/drawing/2014/main" id="{994AE624-B9D2-4FD5-A0B2-D1098AFB2704}"/>
              </a:ext>
            </a:extLst>
          </p:cNvPr>
          <p:cNvSpPr>
            <a:spLocks noGrp="1"/>
          </p:cNvSpPr>
          <p:nvPr>
            <p:ph type="dt" sz="half" idx="10"/>
          </p:nvPr>
        </p:nvSpPr>
        <p:spPr>
          <a:xfrm>
            <a:off x="9968292" y="3698049"/>
            <a:ext cx="966856" cy="365125"/>
          </a:xfrm>
        </p:spPr>
        <p:txBody>
          <a:bodyPr/>
          <a:lstStyle>
            <a:lvl1pPr algn="r">
              <a:defRPr/>
            </a:lvl1pPr>
          </a:lstStyle>
          <a:p>
            <a:fld id="{13851BC7-B432-4747-9742-70043FBB6BD1}" type="datetime1">
              <a:rPr lang="fi-FI" smtClean="0"/>
              <a:pPr/>
              <a:t>25.9.2026</a:t>
            </a:fld>
            <a:endParaRPr lang="fi-FI"/>
          </a:p>
        </p:txBody>
      </p:sp>
      <p:pic>
        <p:nvPicPr>
          <p:cNvPr id="14" name="Kuva 13" descr="Oulun logo.">
            <a:extLst>
              <a:ext uri="{FF2B5EF4-FFF2-40B4-BE49-F238E27FC236}">
                <a16:creationId xmlns:a16="http://schemas.microsoft.com/office/drawing/2014/main" id="{289962B0-8C3D-4C5B-80B5-37C68C9CEAAE}"/>
              </a:ext>
            </a:extLst>
          </p:cNvPr>
          <p:cNvPicPr>
            <a:picLocks noChangeAspect="1"/>
          </p:cNvPicPr>
          <p:nvPr userDrawn="1"/>
        </p:nvPicPr>
        <p:blipFill>
          <a:blip r:embed="rId5"/>
          <a:stretch>
            <a:fillRect/>
          </a:stretch>
        </p:blipFill>
        <p:spPr>
          <a:xfrm>
            <a:off x="9997384" y="5506190"/>
            <a:ext cx="925547" cy="244822"/>
          </a:xfrm>
          <a:prstGeom prst="rect">
            <a:avLst/>
          </a:prstGeom>
        </p:spPr>
      </p:pic>
      <p:pic>
        <p:nvPicPr>
          <p:cNvPr id="15" name="Kuva 14" descr="Sivistys- ja kulttuuripalveluiden logo.">
            <a:extLst>
              <a:ext uri="{FF2B5EF4-FFF2-40B4-BE49-F238E27FC236}">
                <a16:creationId xmlns:a16="http://schemas.microsoft.com/office/drawing/2014/main" id="{75FBB37F-84FE-4CED-8847-E95172F8C8DB}"/>
              </a:ext>
            </a:extLst>
          </p:cNvPr>
          <p:cNvPicPr>
            <a:picLocks noChangeAspect="1"/>
          </p:cNvPicPr>
          <p:nvPr userDrawn="1"/>
        </p:nvPicPr>
        <p:blipFill>
          <a:blip r:embed="rId6"/>
          <a:stretch>
            <a:fillRect/>
          </a:stretch>
        </p:blipFill>
        <p:spPr>
          <a:xfrm>
            <a:off x="7699736" y="4500662"/>
            <a:ext cx="3235412" cy="720843"/>
          </a:xfrm>
          <a:prstGeom prst="rect">
            <a:avLst/>
          </a:prstGeom>
        </p:spPr>
      </p:pic>
    </p:spTree>
    <p:extLst>
      <p:ext uri="{BB962C8B-B14F-4D97-AF65-F5344CB8AC3E}">
        <p14:creationId xmlns:p14="http://schemas.microsoft.com/office/powerpoint/2010/main" val="3774247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15963053-D18F-1F48-8421-D46F941D8AE1}"/>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8" name="Kuva 7">
            <a:extLst>
              <a:ext uri="{FF2B5EF4-FFF2-40B4-BE49-F238E27FC236}">
                <a16:creationId xmlns:a16="http://schemas.microsoft.com/office/drawing/2014/main" id="{AA600428-06B4-4439-8999-DCDC9BBDCF8B}"/>
              </a:ext>
            </a:extLst>
          </p:cNvPr>
          <p:cNvPicPr>
            <a:picLocks noChangeAspect="1"/>
          </p:cNvPicPr>
          <p:nvPr userDrawn="1"/>
        </p:nvPicPr>
        <p:blipFill>
          <a:blip r:embed="rId4"/>
          <a:stretch>
            <a:fillRect/>
          </a:stretch>
        </p:blipFill>
        <p:spPr>
          <a:xfrm>
            <a:off x="792863" y="699247"/>
            <a:ext cx="4902284" cy="5522259"/>
          </a:xfrm>
          <a:prstGeom prst="rect">
            <a:avLst/>
          </a:prstGeom>
        </p:spPr>
      </p:pic>
      <p:sp>
        <p:nvSpPr>
          <p:cNvPr id="10" name="Otsikko 1">
            <a:extLst>
              <a:ext uri="{FF2B5EF4-FFF2-40B4-BE49-F238E27FC236}">
                <a16:creationId xmlns:a16="http://schemas.microsoft.com/office/drawing/2014/main" id="{D4FCBDC7-0CCB-4DE1-AA79-B241844BC625}"/>
              </a:ext>
            </a:extLst>
          </p:cNvPr>
          <p:cNvSpPr>
            <a:spLocks noGrp="1"/>
          </p:cNvSpPr>
          <p:nvPr>
            <p:ph type="ctrTitle"/>
          </p:nvPr>
        </p:nvSpPr>
        <p:spPr>
          <a:xfrm>
            <a:off x="1253266" y="1290918"/>
            <a:ext cx="3901538" cy="1532670"/>
          </a:xfrm>
        </p:spPr>
        <p:txBody>
          <a:bodyPr anchor="b">
            <a:noAutofit/>
          </a:bodyPr>
          <a:lstStyle>
            <a:lvl1pPr algn="l">
              <a:defRPr sz="3200">
                <a:solidFill>
                  <a:schemeClr val="bg1"/>
                </a:solidFill>
              </a:defRPr>
            </a:lvl1pPr>
          </a:lstStyle>
          <a:p>
            <a:r>
              <a:rPr lang="fi-FI"/>
              <a:t>Muokkaa ots. perustyyl. napsautt.</a:t>
            </a:r>
          </a:p>
        </p:txBody>
      </p:sp>
      <p:sp>
        <p:nvSpPr>
          <p:cNvPr id="11" name="Alaotsikko 2">
            <a:extLst>
              <a:ext uri="{FF2B5EF4-FFF2-40B4-BE49-F238E27FC236}">
                <a16:creationId xmlns:a16="http://schemas.microsoft.com/office/drawing/2014/main" id="{D21D391B-307C-46A7-9D9A-1B6D1847D9C9}"/>
              </a:ext>
            </a:extLst>
          </p:cNvPr>
          <p:cNvSpPr>
            <a:spLocks noGrp="1"/>
          </p:cNvSpPr>
          <p:nvPr>
            <p:ph type="subTitle" idx="1" hasCustomPrompt="1"/>
          </p:nvPr>
        </p:nvSpPr>
        <p:spPr>
          <a:xfrm>
            <a:off x="1273008" y="3145134"/>
            <a:ext cx="3881796" cy="763478"/>
          </a:xfrm>
        </p:spPr>
        <p:txBody>
          <a:bodyPr>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2" name="Päivämäärän paikkamerkki 6">
            <a:extLst>
              <a:ext uri="{FF2B5EF4-FFF2-40B4-BE49-F238E27FC236}">
                <a16:creationId xmlns:a16="http://schemas.microsoft.com/office/drawing/2014/main" id="{5CE5CFD8-9FA3-4D3F-8ADF-DF32DB92B5D2}"/>
              </a:ext>
            </a:extLst>
          </p:cNvPr>
          <p:cNvSpPr>
            <a:spLocks noGrp="1"/>
          </p:cNvSpPr>
          <p:nvPr>
            <p:ph type="dt" sz="half" idx="10"/>
          </p:nvPr>
        </p:nvSpPr>
        <p:spPr>
          <a:xfrm>
            <a:off x="4217993" y="3971647"/>
            <a:ext cx="936811" cy="365125"/>
          </a:xfrm>
        </p:spPr>
        <p:txBody>
          <a:bodyPr/>
          <a:lstStyle>
            <a:lvl1pPr algn="r">
              <a:defRPr/>
            </a:lvl1pPr>
          </a:lstStyle>
          <a:p>
            <a:fld id="{13851BC7-B432-4747-9742-70043FBB6BD1}" type="datetime1">
              <a:rPr lang="fi-FI" smtClean="0"/>
              <a:pPr/>
              <a:t>25.9.2026</a:t>
            </a:fld>
            <a:endParaRPr lang="fi-FI"/>
          </a:p>
        </p:txBody>
      </p:sp>
      <p:pic>
        <p:nvPicPr>
          <p:cNvPr id="14" name="Kuva 13" descr="Oulun logo.">
            <a:extLst>
              <a:ext uri="{FF2B5EF4-FFF2-40B4-BE49-F238E27FC236}">
                <a16:creationId xmlns:a16="http://schemas.microsoft.com/office/drawing/2014/main" id="{4D44A00D-785D-46BF-95D4-B07262E83ECB}"/>
              </a:ext>
            </a:extLst>
          </p:cNvPr>
          <p:cNvPicPr>
            <a:picLocks noChangeAspect="1"/>
          </p:cNvPicPr>
          <p:nvPr userDrawn="1"/>
        </p:nvPicPr>
        <p:blipFill>
          <a:blip r:embed="rId5"/>
          <a:stretch>
            <a:fillRect/>
          </a:stretch>
        </p:blipFill>
        <p:spPr>
          <a:xfrm>
            <a:off x="4205631" y="5482815"/>
            <a:ext cx="925547" cy="244822"/>
          </a:xfrm>
          <a:prstGeom prst="rect">
            <a:avLst/>
          </a:prstGeom>
        </p:spPr>
      </p:pic>
      <p:pic>
        <p:nvPicPr>
          <p:cNvPr id="15" name="Kuva 14" descr="Sivistys- ja kulttuuripalveluiden logo.">
            <a:extLst>
              <a:ext uri="{FF2B5EF4-FFF2-40B4-BE49-F238E27FC236}">
                <a16:creationId xmlns:a16="http://schemas.microsoft.com/office/drawing/2014/main" id="{9507F183-A44C-45F9-ADFD-73D1EF36C7B2}"/>
              </a:ext>
            </a:extLst>
          </p:cNvPr>
          <p:cNvPicPr>
            <a:picLocks noChangeAspect="1"/>
          </p:cNvPicPr>
          <p:nvPr userDrawn="1"/>
        </p:nvPicPr>
        <p:blipFill>
          <a:blip r:embed="rId6"/>
          <a:stretch>
            <a:fillRect/>
          </a:stretch>
        </p:blipFill>
        <p:spPr>
          <a:xfrm>
            <a:off x="1273008" y="4558295"/>
            <a:ext cx="3881796" cy="864856"/>
          </a:xfrm>
          <a:prstGeom prst="rect">
            <a:avLst/>
          </a:prstGeom>
        </p:spPr>
      </p:pic>
    </p:spTree>
    <p:extLst>
      <p:ext uri="{BB962C8B-B14F-4D97-AF65-F5344CB8AC3E}">
        <p14:creationId xmlns:p14="http://schemas.microsoft.com/office/powerpoint/2010/main" val="1623716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10" name="Kuva 9">
            <a:extLst>
              <a:ext uri="{FF2B5EF4-FFF2-40B4-BE49-F238E27FC236}">
                <a16:creationId xmlns:a16="http://schemas.microsoft.com/office/drawing/2014/main" id="{75DF2903-B3B4-41DD-809E-AA5BDCC391E5}"/>
              </a:ext>
            </a:extLst>
          </p:cNvPr>
          <p:cNvPicPr>
            <a:picLocks noChangeAspect="1"/>
          </p:cNvPicPr>
          <p:nvPr userDrawn="1"/>
        </p:nvPicPr>
        <p:blipFill>
          <a:blip r:embed="rId4"/>
          <a:stretch>
            <a:fillRect/>
          </a:stretch>
        </p:blipFill>
        <p:spPr>
          <a:xfrm>
            <a:off x="806824" y="3429000"/>
            <a:ext cx="10560423" cy="2741649"/>
          </a:xfrm>
          <a:prstGeom prst="rect">
            <a:avLst/>
          </a:prstGeom>
        </p:spPr>
      </p:pic>
      <p:sp>
        <p:nvSpPr>
          <p:cNvPr id="11" name="Otsikko 1">
            <a:extLst>
              <a:ext uri="{FF2B5EF4-FFF2-40B4-BE49-F238E27FC236}">
                <a16:creationId xmlns:a16="http://schemas.microsoft.com/office/drawing/2014/main" id="{56AF01AB-05B6-4311-A216-6DBEBB59165E}"/>
              </a:ext>
            </a:extLst>
          </p:cNvPr>
          <p:cNvSpPr>
            <a:spLocks noGrp="1"/>
          </p:cNvSpPr>
          <p:nvPr>
            <p:ph type="ctrTitle"/>
          </p:nvPr>
        </p:nvSpPr>
        <p:spPr>
          <a:xfrm>
            <a:off x="1481676" y="3887891"/>
            <a:ext cx="5903449" cy="1296297"/>
          </a:xfrm>
        </p:spPr>
        <p:txBody>
          <a:bodyPr anchor="b">
            <a:normAutofit/>
          </a:bodyPr>
          <a:lstStyle>
            <a:lvl1pPr algn="l">
              <a:defRPr sz="3000">
                <a:solidFill>
                  <a:schemeClr val="bg1"/>
                </a:solidFill>
              </a:defRPr>
            </a:lvl1pPr>
          </a:lstStyle>
          <a:p>
            <a:r>
              <a:rPr lang="fi-FI"/>
              <a:t>Muokkaa ots. perustyyl. napsautt.</a:t>
            </a:r>
          </a:p>
        </p:txBody>
      </p:sp>
      <p:sp>
        <p:nvSpPr>
          <p:cNvPr id="12" name="Alaotsikko 2">
            <a:extLst>
              <a:ext uri="{FF2B5EF4-FFF2-40B4-BE49-F238E27FC236}">
                <a16:creationId xmlns:a16="http://schemas.microsoft.com/office/drawing/2014/main" id="{7200CB74-A542-4E91-BB69-41AAD86C20B8}"/>
              </a:ext>
            </a:extLst>
          </p:cNvPr>
          <p:cNvSpPr>
            <a:spLocks noGrp="1"/>
          </p:cNvSpPr>
          <p:nvPr>
            <p:ph type="subTitle" idx="1" hasCustomPrompt="1"/>
          </p:nvPr>
        </p:nvSpPr>
        <p:spPr>
          <a:xfrm>
            <a:off x="1481676" y="5325034"/>
            <a:ext cx="5903449" cy="480701"/>
          </a:xfrm>
        </p:spPr>
        <p:txBody>
          <a:bodyPr anchor="b">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3" name="Päivämäärän paikkamerkki 5">
            <a:extLst>
              <a:ext uri="{FF2B5EF4-FFF2-40B4-BE49-F238E27FC236}">
                <a16:creationId xmlns:a16="http://schemas.microsoft.com/office/drawing/2014/main" id="{994AE624-B9D2-4FD5-A0B2-D1098AFB2704}"/>
              </a:ext>
            </a:extLst>
          </p:cNvPr>
          <p:cNvSpPr>
            <a:spLocks noGrp="1"/>
          </p:cNvSpPr>
          <p:nvPr>
            <p:ph type="dt" sz="half" idx="10"/>
          </p:nvPr>
        </p:nvSpPr>
        <p:spPr>
          <a:xfrm>
            <a:off x="9968292" y="3698049"/>
            <a:ext cx="966856" cy="365125"/>
          </a:xfrm>
        </p:spPr>
        <p:txBody>
          <a:bodyPr/>
          <a:lstStyle>
            <a:lvl1pPr algn="r">
              <a:defRPr/>
            </a:lvl1pPr>
          </a:lstStyle>
          <a:p>
            <a:fld id="{13851BC7-B432-4747-9742-70043FBB6BD1}" type="datetime1">
              <a:rPr lang="fi-FI" smtClean="0"/>
              <a:pPr/>
              <a:t>25.9.2026</a:t>
            </a:fld>
            <a:endParaRPr lang="fi-FI"/>
          </a:p>
        </p:txBody>
      </p:sp>
      <p:pic>
        <p:nvPicPr>
          <p:cNvPr id="14" name="Kuva 13" descr="Oulun logo.">
            <a:extLst>
              <a:ext uri="{FF2B5EF4-FFF2-40B4-BE49-F238E27FC236}">
                <a16:creationId xmlns:a16="http://schemas.microsoft.com/office/drawing/2014/main" id="{289962B0-8C3D-4C5B-80B5-37C68C9CEAAE}"/>
              </a:ext>
            </a:extLst>
          </p:cNvPr>
          <p:cNvPicPr>
            <a:picLocks noChangeAspect="1"/>
          </p:cNvPicPr>
          <p:nvPr userDrawn="1"/>
        </p:nvPicPr>
        <p:blipFill>
          <a:blip r:embed="rId5"/>
          <a:stretch>
            <a:fillRect/>
          </a:stretch>
        </p:blipFill>
        <p:spPr>
          <a:xfrm>
            <a:off x="9997384" y="5506190"/>
            <a:ext cx="925547" cy="244822"/>
          </a:xfrm>
          <a:prstGeom prst="rect">
            <a:avLst/>
          </a:prstGeom>
        </p:spPr>
      </p:pic>
      <p:pic>
        <p:nvPicPr>
          <p:cNvPr id="15" name="Kuva 14" descr="Sivistys- ja kulttuuripalveluiden logo.">
            <a:extLst>
              <a:ext uri="{FF2B5EF4-FFF2-40B4-BE49-F238E27FC236}">
                <a16:creationId xmlns:a16="http://schemas.microsoft.com/office/drawing/2014/main" id="{75FBB37F-84FE-4CED-8847-E95172F8C8DB}"/>
              </a:ext>
            </a:extLst>
          </p:cNvPr>
          <p:cNvPicPr>
            <a:picLocks noChangeAspect="1"/>
          </p:cNvPicPr>
          <p:nvPr userDrawn="1"/>
        </p:nvPicPr>
        <p:blipFill>
          <a:blip r:embed="rId6"/>
          <a:stretch>
            <a:fillRect/>
          </a:stretch>
        </p:blipFill>
        <p:spPr>
          <a:xfrm>
            <a:off x="7699736" y="4500662"/>
            <a:ext cx="3235412" cy="720843"/>
          </a:xfrm>
          <a:prstGeom prst="rect">
            <a:avLst/>
          </a:prstGeom>
        </p:spPr>
      </p:pic>
    </p:spTree>
    <p:extLst>
      <p:ext uri="{BB962C8B-B14F-4D97-AF65-F5344CB8AC3E}">
        <p14:creationId xmlns:p14="http://schemas.microsoft.com/office/powerpoint/2010/main" val="3746070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15963053-D18F-1F48-8421-D46F941D8AE1}"/>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8" name="Kuva 7">
            <a:extLst>
              <a:ext uri="{FF2B5EF4-FFF2-40B4-BE49-F238E27FC236}">
                <a16:creationId xmlns:a16="http://schemas.microsoft.com/office/drawing/2014/main" id="{AA600428-06B4-4439-8999-DCDC9BBDCF8B}"/>
              </a:ext>
            </a:extLst>
          </p:cNvPr>
          <p:cNvPicPr>
            <a:picLocks noChangeAspect="1"/>
          </p:cNvPicPr>
          <p:nvPr userDrawn="1"/>
        </p:nvPicPr>
        <p:blipFill>
          <a:blip r:embed="rId4"/>
          <a:stretch>
            <a:fillRect/>
          </a:stretch>
        </p:blipFill>
        <p:spPr>
          <a:xfrm>
            <a:off x="792863" y="699247"/>
            <a:ext cx="4902284" cy="5522259"/>
          </a:xfrm>
          <a:prstGeom prst="rect">
            <a:avLst/>
          </a:prstGeom>
        </p:spPr>
      </p:pic>
      <p:sp>
        <p:nvSpPr>
          <p:cNvPr id="10" name="Otsikko 1">
            <a:extLst>
              <a:ext uri="{FF2B5EF4-FFF2-40B4-BE49-F238E27FC236}">
                <a16:creationId xmlns:a16="http://schemas.microsoft.com/office/drawing/2014/main" id="{D4FCBDC7-0CCB-4DE1-AA79-B241844BC625}"/>
              </a:ext>
            </a:extLst>
          </p:cNvPr>
          <p:cNvSpPr>
            <a:spLocks noGrp="1"/>
          </p:cNvSpPr>
          <p:nvPr>
            <p:ph type="ctrTitle"/>
          </p:nvPr>
        </p:nvSpPr>
        <p:spPr>
          <a:xfrm>
            <a:off x="1253266" y="1290918"/>
            <a:ext cx="3901538" cy="1532670"/>
          </a:xfrm>
        </p:spPr>
        <p:txBody>
          <a:bodyPr anchor="b">
            <a:noAutofit/>
          </a:bodyPr>
          <a:lstStyle>
            <a:lvl1pPr algn="l">
              <a:defRPr sz="3200">
                <a:solidFill>
                  <a:schemeClr val="bg1"/>
                </a:solidFill>
              </a:defRPr>
            </a:lvl1pPr>
          </a:lstStyle>
          <a:p>
            <a:r>
              <a:rPr lang="fi-FI"/>
              <a:t>Muokkaa ots. perustyyl. napsautt.</a:t>
            </a:r>
          </a:p>
        </p:txBody>
      </p:sp>
      <p:sp>
        <p:nvSpPr>
          <p:cNvPr id="11" name="Alaotsikko 2">
            <a:extLst>
              <a:ext uri="{FF2B5EF4-FFF2-40B4-BE49-F238E27FC236}">
                <a16:creationId xmlns:a16="http://schemas.microsoft.com/office/drawing/2014/main" id="{D21D391B-307C-46A7-9D9A-1B6D1847D9C9}"/>
              </a:ext>
            </a:extLst>
          </p:cNvPr>
          <p:cNvSpPr>
            <a:spLocks noGrp="1"/>
          </p:cNvSpPr>
          <p:nvPr>
            <p:ph type="subTitle" idx="1" hasCustomPrompt="1"/>
          </p:nvPr>
        </p:nvSpPr>
        <p:spPr>
          <a:xfrm>
            <a:off x="1273008" y="3145134"/>
            <a:ext cx="3881796" cy="763478"/>
          </a:xfrm>
        </p:spPr>
        <p:txBody>
          <a:bodyPr>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2" name="Päivämäärän paikkamerkki 6">
            <a:extLst>
              <a:ext uri="{FF2B5EF4-FFF2-40B4-BE49-F238E27FC236}">
                <a16:creationId xmlns:a16="http://schemas.microsoft.com/office/drawing/2014/main" id="{5CE5CFD8-9FA3-4D3F-8ADF-DF32DB92B5D2}"/>
              </a:ext>
            </a:extLst>
          </p:cNvPr>
          <p:cNvSpPr>
            <a:spLocks noGrp="1"/>
          </p:cNvSpPr>
          <p:nvPr>
            <p:ph type="dt" sz="half" idx="10"/>
          </p:nvPr>
        </p:nvSpPr>
        <p:spPr>
          <a:xfrm>
            <a:off x="4217993" y="3971647"/>
            <a:ext cx="936811" cy="365125"/>
          </a:xfrm>
        </p:spPr>
        <p:txBody>
          <a:bodyPr/>
          <a:lstStyle>
            <a:lvl1pPr algn="r">
              <a:defRPr/>
            </a:lvl1pPr>
          </a:lstStyle>
          <a:p>
            <a:fld id="{13851BC7-B432-4747-9742-70043FBB6BD1}" type="datetime1">
              <a:rPr lang="fi-FI" smtClean="0"/>
              <a:pPr/>
              <a:t>25.9.2026</a:t>
            </a:fld>
            <a:endParaRPr lang="fi-FI"/>
          </a:p>
        </p:txBody>
      </p:sp>
      <p:pic>
        <p:nvPicPr>
          <p:cNvPr id="14" name="Kuva 13" descr="Oulun logo.">
            <a:extLst>
              <a:ext uri="{FF2B5EF4-FFF2-40B4-BE49-F238E27FC236}">
                <a16:creationId xmlns:a16="http://schemas.microsoft.com/office/drawing/2014/main" id="{4D44A00D-785D-46BF-95D4-B07262E83ECB}"/>
              </a:ext>
            </a:extLst>
          </p:cNvPr>
          <p:cNvPicPr>
            <a:picLocks noChangeAspect="1"/>
          </p:cNvPicPr>
          <p:nvPr userDrawn="1"/>
        </p:nvPicPr>
        <p:blipFill>
          <a:blip r:embed="rId5"/>
          <a:stretch>
            <a:fillRect/>
          </a:stretch>
        </p:blipFill>
        <p:spPr>
          <a:xfrm>
            <a:off x="4205631" y="5482815"/>
            <a:ext cx="925547" cy="244822"/>
          </a:xfrm>
          <a:prstGeom prst="rect">
            <a:avLst/>
          </a:prstGeom>
        </p:spPr>
      </p:pic>
      <p:pic>
        <p:nvPicPr>
          <p:cNvPr id="15" name="Kuva 14" descr="Sivistys- ja kulttuuripalveluiden logo.">
            <a:extLst>
              <a:ext uri="{FF2B5EF4-FFF2-40B4-BE49-F238E27FC236}">
                <a16:creationId xmlns:a16="http://schemas.microsoft.com/office/drawing/2014/main" id="{9507F183-A44C-45F9-ADFD-73D1EF36C7B2}"/>
              </a:ext>
            </a:extLst>
          </p:cNvPr>
          <p:cNvPicPr>
            <a:picLocks noChangeAspect="1"/>
          </p:cNvPicPr>
          <p:nvPr userDrawn="1"/>
        </p:nvPicPr>
        <p:blipFill>
          <a:blip r:embed="rId6"/>
          <a:stretch>
            <a:fillRect/>
          </a:stretch>
        </p:blipFill>
        <p:spPr>
          <a:xfrm>
            <a:off x="1273008" y="4558295"/>
            <a:ext cx="3881796" cy="864856"/>
          </a:xfrm>
          <a:prstGeom prst="rect">
            <a:avLst/>
          </a:prstGeom>
        </p:spPr>
      </p:pic>
    </p:spTree>
    <p:extLst>
      <p:ext uri="{BB962C8B-B14F-4D97-AF65-F5344CB8AC3E}">
        <p14:creationId xmlns:p14="http://schemas.microsoft.com/office/powerpoint/2010/main" val="1093910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10" name="Kuva 9">
            <a:extLst>
              <a:ext uri="{FF2B5EF4-FFF2-40B4-BE49-F238E27FC236}">
                <a16:creationId xmlns:a16="http://schemas.microsoft.com/office/drawing/2014/main" id="{75DF2903-B3B4-41DD-809E-AA5BDCC391E5}"/>
              </a:ext>
            </a:extLst>
          </p:cNvPr>
          <p:cNvPicPr>
            <a:picLocks noChangeAspect="1"/>
          </p:cNvPicPr>
          <p:nvPr userDrawn="1"/>
        </p:nvPicPr>
        <p:blipFill>
          <a:blip r:embed="rId4"/>
          <a:stretch>
            <a:fillRect/>
          </a:stretch>
        </p:blipFill>
        <p:spPr>
          <a:xfrm>
            <a:off x="806824" y="3429000"/>
            <a:ext cx="10560423" cy="2741649"/>
          </a:xfrm>
          <a:prstGeom prst="rect">
            <a:avLst/>
          </a:prstGeom>
        </p:spPr>
      </p:pic>
      <p:sp>
        <p:nvSpPr>
          <p:cNvPr id="11" name="Otsikko 1">
            <a:extLst>
              <a:ext uri="{FF2B5EF4-FFF2-40B4-BE49-F238E27FC236}">
                <a16:creationId xmlns:a16="http://schemas.microsoft.com/office/drawing/2014/main" id="{56AF01AB-05B6-4311-A216-6DBEBB59165E}"/>
              </a:ext>
            </a:extLst>
          </p:cNvPr>
          <p:cNvSpPr>
            <a:spLocks noGrp="1"/>
          </p:cNvSpPr>
          <p:nvPr>
            <p:ph type="ctrTitle"/>
          </p:nvPr>
        </p:nvSpPr>
        <p:spPr>
          <a:xfrm>
            <a:off x="1481676" y="3887891"/>
            <a:ext cx="5903449" cy="1296297"/>
          </a:xfrm>
        </p:spPr>
        <p:txBody>
          <a:bodyPr anchor="b">
            <a:normAutofit/>
          </a:bodyPr>
          <a:lstStyle>
            <a:lvl1pPr algn="l">
              <a:defRPr sz="3000">
                <a:solidFill>
                  <a:schemeClr val="bg1"/>
                </a:solidFill>
              </a:defRPr>
            </a:lvl1pPr>
          </a:lstStyle>
          <a:p>
            <a:r>
              <a:rPr lang="fi-FI"/>
              <a:t>Muokkaa ots. perustyyl. napsautt.</a:t>
            </a:r>
          </a:p>
        </p:txBody>
      </p:sp>
      <p:sp>
        <p:nvSpPr>
          <p:cNvPr id="12" name="Alaotsikko 2">
            <a:extLst>
              <a:ext uri="{FF2B5EF4-FFF2-40B4-BE49-F238E27FC236}">
                <a16:creationId xmlns:a16="http://schemas.microsoft.com/office/drawing/2014/main" id="{7200CB74-A542-4E91-BB69-41AAD86C20B8}"/>
              </a:ext>
            </a:extLst>
          </p:cNvPr>
          <p:cNvSpPr>
            <a:spLocks noGrp="1"/>
          </p:cNvSpPr>
          <p:nvPr>
            <p:ph type="subTitle" idx="1" hasCustomPrompt="1"/>
          </p:nvPr>
        </p:nvSpPr>
        <p:spPr>
          <a:xfrm>
            <a:off x="1481676" y="5325034"/>
            <a:ext cx="5903449" cy="480701"/>
          </a:xfrm>
        </p:spPr>
        <p:txBody>
          <a:bodyPr anchor="b">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3" name="Päivämäärän paikkamerkki 5">
            <a:extLst>
              <a:ext uri="{FF2B5EF4-FFF2-40B4-BE49-F238E27FC236}">
                <a16:creationId xmlns:a16="http://schemas.microsoft.com/office/drawing/2014/main" id="{994AE624-B9D2-4FD5-A0B2-D1098AFB2704}"/>
              </a:ext>
            </a:extLst>
          </p:cNvPr>
          <p:cNvSpPr>
            <a:spLocks noGrp="1"/>
          </p:cNvSpPr>
          <p:nvPr>
            <p:ph type="dt" sz="half" idx="10"/>
          </p:nvPr>
        </p:nvSpPr>
        <p:spPr>
          <a:xfrm>
            <a:off x="9968292" y="3698049"/>
            <a:ext cx="966856" cy="365125"/>
          </a:xfrm>
        </p:spPr>
        <p:txBody>
          <a:bodyPr/>
          <a:lstStyle>
            <a:lvl1pPr algn="r">
              <a:defRPr/>
            </a:lvl1pPr>
          </a:lstStyle>
          <a:p>
            <a:fld id="{13851BC7-B432-4747-9742-70043FBB6BD1}" type="datetime1">
              <a:rPr lang="fi-FI" smtClean="0"/>
              <a:pPr/>
              <a:t>25.9.2026</a:t>
            </a:fld>
            <a:endParaRPr lang="fi-FI"/>
          </a:p>
        </p:txBody>
      </p:sp>
      <p:pic>
        <p:nvPicPr>
          <p:cNvPr id="14" name="Kuva 13" descr="Oulun logo.">
            <a:extLst>
              <a:ext uri="{FF2B5EF4-FFF2-40B4-BE49-F238E27FC236}">
                <a16:creationId xmlns:a16="http://schemas.microsoft.com/office/drawing/2014/main" id="{289962B0-8C3D-4C5B-80B5-37C68C9CEAAE}"/>
              </a:ext>
            </a:extLst>
          </p:cNvPr>
          <p:cNvPicPr>
            <a:picLocks noChangeAspect="1"/>
          </p:cNvPicPr>
          <p:nvPr userDrawn="1"/>
        </p:nvPicPr>
        <p:blipFill>
          <a:blip r:embed="rId5"/>
          <a:stretch>
            <a:fillRect/>
          </a:stretch>
        </p:blipFill>
        <p:spPr>
          <a:xfrm>
            <a:off x="9997384" y="5506190"/>
            <a:ext cx="925547" cy="244822"/>
          </a:xfrm>
          <a:prstGeom prst="rect">
            <a:avLst/>
          </a:prstGeom>
        </p:spPr>
      </p:pic>
      <p:pic>
        <p:nvPicPr>
          <p:cNvPr id="15" name="Kuva 14" descr="Sivistys- ja kulttuuripalveluiden logo.">
            <a:extLst>
              <a:ext uri="{FF2B5EF4-FFF2-40B4-BE49-F238E27FC236}">
                <a16:creationId xmlns:a16="http://schemas.microsoft.com/office/drawing/2014/main" id="{75FBB37F-84FE-4CED-8847-E95172F8C8DB}"/>
              </a:ext>
            </a:extLst>
          </p:cNvPr>
          <p:cNvPicPr>
            <a:picLocks noChangeAspect="1"/>
          </p:cNvPicPr>
          <p:nvPr userDrawn="1"/>
        </p:nvPicPr>
        <p:blipFill>
          <a:blip r:embed="rId6"/>
          <a:stretch>
            <a:fillRect/>
          </a:stretch>
        </p:blipFill>
        <p:spPr>
          <a:xfrm>
            <a:off x="7699736" y="4500662"/>
            <a:ext cx="3235412" cy="720843"/>
          </a:xfrm>
          <a:prstGeom prst="rect">
            <a:avLst/>
          </a:prstGeom>
        </p:spPr>
      </p:pic>
    </p:spTree>
    <p:extLst>
      <p:ext uri="{BB962C8B-B14F-4D97-AF65-F5344CB8AC3E}">
        <p14:creationId xmlns:p14="http://schemas.microsoft.com/office/powerpoint/2010/main" val="2229133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15963053-D18F-1F48-8421-D46F941D8AE1}"/>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8" name="Kuva 7">
            <a:extLst>
              <a:ext uri="{FF2B5EF4-FFF2-40B4-BE49-F238E27FC236}">
                <a16:creationId xmlns:a16="http://schemas.microsoft.com/office/drawing/2014/main" id="{AA600428-06B4-4439-8999-DCDC9BBDCF8B}"/>
              </a:ext>
            </a:extLst>
          </p:cNvPr>
          <p:cNvPicPr>
            <a:picLocks noChangeAspect="1"/>
          </p:cNvPicPr>
          <p:nvPr userDrawn="1"/>
        </p:nvPicPr>
        <p:blipFill>
          <a:blip r:embed="rId4"/>
          <a:stretch>
            <a:fillRect/>
          </a:stretch>
        </p:blipFill>
        <p:spPr>
          <a:xfrm>
            <a:off x="792863" y="699247"/>
            <a:ext cx="4902284" cy="5522259"/>
          </a:xfrm>
          <a:prstGeom prst="rect">
            <a:avLst/>
          </a:prstGeom>
        </p:spPr>
      </p:pic>
      <p:sp>
        <p:nvSpPr>
          <p:cNvPr id="10" name="Otsikko 1">
            <a:extLst>
              <a:ext uri="{FF2B5EF4-FFF2-40B4-BE49-F238E27FC236}">
                <a16:creationId xmlns:a16="http://schemas.microsoft.com/office/drawing/2014/main" id="{D4FCBDC7-0CCB-4DE1-AA79-B241844BC625}"/>
              </a:ext>
            </a:extLst>
          </p:cNvPr>
          <p:cNvSpPr>
            <a:spLocks noGrp="1"/>
          </p:cNvSpPr>
          <p:nvPr>
            <p:ph type="ctrTitle"/>
          </p:nvPr>
        </p:nvSpPr>
        <p:spPr>
          <a:xfrm>
            <a:off x="1253266" y="1290918"/>
            <a:ext cx="3901538" cy="1532670"/>
          </a:xfrm>
        </p:spPr>
        <p:txBody>
          <a:bodyPr anchor="b">
            <a:noAutofit/>
          </a:bodyPr>
          <a:lstStyle>
            <a:lvl1pPr algn="l">
              <a:defRPr sz="3200">
                <a:solidFill>
                  <a:schemeClr val="bg1"/>
                </a:solidFill>
              </a:defRPr>
            </a:lvl1pPr>
          </a:lstStyle>
          <a:p>
            <a:r>
              <a:rPr lang="fi-FI"/>
              <a:t>Muokkaa ots. perustyyl. napsautt.</a:t>
            </a:r>
          </a:p>
        </p:txBody>
      </p:sp>
      <p:sp>
        <p:nvSpPr>
          <p:cNvPr id="11" name="Alaotsikko 2">
            <a:extLst>
              <a:ext uri="{FF2B5EF4-FFF2-40B4-BE49-F238E27FC236}">
                <a16:creationId xmlns:a16="http://schemas.microsoft.com/office/drawing/2014/main" id="{D21D391B-307C-46A7-9D9A-1B6D1847D9C9}"/>
              </a:ext>
            </a:extLst>
          </p:cNvPr>
          <p:cNvSpPr>
            <a:spLocks noGrp="1"/>
          </p:cNvSpPr>
          <p:nvPr>
            <p:ph type="subTitle" idx="1" hasCustomPrompt="1"/>
          </p:nvPr>
        </p:nvSpPr>
        <p:spPr>
          <a:xfrm>
            <a:off x="1273008" y="3145134"/>
            <a:ext cx="3881796" cy="763478"/>
          </a:xfrm>
        </p:spPr>
        <p:txBody>
          <a:bodyPr>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2" name="Päivämäärän paikkamerkki 6">
            <a:extLst>
              <a:ext uri="{FF2B5EF4-FFF2-40B4-BE49-F238E27FC236}">
                <a16:creationId xmlns:a16="http://schemas.microsoft.com/office/drawing/2014/main" id="{5CE5CFD8-9FA3-4D3F-8ADF-DF32DB92B5D2}"/>
              </a:ext>
            </a:extLst>
          </p:cNvPr>
          <p:cNvSpPr>
            <a:spLocks noGrp="1"/>
          </p:cNvSpPr>
          <p:nvPr>
            <p:ph type="dt" sz="half" idx="10"/>
          </p:nvPr>
        </p:nvSpPr>
        <p:spPr>
          <a:xfrm>
            <a:off x="4217993" y="3971647"/>
            <a:ext cx="936811" cy="365125"/>
          </a:xfrm>
        </p:spPr>
        <p:txBody>
          <a:bodyPr/>
          <a:lstStyle>
            <a:lvl1pPr algn="r">
              <a:defRPr/>
            </a:lvl1pPr>
          </a:lstStyle>
          <a:p>
            <a:fld id="{13851BC7-B432-4747-9742-70043FBB6BD1}" type="datetime1">
              <a:rPr lang="fi-FI" smtClean="0"/>
              <a:pPr/>
              <a:t>25.9.2026</a:t>
            </a:fld>
            <a:endParaRPr lang="fi-FI"/>
          </a:p>
        </p:txBody>
      </p:sp>
      <p:pic>
        <p:nvPicPr>
          <p:cNvPr id="14" name="Kuva 13" descr="Oulun logo.">
            <a:extLst>
              <a:ext uri="{FF2B5EF4-FFF2-40B4-BE49-F238E27FC236}">
                <a16:creationId xmlns:a16="http://schemas.microsoft.com/office/drawing/2014/main" id="{4D44A00D-785D-46BF-95D4-B07262E83ECB}"/>
              </a:ext>
            </a:extLst>
          </p:cNvPr>
          <p:cNvPicPr>
            <a:picLocks noChangeAspect="1"/>
          </p:cNvPicPr>
          <p:nvPr userDrawn="1"/>
        </p:nvPicPr>
        <p:blipFill>
          <a:blip r:embed="rId5"/>
          <a:stretch>
            <a:fillRect/>
          </a:stretch>
        </p:blipFill>
        <p:spPr>
          <a:xfrm>
            <a:off x="4205631" y="5482815"/>
            <a:ext cx="925547" cy="244822"/>
          </a:xfrm>
          <a:prstGeom prst="rect">
            <a:avLst/>
          </a:prstGeom>
        </p:spPr>
      </p:pic>
      <p:pic>
        <p:nvPicPr>
          <p:cNvPr id="15" name="Kuva 14" descr="Sivistys- ja kulttuuripalveluiden logo.">
            <a:extLst>
              <a:ext uri="{FF2B5EF4-FFF2-40B4-BE49-F238E27FC236}">
                <a16:creationId xmlns:a16="http://schemas.microsoft.com/office/drawing/2014/main" id="{9507F183-A44C-45F9-ADFD-73D1EF36C7B2}"/>
              </a:ext>
            </a:extLst>
          </p:cNvPr>
          <p:cNvPicPr>
            <a:picLocks noChangeAspect="1"/>
          </p:cNvPicPr>
          <p:nvPr userDrawn="1"/>
        </p:nvPicPr>
        <p:blipFill>
          <a:blip r:embed="rId6"/>
          <a:stretch>
            <a:fillRect/>
          </a:stretch>
        </p:blipFill>
        <p:spPr>
          <a:xfrm>
            <a:off x="1273008" y="4558295"/>
            <a:ext cx="3881796" cy="864856"/>
          </a:xfrm>
          <a:prstGeom prst="rect">
            <a:avLst/>
          </a:prstGeom>
        </p:spPr>
      </p:pic>
    </p:spTree>
    <p:extLst>
      <p:ext uri="{BB962C8B-B14F-4D97-AF65-F5344CB8AC3E}">
        <p14:creationId xmlns:p14="http://schemas.microsoft.com/office/powerpoint/2010/main" val="647218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10" name="Kuva 9">
            <a:extLst>
              <a:ext uri="{FF2B5EF4-FFF2-40B4-BE49-F238E27FC236}">
                <a16:creationId xmlns:a16="http://schemas.microsoft.com/office/drawing/2014/main" id="{75DF2903-B3B4-41DD-809E-AA5BDCC391E5}"/>
              </a:ext>
            </a:extLst>
          </p:cNvPr>
          <p:cNvPicPr>
            <a:picLocks noChangeAspect="1"/>
          </p:cNvPicPr>
          <p:nvPr userDrawn="1"/>
        </p:nvPicPr>
        <p:blipFill>
          <a:blip r:embed="rId4"/>
          <a:stretch>
            <a:fillRect/>
          </a:stretch>
        </p:blipFill>
        <p:spPr>
          <a:xfrm>
            <a:off x="806824" y="3429000"/>
            <a:ext cx="10560423" cy="2741649"/>
          </a:xfrm>
          <a:prstGeom prst="rect">
            <a:avLst/>
          </a:prstGeom>
        </p:spPr>
      </p:pic>
      <p:sp>
        <p:nvSpPr>
          <p:cNvPr id="11" name="Otsikko 1">
            <a:extLst>
              <a:ext uri="{FF2B5EF4-FFF2-40B4-BE49-F238E27FC236}">
                <a16:creationId xmlns:a16="http://schemas.microsoft.com/office/drawing/2014/main" id="{56AF01AB-05B6-4311-A216-6DBEBB59165E}"/>
              </a:ext>
            </a:extLst>
          </p:cNvPr>
          <p:cNvSpPr>
            <a:spLocks noGrp="1"/>
          </p:cNvSpPr>
          <p:nvPr>
            <p:ph type="ctrTitle"/>
          </p:nvPr>
        </p:nvSpPr>
        <p:spPr>
          <a:xfrm>
            <a:off x="1481676" y="3887891"/>
            <a:ext cx="5903449" cy="1296297"/>
          </a:xfrm>
        </p:spPr>
        <p:txBody>
          <a:bodyPr anchor="b">
            <a:normAutofit/>
          </a:bodyPr>
          <a:lstStyle>
            <a:lvl1pPr algn="l">
              <a:defRPr sz="3000">
                <a:solidFill>
                  <a:schemeClr val="bg1"/>
                </a:solidFill>
              </a:defRPr>
            </a:lvl1pPr>
          </a:lstStyle>
          <a:p>
            <a:r>
              <a:rPr lang="fi-FI"/>
              <a:t>Muokkaa ots. perustyyl. napsautt.</a:t>
            </a:r>
          </a:p>
        </p:txBody>
      </p:sp>
      <p:sp>
        <p:nvSpPr>
          <p:cNvPr id="12" name="Alaotsikko 2">
            <a:extLst>
              <a:ext uri="{FF2B5EF4-FFF2-40B4-BE49-F238E27FC236}">
                <a16:creationId xmlns:a16="http://schemas.microsoft.com/office/drawing/2014/main" id="{7200CB74-A542-4E91-BB69-41AAD86C20B8}"/>
              </a:ext>
            </a:extLst>
          </p:cNvPr>
          <p:cNvSpPr>
            <a:spLocks noGrp="1"/>
          </p:cNvSpPr>
          <p:nvPr>
            <p:ph type="subTitle" idx="1" hasCustomPrompt="1"/>
          </p:nvPr>
        </p:nvSpPr>
        <p:spPr>
          <a:xfrm>
            <a:off x="1481676" y="5325034"/>
            <a:ext cx="5903449" cy="480701"/>
          </a:xfrm>
        </p:spPr>
        <p:txBody>
          <a:bodyPr anchor="b">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3" name="Päivämäärän paikkamerkki 5">
            <a:extLst>
              <a:ext uri="{FF2B5EF4-FFF2-40B4-BE49-F238E27FC236}">
                <a16:creationId xmlns:a16="http://schemas.microsoft.com/office/drawing/2014/main" id="{994AE624-B9D2-4FD5-A0B2-D1098AFB2704}"/>
              </a:ext>
            </a:extLst>
          </p:cNvPr>
          <p:cNvSpPr>
            <a:spLocks noGrp="1"/>
          </p:cNvSpPr>
          <p:nvPr>
            <p:ph type="dt" sz="half" idx="10"/>
          </p:nvPr>
        </p:nvSpPr>
        <p:spPr>
          <a:xfrm>
            <a:off x="9968292" y="3698049"/>
            <a:ext cx="966856" cy="365125"/>
          </a:xfrm>
        </p:spPr>
        <p:txBody>
          <a:bodyPr/>
          <a:lstStyle>
            <a:lvl1pPr algn="r">
              <a:defRPr/>
            </a:lvl1pPr>
          </a:lstStyle>
          <a:p>
            <a:fld id="{13851BC7-B432-4747-9742-70043FBB6BD1}" type="datetime1">
              <a:rPr lang="fi-FI" smtClean="0"/>
              <a:pPr/>
              <a:t>25.9.2026</a:t>
            </a:fld>
            <a:endParaRPr lang="fi-FI"/>
          </a:p>
        </p:txBody>
      </p:sp>
      <p:pic>
        <p:nvPicPr>
          <p:cNvPr id="14" name="Kuva 13" descr="Oulun logo.">
            <a:extLst>
              <a:ext uri="{FF2B5EF4-FFF2-40B4-BE49-F238E27FC236}">
                <a16:creationId xmlns:a16="http://schemas.microsoft.com/office/drawing/2014/main" id="{289962B0-8C3D-4C5B-80B5-37C68C9CEAAE}"/>
              </a:ext>
            </a:extLst>
          </p:cNvPr>
          <p:cNvPicPr>
            <a:picLocks noChangeAspect="1"/>
          </p:cNvPicPr>
          <p:nvPr userDrawn="1"/>
        </p:nvPicPr>
        <p:blipFill>
          <a:blip r:embed="rId5"/>
          <a:stretch>
            <a:fillRect/>
          </a:stretch>
        </p:blipFill>
        <p:spPr>
          <a:xfrm>
            <a:off x="9997384" y="5506190"/>
            <a:ext cx="925547" cy="244822"/>
          </a:xfrm>
          <a:prstGeom prst="rect">
            <a:avLst/>
          </a:prstGeom>
        </p:spPr>
      </p:pic>
      <p:pic>
        <p:nvPicPr>
          <p:cNvPr id="15" name="Kuva 14" descr="Sivistys- ja kulttuuripalveluiden logo.">
            <a:extLst>
              <a:ext uri="{FF2B5EF4-FFF2-40B4-BE49-F238E27FC236}">
                <a16:creationId xmlns:a16="http://schemas.microsoft.com/office/drawing/2014/main" id="{75FBB37F-84FE-4CED-8847-E95172F8C8DB}"/>
              </a:ext>
            </a:extLst>
          </p:cNvPr>
          <p:cNvPicPr>
            <a:picLocks noChangeAspect="1"/>
          </p:cNvPicPr>
          <p:nvPr userDrawn="1"/>
        </p:nvPicPr>
        <p:blipFill>
          <a:blip r:embed="rId6"/>
          <a:stretch>
            <a:fillRect/>
          </a:stretch>
        </p:blipFill>
        <p:spPr>
          <a:xfrm>
            <a:off x="7699736" y="4500662"/>
            <a:ext cx="3235412" cy="720843"/>
          </a:xfrm>
          <a:prstGeom prst="rect">
            <a:avLst/>
          </a:prstGeom>
        </p:spPr>
      </p:pic>
    </p:spTree>
    <p:extLst>
      <p:ext uri="{BB962C8B-B14F-4D97-AF65-F5344CB8AC3E}">
        <p14:creationId xmlns:p14="http://schemas.microsoft.com/office/powerpoint/2010/main" val="2681414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15963053-D18F-1F48-8421-D46F941D8AE1}"/>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8" name="Kuva 7">
            <a:extLst>
              <a:ext uri="{FF2B5EF4-FFF2-40B4-BE49-F238E27FC236}">
                <a16:creationId xmlns:a16="http://schemas.microsoft.com/office/drawing/2014/main" id="{AA600428-06B4-4439-8999-DCDC9BBDCF8B}"/>
              </a:ext>
            </a:extLst>
          </p:cNvPr>
          <p:cNvPicPr>
            <a:picLocks noChangeAspect="1"/>
          </p:cNvPicPr>
          <p:nvPr userDrawn="1"/>
        </p:nvPicPr>
        <p:blipFill>
          <a:blip r:embed="rId4"/>
          <a:stretch>
            <a:fillRect/>
          </a:stretch>
        </p:blipFill>
        <p:spPr>
          <a:xfrm>
            <a:off x="792863" y="699247"/>
            <a:ext cx="4902284" cy="5522259"/>
          </a:xfrm>
          <a:prstGeom prst="rect">
            <a:avLst/>
          </a:prstGeom>
        </p:spPr>
      </p:pic>
      <p:sp>
        <p:nvSpPr>
          <p:cNvPr id="10" name="Otsikko 1">
            <a:extLst>
              <a:ext uri="{FF2B5EF4-FFF2-40B4-BE49-F238E27FC236}">
                <a16:creationId xmlns:a16="http://schemas.microsoft.com/office/drawing/2014/main" id="{D4FCBDC7-0CCB-4DE1-AA79-B241844BC625}"/>
              </a:ext>
            </a:extLst>
          </p:cNvPr>
          <p:cNvSpPr>
            <a:spLocks noGrp="1"/>
          </p:cNvSpPr>
          <p:nvPr>
            <p:ph type="ctrTitle"/>
          </p:nvPr>
        </p:nvSpPr>
        <p:spPr>
          <a:xfrm>
            <a:off x="1253266" y="1290918"/>
            <a:ext cx="3901538" cy="1532670"/>
          </a:xfrm>
        </p:spPr>
        <p:txBody>
          <a:bodyPr anchor="b">
            <a:noAutofit/>
          </a:bodyPr>
          <a:lstStyle>
            <a:lvl1pPr algn="l">
              <a:defRPr sz="3200">
                <a:solidFill>
                  <a:schemeClr val="bg1"/>
                </a:solidFill>
              </a:defRPr>
            </a:lvl1pPr>
          </a:lstStyle>
          <a:p>
            <a:r>
              <a:rPr lang="fi-FI"/>
              <a:t>Muokkaa ots. perustyyl. napsautt.</a:t>
            </a:r>
          </a:p>
        </p:txBody>
      </p:sp>
      <p:sp>
        <p:nvSpPr>
          <p:cNvPr id="11" name="Alaotsikko 2">
            <a:extLst>
              <a:ext uri="{FF2B5EF4-FFF2-40B4-BE49-F238E27FC236}">
                <a16:creationId xmlns:a16="http://schemas.microsoft.com/office/drawing/2014/main" id="{D21D391B-307C-46A7-9D9A-1B6D1847D9C9}"/>
              </a:ext>
            </a:extLst>
          </p:cNvPr>
          <p:cNvSpPr>
            <a:spLocks noGrp="1"/>
          </p:cNvSpPr>
          <p:nvPr>
            <p:ph type="subTitle" idx="1" hasCustomPrompt="1"/>
          </p:nvPr>
        </p:nvSpPr>
        <p:spPr>
          <a:xfrm>
            <a:off x="1273008" y="3145134"/>
            <a:ext cx="3881796" cy="763478"/>
          </a:xfrm>
        </p:spPr>
        <p:txBody>
          <a:bodyPr>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2" name="Päivämäärän paikkamerkki 6">
            <a:extLst>
              <a:ext uri="{FF2B5EF4-FFF2-40B4-BE49-F238E27FC236}">
                <a16:creationId xmlns:a16="http://schemas.microsoft.com/office/drawing/2014/main" id="{5CE5CFD8-9FA3-4D3F-8ADF-DF32DB92B5D2}"/>
              </a:ext>
            </a:extLst>
          </p:cNvPr>
          <p:cNvSpPr>
            <a:spLocks noGrp="1"/>
          </p:cNvSpPr>
          <p:nvPr>
            <p:ph type="dt" sz="half" idx="10"/>
          </p:nvPr>
        </p:nvSpPr>
        <p:spPr>
          <a:xfrm>
            <a:off x="4217993" y="3971647"/>
            <a:ext cx="936811" cy="365125"/>
          </a:xfrm>
        </p:spPr>
        <p:txBody>
          <a:bodyPr/>
          <a:lstStyle>
            <a:lvl1pPr algn="r">
              <a:defRPr/>
            </a:lvl1pPr>
          </a:lstStyle>
          <a:p>
            <a:fld id="{13851BC7-B432-4747-9742-70043FBB6BD1}" type="datetime1">
              <a:rPr lang="fi-FI" smtClean="0"/>
              <a:pPr/>
              <a:t>25.9.2026</a:t>
            </a:fld>
            <a:endParaRPr lang="fi-FI"/>
          </a:p>
        </p:txBody>
      </p:sp>
      <p:pic>
        <p:nvPicPr>
          <p:cNvPr id="14" name="Kuva 13" descr="Oulun logo.">
            <a:extLst>
              <a:ext uri="{FF2B5EF4-FFF2-40B4-BE49-F238E27FC236}">
                <a16:creationId xmlns:a16="http://schemas.microsoft.com/office/drawing/2014/main" id="{4D44A00D-785D-46BF-95D4-B07262E83ECB}"/>
              </a:ext>
            </a:extLst>
          </p:cNvPr>
          <p:cNvPicPr>
            <a:picLocks noChangeAspect="1"/>
          </p:cNvPicPr>
          <p:nvPr userDrawn="1"/>
        </p:nvPicPr>
        <p:blipFill>
          <a:blip r:embed="rId5"/>
          <a:stretch>
            <a:fillRect/>
          </a:stretch>
        </p:blipFill>
        <p:spPr>
          <a:xfrm>
            <a:off x="4205631" y="5482815"/>
            <a:ext cx="925547" cy="244822"/>
          </a:xfrm>
          <a:prstGeom prst="rect">
            <a:avLst/>
          </a:prstGeom>
        </p:spPr>
      </p:pic>
      <p:pic>
        <p:nvPicPr>
          <p:cNvPr id="15" name="Kuva 14" descr="Sivistys- ja kulttuuripalveluiden logo.">
            <a:extLst>
              <a:ext uri="{FF2B5EF4-FFF2-40B4-BE49-F238E27FC236}">
                <a16:creationId xmlns:a16="http://schemas.microsoft.com/office/drawing/2014/main" id="{9507F183-A44C-45F9-ADFD-73D1EF36C7B2}"/>
              </a:ext>
            </a:extLst>
          </p:cNvPr>
          <p:cNvPicPr>
            <a:picLocks noChangeAspect="1"/>
          </p:cNvPicPr>
          <p:nvPr userDrawn="1"/>
        </p:nvPicPr>
        <p:blipFill>
          <a:blip r:embed="rId6"/>
          <a:stretch>
            <a:fillRect/>
          </a:stretch>
        </p:blipFill>
        <p:spPr>
          <a:xfrm>
            <a:off x="1273008" y="4558295"/>
            <a:ext cx="3881796" cy="864856"/>
          </a:xfrm>
          <a:prstGeom prst="rect">
            <a:avLst/>
          </a:prstGeom>
        </p:spPr>
      </p:pic>
    </p:spTree>
    <p:extLst>
      <p:ext uri="{BB962C8B-B14F-4D97-AF65-F5344CB8AC3E}">
        <p14:creationId xmlns:p14="http://schemas.microsoft.com/office/powerpoint/2010/main" val="1110721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Otsikkodia">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10" name="Kuva 9">
            <a:extLst>
              <a:ext uri="{FF2B5EF4-FFF2-40B4-BE49-F238E27FC236}">
                <a16:creationId xmlns:a16="http://schemas.microsoft.com/office/drawing/2014/main" id="{75DF2903-B3B4-41DD-809E-AA5BDCC391E5}"/>
              </a:ext>
            </a:extLst>
          </p:cNvPr>
          <p:cNvPicPr>
            <a:picLocks noChangeAspect="1"/>
          </p:cNvPicPr>
          <p:nvPr userDrawn="1"/>
        </p:nvPicPr>
        <p:blipFill>
          <a:blip r:embed="rId4"/>
          <a:stretch>
            <a:fillRect/>
          </a:stretch>
        </p:blipFill>
        <p:spPr>
          <a:xfrm>
            <a:off x="806824" y="3429000"/>
            <a:ext cx="10560423" cy="2741649"/>
          </a:xfrm>
          <a:prstGeom prst="rect">
            <a:avLst/>
          </a:prstGeom>
        </p:spPr>
      </p:pic>
      <p:sp>
        <p:nvSpPr>
          <p:cNvPr id="11" name="Otsikko 1">
            <a:extLst>
              <a:ext uri="{FF2B5EF4-FFF2-40B4-BE49-F238E27FC236}">
                <a16:creationId xmlns:a16="http://schemas.microsoft.com/office/drawing/2014/main" id="{56AF01AB-05B6-4311-A216-6DBEBB59165E}"/>
              </a:ext>
            </a:extLst>
          </p:cNvPr>
          <p:cNvSpPr>
            <a:spLocks noGrp="1"/>
          </p:cNvSpPr>
          <p:nvPr>
            <p:ph type="ctrTitle"/>
          </p:nvPr>
        </p:nvSpPr>
        <p:spPr>
          <a:xfrm>
            <a:off x="1481676" y="3887891"/>
            <a:ext cx="5903449" cy="1296297"/>
          </a:xfrm>
        </p:spPr>
        <p:txBody>
          <a:bodyPr anchor="b">
            <a:normAutofit/>
          </a:bodyPr>
          <a:lstStyle>
            <a:lvl1pPr algn="l">
              <a:defRPr sz="3000">
                <a:solidFill>
                  <a:schemeClr val="bg1"/>
                </a:solidFill>
              </a:defRPr>
            </a:lvl1pPr>
          </a:lstStyle>
          <a:p>
            <a:r>
              <a:rPr lang="fi-FI"/>
              <a:t>Muokkaa ots. perustyyl. napsautt.</a:t>
            </a:r>
          </a:p>
        </p:txBody>
      </p:sp>
      <p:sp>
        <p:nvSpPr>
          <p:cNvPr id="12" name="Alaotsikko 2">
            <a:extLst>
              <a:ext uri="{FF2B5EF4-FFF2-40B4-BE49-F238E27FC236}">
                <a16:creationId xmlns:a16="http://schemas.microsoft.com/office/drawing/2014/main" id="{7200CB74-A542-4E91-BB69-41AAD86C20B8}"/>
              </a:ext>
            </a:extLst>
          </p:cNvPr>
          <p:cNvSpPr>
            <a:spLocks noGrp="1"/>
          </p:cNvSpPr>
          <p:nvPr>
            <p:ph type="subTitle" idx="1" hasCustomPrompt="1"/>
          </p:nvPr>
        </p:nvSpPr>
        <p:spPr>
          <a:xfrm>
            <a:off x="1481676" y="5325034"/>
            <a:ext cx="5903449" cy="480701"/>
          </a:xfrm>
        </p:spPr>
        <p:txBody>
          <a:bodyPr anchor="b">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3" name="Päivämäärän paikkamerkki 5">
            <a:extLst>
              <a:ext uri="{FF2B5EF4-FFF2-40B4-BE49-F238E27FC236}">
                <a16:creationId xmlns:a16="http://schemas.microsoft.com/office/drawing/2014/main" id="{994AE624-B9D2-4FD5-A0B2-D1098AFB2704}"/>
              </a:ext>
            </a:extLst>
          </p:cNvPr>
          <p:cNvSpPr>
            <a:spLocks noGrp="1"/>
          </p:cNvSpPr>
          <p:nvPr>
            <p:ph type="dt" sz="half" idx="10"/>
          </p:nvPr>
        </p:nvSpPr>
        <p:spPr>
          <a:xfrm>
            <a:off x="9968292" y="3698049"/>
            <a:ext cx="966856" cy="365125"/>
          </a:xfrm>
        </p:spPr>
        <p:txBody>
          <a:bodyPr/>
          <a:lstStyle>
            <a:lvl1pPr algn="r">
              <a:defRPr/>
            </a:lvl1pPr>
          </a:lstStyle>
          <a:p>
            <a:fld id="{13851BC7-B432-4747-9742-70043FBB6BD1}" type="datetime1">
              <a:rPr lang="fi-FI" smtClean="0"/>
              <a:pPr/>
              <a:t>25.9.2026</a:t>
            </a:fld>
            <a:endParaRPr lang="fi-FI"/>
          </a:p>
        </p:txBody>
      </p:sp>
      <p:pic>
        <p:nvPicPr>
          <p:cNvPr id="14" name="Kuva 13" descr="Oulun logo.">
            <a:extLst>
              <a:ext uri="{FF2B5EF4-FFF2-40B4-BE49-F238E27FC236}">
                <a16:creationId xmlns:a16="http://schemas.microsoft.com/office/drawing/2014/main" id="{289962B0-8C3D-4C5B-80B5-37C68C9CEAAE}"/>
              </a:ext>
            </a:extLst>
          </p:cNvPr>
          <p:cNvPicPr>
            <a:picLocks noChangeAspect="1"/>
          </p:cNvPicPr>
          <p:nvPr userDrawn="1"/>
        </p:nvPicPr>
        <p:blipFill>
          <a:blip r:embed="rId5"/>
          <a:stretch>
            <a:fillRect/>
          </a:stretch>
        </p:blipFill>
        <p:spPr>
          <a:xfrm>
            <a:off x="9997384" y="5506190"/>
            <a:ext cx="925547" cy="244822"/>
          </a:xfrm>
          <a:prstGeom prst="rect">
            <a:avLst/>
          </a:prstGeom>
        </p:spPr>
      </p:pic>
      <p:pic>
        <p:nvPicPr>
          <p:cNvPr id="15" name="Kuva 14" descr="Sivistys- ja kulttuuripalveluiden logo.">
            <a:extLst>
              <a:ext uri="{FF2B5EF4-FFF2-40B4-BE49-F238E27FC236}">
                <a16:creationId xmlns:a16="http://schemas.microsoft.com/office/drawing/2014/main" id="{75FBB37F-84FE-4CED-8847-E95172F8C8DB}"/>
              </a:ext>
            </a:extLst>
          </p:cNvPr>
          <p:cNvPicPr>
            <a:picLocks noChangeAspect="1"/>
          </p:cNvPicPr>
          <p:nvPr userDrawn="1"/>
        </p:nvPicPr>
        <p:blipFill>
          <a:blip r:embed="rId6"/>
          <a:stretch>
            <a:fillRect/>
          </a:stretch>
        </p:blipFill>
        <p:spPr>
          <a:xfrm>
            <a:off x="7699736" y="4500662"/>
            <a:ext cx="3235412" cy="720843"/>
          </a:xfrm>
          <a:prstGeom prst="rect">
            <a:avLst/>
          </a:prstGeom>
        </p:spPr>
      </p:pic>
    </p:spTree>
    <p:extLst>
      <p:ext uri="{BB962C8B-B14F-4D97-AF65-F5344CB8AC3E}">
        <p14:creationId xmlns:p14="http://schemas.microsoft.com/office/powerpoint/2010/main" val="3969504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4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15963053-D18F-1F48-8421-D46F941D8AE1}"/>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8" name="Kuva 7">
            <a:extLst>
              <a:ext uri="{FF2B5EF4-FFF2-40B4-BE49-F238E27FC236}">
                <a16:creationId xmlns:a16="http://schemas.microsoft.com/office/drawing/2014/main" id="{AA600428-06B4-4439-8999-DCDC9BBDCF8B}"/>
              </a:ext>
            </a:extLst>
          </p:cNvPr>
          <p:cNvPicPr>
            <a:picLocks noChangeAspect="1"/>
          </p:cNvPicPr>
          <p:nvPr userDrawn="1"/>
        </p:nvPicPr>
        <p:blipFill>
          <a:blip r:embed="rId4"/>
          <a:stretch>
            <a:fillRect/>
          </a:stretch>
        </p:blipFill>
        <p:spPr>
          <a:xfrm>
            <a:off x="792863" y="699247"/>
            <a:ext cx="4902284" cy="5522259"/>
          </a:xfrm>
          <a:prstGeom prst="rect">
            <a:avLst/>
          </a:prstGeom>
        </p:spPr>
      </p:pic>
      <p:sp>
        <p:nvSpPr>
          <p:cNvPr id="10" name="Otsikko 1">
            <a:extLst>
              <a:ext uri="{FF2B5EF4-FFF2-40B4-BE49-F238E27FC236}">
                <a16:creationId xmlns:a16="http://schemas.microsoft.com/office/drawing/2014/main" id="{D4FCBDC7-0CCB-4DE1-AA79-B241844BC625}"/>
              </a:ext>
            </a:extLst>
          </p:cNvPr>
          <p:cNvSpPr>
            <a:spLocks noGrp="1"/>
          </p:cNvSpPr>
          <p:nvPr>
            <p:ph type="ctrTitle"/>
          </p:nvPr>
        </p:nvSpPr>
        <p:spPr>
          <a:xfrm>
            <a:off x="1253266" y="1290918"/>
            <a:ext cx="3901538" cy="1532670"/>
          </a:xfrm>
        </p:spPr>
        <p:txBody>
          <a:bodyPr anchor="b">
            <a:noAutofit/>
          </a:bodyPr>
          <a:lstStyle>
            <a:lvl1pPr algn="l">
              <a:defRPr sz="3200">
                <a:solidFill>
                  <a:schemeClr val="bg1"/>
                </a:solidFill>
              </a:defRPr>
            </a:lvl1pPr>
          </a:lstStyle>
          <a:p>
            <a:r>
              <a:rPr lang="fi-FI"/>
              <a:t>Muokkaa ots. perustyyl. napsautt.</a:t>
            </a:r>
          </a:p>
        </p:txBody>
      </p:sp>
      <p:sp>
        <p:nvSpPr>
          <p:cNvPr id="11" name="Alaotsikko 2">
            <a:extLst>
              <a:ext uri="{FF2B5EF4-FFF2-40B4-BE49-F238E27FC236}">
                <a16:creationId xmlns:a16="http://schemas.microsoft.com/office/drawing/2014/main" id="{D21D391B-307C-46A7-9D9A-1B6D1847D9C9}"/>
              </a:ext>
            </a:extLst>
          </p:cNvPr>
          <p:cNvSpPr>
            <a:spLocks noGrp="1"/>
          </p:cNvSpPr>
          <p:nvPr>
            <p:ph type="subTitle" idx="1" hasCustomPrompt="1"/>
          </p:nvPr>
        </p:nvSpPr>
        <p:spPr>
          <a:xfrm>
            <a:off x="1273008" y="3145134"/>
            <a:ext cx="3881796" cy="763478"/>
          </a:xfrm>
        </p:spPr>
        <p:txBody>
          <a:bodyPr>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2" name="Päivämäärän paikkamerkki 6">
            <a:extLst>
              <a:ext uri="{FF2B5EF4-FFF2-40B4-BE49-F238E27FC236}">
                <a16:creationId xmlns:a16="http://schemas.microsoft.com/office/drawing/2014/main" id="{5CE5CFD8-9FA3-4D3F-8ADF-DF32DB92B5D2}"/>
              </a:ext>
            </a:extLst>
          </p:cNvPr>
          <p:cNvSpPr>
            <a:spLocks noGrp="1"/>
          </p:cNvSpPr>
          <p:nvPr>
            <p:ph type="dt" sz="half" idx="10"/>
          </p:nvPr>
        </p:nvSpPr>
        <p:spPr>
          <a:xfrm>
            <a:off x="4217993" y="3971647"/>
            <a:ext cx="936811" cy="365125"/>
          </a:xfrm>
        </p:spPr>
        <p:txBody>
          <a:bodyPr/>
          <a:lstStyle>
            <a:lvl1pPr algn="r">
              <a:defRPr/>
            </a:lvl1pPr>
          </a:lstStyle>
          <a:p>
            <a:fld id="{13851BC7-B432-4747-9742-70043FBB6BD1}" type="datetime1">
              <a:rPr lang="fi-FI" smtClean="0"/>
              <a:pPr/>
              <a:t>25.9.2026</a:t>
            </a:fld>
            <a:endParaRPr lang="fi-FI"/>
          </a:p>
        </p:txBody>
      </p:sp>
      <p:pic>
        <p:nvPicPr>
          <p:cNvPr id="14" name="Kuva 13" descr="Oulun logo.">
            <a:extLst>
              <a:ext uri="{FF2B5EF4-FFF2-40B4-BE49-F238E27FC236}">
                <a16:creationId xmlns:a16="http://schemas.microsoft.com/office/drawing/2014/main" id="{4D44A00D-785D-46BF-95D4-B07262E83ECB}"/>
              </a:ext>
            </a:extLst>
          </p:cNvPr>
          <p:cNvPicPr>
            <a:picLocks noChangeAspect="1"/>
          </p:cNvPicPr>
          <p:nvPr userDrawn="1"/>
        </p:nvPicPr>
        <p:blipFill>
          <a:blip r:embed="rId5"/>
          <a:stretch>
            <a:fillRect/>
          </a:stretch>
        </p:blipFill>
        <p:spPr>
          <a:xfrm>
            <a:off x="4205631" y="5482815"/>
            <a:ext cx="925547" cy="244822"/>
          </a:xfrm>
          <a:prstGeom prst="rect">
            <a:avLst/>
          </a:prstGeom>
        </p:spPr>
      </p:pic>
      <p:pic>
        <p:nvPicPr>
          <p:cNvPr id="15" name="Kuva 14" descr="Sivistys- ja kulttuuripalveluiden logo.">
            <a:extLst>
              <a:ext uri="{FF2B5EF4-FFF2-40B4-BE49-F238E27FC236}">
                <a16:creationId xmlns:a16="http://schemas.microsoft.com/office/drawing/2014/main" id="{9507F183-A44C-45F9-ADFD-73D1EF36C7B2}"/>
              </a:ext>
            </a:extLst>
          </p:cNvPr>
          <p:cNvPicPr>
            <a:picLocks noChangeAspect="1"/>
          </p:cNvPicPr>
          <p:nvPr userDrawn="1"/>
        </p:nvPicPr>
        <p:blipFill>
          <a:blip r:embed="rId6"/>
          <a:stretch>
            <a:fillRect/>
          </a:stretch>
        </p:blipFill>
        <p:spPr>
          <a:xfrm>
            <a:off x="1273008" y="4558295"/>
            <a:ext cx="3881796" cy="864856"/>
          </a:xfrm>
          <a:prstGeom prst="rect">
            <a:avLst/>
          </a:prstGeom>
        </p:spPr>
      </p:pic>
    </p:spTree>
    <p:extLst>
      <p:ext uri="{BB962C8B-B14F-4D97-AF65-F5344CB8AC3E}">
        <p14:creationId xmlns:p14="http://schemas.microsoft.com/office/powerpoint/2010/main" val="1672247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Otsikkodia">
    <p:bg>
      <p:bgPr>
        <a:solidFill>
          <a:schemeClr val="bg1"/>
        </a:solidFill>
        <a:effectLst/>
      </p:bgPr>
    </p:bg>
    <p:spTree>
      <p:nvGrpSpPr>
        <p:cNvPr id="1" name=""/>
        <p:cNvGrpSpPr/>
        <p:nvPr/>
      </p:nvGrpSpPr>
      <p:grpSpPr>
        <a:xfrm>
          <a:off x="0" y="0"/>
          <a:ext cx="0" cy="0"/>
          <a:chOff x="0" y="0"/>
          <a:chExt cx="0" cy="0"/>
        </a:xfrm>
      </p:grpSpPr>
      <p:sp>
        <p:nvSpPr>
          <p:cNvPr id="5" name="Kuvan paikkamerkki 4">
            <a:extLst>
              <a:ext uri="{FF2B5EF4-FFF2-40B4-BE49-F238E27FC236}">
                <a16:creationId xmlns:a16="http://schemas.microsoft.com/office/drawing/2014/main" id="{52BB320E-AE24-5544-8176-D98037CBB602}"/>
              </a:ext>
            </a:extLst>
          </p:cNvPr>
          <p:cNvSpPr>
            <a:spLocks noGrp="1"/>
          </p:cNvSpPr>
          <p:nvPr>
            <p:ph type="pic" sz="quarter" idx="10"/>
          </p:nvPr>
        </p:nvSpPr>
        <p:spPr>
          <a:xfrm>
            <a:off x="0" y="0"/>
            <a:ext cx="12192000" cy="6858000"/>
          </a:xfrm>
        </p:spPr>
        <p:txBody>
          <a:bodyPr/>
          <a:lstStyle/>
          <a:p>
            <a:r>
              <a:rPr lang="fi-FI"/>
              <a:t>Lisää kuva napsauttamalla kuvaketta</a:t>
            </a:r>
          </a:p>
        </p:txBody>
      </p:sp>
      <p:sp>
        <p:nvSpPr>
          <p:cNvPr id="2" name="Otsikko 1">
            <a:extLst>
              <a:ext uri="{FF2B5EF4-FFF2-40B4-BE49-F238E27FC236}">
                <a16:creationId xmlns:a16="http://schemas.microsoft.com/office/drawing/2014/main" id="{5C644F0B-803E-6D48-A06A-BC0EE7988E46}"/>
              </a:ext>
            </a:extLst>
          </p:cNvPr>
          <p:cNvSpPr>
            <a:spLocks noGrp="1"/>
          </p:cNvSpPr>
          <p:nvPr>
            <p:ph type="ctrTitle"/>
          </p:nvPr>
        </p:nvSpPr>
        <p:spPr>
          <a:xfrm>
            <a:off x="753035" y="1290918"/>
            <a:ext cx="8211671" cy="1129553"/>
          </a:xfrm>
        </p:spPr>
        <p:txBody>
          <a:bodyPr anchor="b">
            <a:noAutofit/>
          </a:bodyPr>
          <a:lstStyle>
            <a:lvl1pPr algn="l">
              <a:defRPr sz="4000">
                <a:solidFill>
                  <a:schemeClr val="bg1"/>
                </a:solidFill>
              </a:defRPr>
            </a:lvl1pPr>
          </a:lstStyle>
          <a:p>
            <a:r>
              <a:rPr lang="fi-FI"/>
              <a:t>Muokkaa ots. perustyyl. napsautt.</a:t>
            </a:r>
          </a:p>
        </p:txBody>
      </p:sp>
    </p:spTree>
    <p:extLst>
      <p:ext uri="{BB962C8B-B14F-4D97-AF65-F5344CB8AC3E}">
        <p14:creationId xmlns:p14="http://schemas.microsoft.com/office/powerpoint/2010/main" val="38395314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Otsikkodia">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644F0B-803E-6D48-A06A-BC0EE7988E46}"/>
              </a:ext>
            </a:extLst>
          </p:cNvPr>
          <p:cNvSpPr>
            <a:spLocks noGrp="1"/>
          </p:cNvSpPr>
          <p:nvPr>
            <p:ph type="ctrTitle"/>
          </p:nvPr>
        </p:nvSpPr>
        <p:spPr>
          <a:xfrm>
            <a:off x="735106" y="2060447"/>
            <a:ext cx="9932894" cy="1449515"/>
          </a:xfrm>
        </p:spPr>
        <p:txBody>
          <a:bodyPr anchor="b">
            <a:normAutofit/>
          </a:bodyPr>
          <a:lstStyle>
            <a:lvl1pPr algn="l">
              <a:defRPr sz="4000">
                <a:solidFill>
                  <a:schemeClr val="tx1"/>
                </a:solidFill>
              </a:defRPr>
            </a:lvl1pPr>
          </a:lstStyle>
          <a:p>
            <a:r>
              <a:rPr lang="fi-FI"/>
              <a:t>Muokkaa ots. perustyyl. napsautt.</a:t>
            </a:r>
          </a:p>
        </p:txBody>
      </p:sp>
      <p:sp>
        <p:nvSpPr>
          <p:cNvPr id="3" name="Alaotsikko 2">
            <a:extLst>
              <a:ext uri="{FF2B5EF4-FFF2-40B4-BE49-F238E27FC236}">
                <a16:creationId xmlns:a16="http://schemas.microsoft.com/office/drawing/2014/main" id="{C68D0D81-8714-384B-B95E-D37C3C5E32A8}"/>
              </a:ext>
            </a:extLst>
          </p:cNvPr>
          <p:cNvSpPr>
            <a:spLocks noGrp="1"/>
          </p:cNvSpPr>
          <p:nvPr>
            <p:ph type="subTitle" idx="1" hasCustomPrompt="1"/>
          </p:nvPr>
        </p:nvSpPr>
        <p:spPr>
          <a:xfrm>
            <a:off x="735106" y="3852672"/>
            <a:ext cx="9932894" cy="963168"/>
          </a:xfrm>
        </p:spPr>
        <p:txBody>
          <a:bodyPr>
            <a:normAutofit/>
          </a:bodyPr>
          <a:lstStyle>
            <a:lvl1pPr marL="0" indent="0" algn="l">
              <a:buNone/>
              <a:defRPr sz="1600" spc="5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5" name="Tekstin paikkamerkki 4">
            <a:extLst>
              <a:ext uri="{FF2B5EF4-FFF2-40B4-BE49-F238E27FC236}">
                <a16:creationId xmlns:a16="http://schemas.microsoft.com/office/drawing/2014/main" id="{E8ED4078-C745-6B4D-9F2B-041B10D65B63}"/>
              </a:ext>
            </a:extLst>
          </p:cNvPr>
          <p:cNvSpPr>
            <a:spLocks noGrp="1"/>
          </p:cNvSpPr>
          <p:nvPr>
            <p:ph type="body" sz="quarter" idx="10" hasCustomPrompt="1"/>
          </p:nvPr>
        </p:nvSpPr>
        <p:spPr>
          <a:xfrm>
            <a:off x="2952206" y="5934820"/>
            <a:ext cx="7500270" cy="322263"/>
          </a:xfrm>
        </p:spPr>
        <p:txBody>
          <a:bodyPr anchor="b">
            <a:normAutofit/>
          </a:bodyPr>
          <a:lstStyle>
            <a:lvl1pPr marL="0" indent="0">
              <a:buNone/>
              <a:defRPr sz="1200" spc="50" baseline="0"/>
            </a:lvl1pPr>
          </a:lstStyle>
          <a:p>
            <a:pPr lvl="0"/>
            <a:r>
              <a:rPr lang="fi-FI"/>
              <a:t>MUOKKAA TEKSTIN PERUSTYYLEJÄ NAPSAUTTAMALLA</a:t>
            </a:r>
          </a:p>
        </p:txBody>
      </p:sp>
      <p:pic>
        <p:nvPicPr>
          <p:cNvPr id="13" name="Kuva 12">
            <a:extLst>
              <a:ext uri="{FF2B5EF4-FFF2-40B4-BE49-F238E27FC236}">
                <a16:creationId xmlns:a16="http://schemas.microsoft.com/office/drawing/2014/main" id="{AA21C816-39A0-A74A-8F2A-2CE8F9472742}"/>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9" name="Kuva 8" descr="Sivistys- ja kulttuuripalveluiden logo.">
            <a:extLst>
              <a:ext uri="{FF2B5EF4-FFF2-40B4-BE49-F238E27FC236}">
                <a16:creationId xmlns:a16="http://schemas.microsoft.com/office/drawing/2014/main" id="{102C537D-5788-4197-9F32-E4B978E002D2}"/>
              </a:ext>
            </a:extLst>
          </p:cNvPr>
          <p:cNvPicPr>
            <a:picLocks noChangeAspect="1"/>
          </p:cNvPicPr>
          <p:nvPr userDrawn="1"/>
        </p:nvPicPr>
        <p:blipFill>
          <a:blip r:embed="rId3"/>
          <a:stretch>
            <a:fillRect/>
          </a:stretch>
        </p:blipFill>
        <p:spPr>
          <a:xfrm>
            <a:off x="758785" y="5882368"/>
            <a:ext cx="1988919" cy="443127"/>
          </a:xfrm>
          <a:prstGeom prst="rect">
            <a:avLst/>
          </a:prstGeom>
        </p:spPr>
      </p:pic>
      <p:pic>
        <p:nvPicPr>
          <p:cNvPr id="10" name="Kuva 9" descr="Oulun logo.">
            <a:extLst>
              <a:ext uri="{FF2B5EF4-FFF2-40B4-BE49-F238E27FC236}">
                <a16:creationId xmlns:a16="http://schemas.microsoft.com/office/drawing/2014/main" id="{F5BE4E6F-B351-4159-B897-4BAC3FAE33B6}"/>
              </a:ext>
            </a:extLst>
          </p:cNvPr>
          <p:cNvPicPr>
            <a:picLocks noChangeAspect="1"/>
          </p:cNvPicPr>
          <p:nvPr userDrawn="1"/>
        </p:nvPicPr>
        <p:blipFill>
          <a:blip r:embed="rId4"/>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622761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8B4BE5-33C4-7740-90A5-CB0EE6BC9AA3}"/>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99B77511-3DF1-B246-9F30-F66AE595E17D}"/>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8050F2C-300C-484D-86D0-75504628B814}"/>
              </a:ext>
            </a:extLst>
          </p:cNvPr>
          <p:cNvSpPr>
            <a:spLocks noGrp="1"/>
          </p:cNvSpPr>
          <p:nvPr>
            <p:ph type="dt" sz="half" idx="10"/>
          </p:nvPr>
        </p:nvSpPr>
        <p:spPr/>
        <p:txBody>
          <a:bodyPr/>
          <a:lstStyle/>
          <a:p>
            <a:fld id="{E915719C-C0B1-0442-A41F-D134B78B6185}" type="datetime1">
              <a:rPr lang="fi-FI" smtClean="0"/>
              <a:t>25.9.2026</a:t>
            </a:fld>
            <a:endParaRPr lang="fi-FI"/>
          </a:p>
        </p:txBody>
      </p:sp>
      <p:sp>
        <p:nvSpPr>
          <p:cNvPr id="5" name="Alatunnisteen paikkamerkki 4">
            <a:extLst>
              <a:ext uri="{FF2B5EF4-FFF2-40B4-BE49-F238E27FC236}">
                <a16:creationId xmlns:a16="http://schemas.microsoft.com/office/drawing/2014/main" id="{39BF014A-7030-514A-AD23-EB2DFC613556}"/>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DD7C5B36-3BF9-4A48-B14B-E5330E0AE979}"/>
              </a:ext>
            </a:extLst>
          </p:cNvPr>
          <p:cNvSpPr>
            <a:spLocks noGrp="1"/>
          </p:cNvSpPr>
          <p:nvPr>
            <p:ph type="sldNum" sz="quarter" idx="12"/>
          </p:nvPr>
        </p:nvSpPr>
        <p:spPr/>
        <p:txBody>
          <a:bodyPr/>
          <a:lstStyle/>
          <a:p>
            <a:fld id="{69C2F4FE-713B-884F-B5BF-63AA24B8D1FF}" type="slidenum">
              <a:rPr lang="fi-FI" smtClean="0"/>
              <a:t>‹#›</a:t>
            </a:fld>
            <a:endParaRPr lang="fi-FI"/>
          </a:p>
        </p:txBody>
      </p:sp>
      <p:pic>
        <p:nvPicPr>
          <p:cNvPr id="7" name="Kuva 6">
            <a:extLst>
              <a:ext uri="{FF2B5EF4-FFF2-40B4-BE49-F238E27FC236}">
                <a16:creationId xmlns:a16="http://schemas.microsoft.com/office/drawing/2014/main" id="{EB7270A1-F7B8-8F47-A43A-0767FDA0F30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spTree>
    <p:extLst>
      <p:ext uri="{BB962C8B-B14F-4D97-AF65-F5344CB8AC3E}">
        <p14:creationId xmlns:p14="http://schemas.microsoft.com/office/powerpoint/2010/main" val="38096545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5BC2442-37AE-5C40-BCED-03A8BF0F38C1}"/>
              </a:ext>
            </a:extLst>
          </p:cNvPr>
          <p:cNvSpPr>
            <a:spLocks noGrp="1"/>
          </p:cNvSpPr>
          <p:nvPr>
            <p:ph type="title"/>
          </p:nvPr>
        </p:nvSpPr>
        <p:spPr>
          <a:xfrm>
            <a:off x="831850" y="1709739"/>
            <a:ext cx="10515600" cy="1176896"/>
          </a:xfrm>
        </p:spPr>
        <p:txBody>
          <a:bodyPr anchor="b">
            <a:normAutofit/>
          </a:bodyPr>
          <a:lstStyle>
            <a:lvl1pPr>
              <a:defRPr sz="4000"/>
            </a:lvl1pPr>
          </a:lstStyle>
          <a:p>
            <a:r>
              <a:rPr lang="fi-FI"/>
              <a:t>Muokkaa ots. perustyyl. napsautt.</a:t>
            </a:r>
          </a:p>
        </p:txBody>
      </p:sp>
      <p:sp>
        <p:nvSpPr>
          <p:cNvPr id="3" name="Tekstin paikkamerkki 2">
            <a:extLst>
              <a:ext uri="{FF2B5EF4-FFF2-40B4-BE49-F238E27FC236}">
                <a16:creationId xmlns:a16="http://schemas.microsoft.com/office/drawing/2014/main" id="{5D3DAFCB-F2FD-B748-8F31-AA990DAEAEA1}"/>
              </a:ext>
            </a:extLst>
          </p:cNvPr>
          <p:cNvSpPr>
            <a:spLocks noGrp="1"/>
          </p:cNvSpPr>
          <p:nvPr>
            <p:ph type="body" idx="1"/>
          </p:nvPr>
        </p:nvSpPr>
        <p:spPr>
          <a:xfrm>
            <a:off x="831850" y="3155111"/>
            <a:ext cx="10515600" cy="394913"/>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7" name="Kuva 6">
            <a:extLst>
              <a:ext uri="{FF2B5EF4-FFF2-40B4-BE49-F238E27FC236}">
                <a16:creationId xmlns:a16="http://schemas.microsoft.com/office/drawing/2014/main" id="{C788AD55-A39B-3A46-9037-D338B8A10AA6}"/>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6" name="Kuva 5" descr="Sivistys- ja kulttuuripalveluiden logo.">
            <a:extLst>
              <a:ext uri="{FF2B5EF4-FFF2-40B4-BE49-F238E27FC236}">
                <a16:creationId xmlns:a16="http://schemas.microsoft.com/office/drawing/2014/main" id="{990BF5BC-234D-4011-B452-EFE2E7249B1F}"/>
              </a:ext>
            </a:extLst>
          </p:cNvPr>
          <p:cNvPicPr>
            <a:picLocks noChangeAspect="1"/>
          </p:cNvPicPr>
          <p:nvPr userDrawn="1"/>
        </p:nvPicPr>
        <p:blipFill>
          <a:blip r:embed="rId3"/>
          <a:stretch>
            <a:fillRect/>
          </a:stretch>
        </p:blipFill>
        <p:spPr>
          <a:xfrm>
            <a:off x="758785" y="5882368"/>
            <a:ext cx="1988919" cy="443127"/>
          </a:xfrm>
          <a:prstGeom prst="rect">
            <a:avLst/>
          </a:prstGeom>
        </p:spPr>
      </p:pic>
      <p:pic>
        <p:nvPicPr>
          <p:cNvPr id="9" name="Kuva 8" descr="Oulun logo.">
            <a:extLst>
              <a:ext uri="{FF2B5EF4-FFF2-40B4-BE49-F238E27FC236}">
                <a16:creationId xmlns:a16="http://schemas.microsoft.com/office/drawing/2014/main" id="{AB34FC20-020F-4F1A-BDE1-CDA6C97A6879}"/>
              </a:ext>
            </a:extLst>
          </p:cNvPr>
          <p:cNvPicPr>
            <a:picLocks noChangeAspect="1"/>
          </p:cNvPicPr>
          <p:nvPr userDrawn="1"/>
        </p:nvPicPr>
        <p:blipFill>
          <a:blip r:embed="rId4"/>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5480430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129553"/>
            <a:ext cx="9791700" cy="927847"/>
          </a:xfrm>
        </p:spPr>
        <p:txBody>
          <a:bodyPr anchor="b"/>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982694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3004457" y="5934820"/>
            <a:ext cx="7448019" cy="322263"/>
          </a:xfrm>
        </p:spPr>
        <p:txBody>
          <a:bodyPr anchor="b">
            <a:normAutofit/>
          </a:bodyPr>
          <a:lstStyle>
            <a:lvl1pPr marL="0" indent="0">
              <a:buNone/>
              <a:defRPr sz="1200" spc="50" baseline="0"/>
            </a:lvl1pPr>
          </a:lstStyle>
          <a:p>
            <a:pPr lvl="0"/>
            <a:r>
              <a:rPr lang="fi-FI"/>
              <a:t>MUOKKAA TEKSTIN PERUSTYYLEJÄ NAPSAUTTAMALLA</a:t>
            </a:r>
          </a:p>
        </p:txBody>
      </p:sp>
      <p:pic>
        <p:nvPicPr>
          <p:cNvPr id="12" name="Kuva 11">
            <a:extLst>
              <a:ext uri="{FF2B5EF4-FFF2-40B4-BE49-F238E27FC236}">
                <a16:creationId xmlns:a16="http://schemas.microsoft.com/office/drawing/2014/main" id="{C5097AA4-095E-3842-B73A-FC4D625BCB02}"/>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7" name="Kuva 6" descr="Sivistys- ja kulttuuripalveluiden logo.">
            <a:extLst>
              <a:ext uri="{FF2B5EF4-FFF2-40B4-BE49-F238E27FC236}">
                <a16:creationId xmlns:a16="http://schemas.microsoft.com/office/drawing/2014/main" id="{71C51CBA-A580-4AC3-9F8A-A8C5E1D3B81C}"/>
              </a:ext>
            </a:extLst>
          </p:cNvPr>
          <p:cNvPicPr>
            <a:picLocks noChangeAspect="1"/>
          </p:cNvPicPr>
          <p:nvPr userDrawn="1"/>
        </p:nvPicPr>
        <p:blipFill>
          <a:blip r:embed="rId4"/>
          <a:stretch>
            <a:fillRect/>
          </a:stretch>
        </p:blipFill>
        <p:spPr>
          <a:xfrm>
            <a:off x="758785" y="5882368"/>
            <a:ext cx="1988919" cy="443127"/>
          </a:xfrm>
          <a:prstGeom prst="rect">
            <a:avLst/>
          </a:prstGeom>
        </p:spPr>
      </p:pic>
      <p:pic>
        <p:nvPicPr>
          <p:cNvPr id="10" name="Kuva 9" descr="Oulun logo.">
            <a:extLst>
              <a:ext uri="{FF2B5EF4-FFF2-40B4-BE49-F238E27FC236}">
                <a16:creationId xmlns:a16="http://schemas.microsoft.com/office/drawing/2014/main" id="{78FBB0A1-BB56-4859-94A9-F5BCD32FD50D}"/>
              </a:ext>
            </a:extLst>
          </p:cNvPr>
          <p:cNvPicPr>
            <a:picLocks noChangeAspect="1"/>
          </p:cNvPicPr>
          <p:nvPr userDrawn="1"/>
        </p:nvPicPr>
        <p:blipFill>
          <a:blip r:embed="rId5"/>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13567227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129553"/>
            <a:ext cx="9791700" cy="927847"/>
          </a:xfrm>
        </p:spPr>
        <p:txBody>
          <a:bodyPr anchor="b"/>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0">
            <a:extLst>
              <a:ext uri="{FF2B5EF4-FFF2-40B4-BE49-F238E27FC236}">
                <a16:creationId xmlns:a16="http://schemas.microsoft.com/office/drawing/2014/main" id="{212025FF-3F8D-B24A-B526-188D2E11D6F9}"/>
              </a:ext>
            </a:extLst>
          </p:cNvPr>
          <p:cNvSpPr>
            <a:spLocks noGrp="1"/>
          </p:cNvSpPr>
          <p:nvPr>
            <p:ph type="body" sz="quarter" idx="13"/>
          </p:nvPr>
        </p:nvSpPr>
        <p:spPr>
          <a:xfrm>
            <a:off x="6417898"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860766" y="5934820"/>
            <a:ext cx="7591710" cy="322263"/>
          </a:xfrm>
        </p:spPr>
        <p:txBody>
          <a:bodyPr anchor="b">
            <a:normAutofit/>
          </a:bodyPr>
          <a:lstStyle>
            <a:lvl1pPr marL="0" indent="0">
              <a:buNone/>
              <a:defRPr sz="1200" spc="50" baseline="0"/>
            </a:lvl1pPr>
          </a:lstStyle>
          <a:p>
            <a:pPr lvl="0"/>
            <a:r>
              <a:rPr lang="fi-FI"/>
              <a:t>MUOKKAA TEKSTIN PERUSTYYLEJÄ NAPSAUTTAMALLA</a:t>
            </a:r>
          </a:p>
        </p:txBody>
      </p:sp>
      <p:pic>
        <p:nvPicPr>
          <p:cNvPr id="12" name="Kuva 11">
            <a:extLst>
              <a:ext uri="{FF2B5EF4-FFF2-40B4-BE49-F238E27FC236}">
                <a16:creationId xmlns:a16="http://schemas.microsoft.com/office/drawing/2014/main" id="{C5097AA4-095E-3842-B73A-FC4D625BCB02}"/>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10" name="Kuva 9" descr="Sivistys- ja kulttuuripalveluiden logo.">
            <a:extLst>
              <a:ext uri="{FF2B5EF4-FFF2-40B4-BE49-F238E27FC236}">
                <a16:creationId xmlns:a16="http://schemas.microsoft.com/office/drawing/2014/main" id="{5EDB1419-A410-478C-8C6C-1AD19F48CCF5}"/>
              </a:ext>
            </a:extLst>
          </p:cNvPr>
          <p:cNvPicPr>
            <a:picLocks noChangeAspect="1"/>
          </p:cNvPicPr>
          <p:nvPr userDrawn="1"/>
        </p:nvPicPr>
        <p:blipFill>
          <a:blip r:embed="rId3"/>
          <a:stretch>
            <a:fillRect/>
          </a:stretch>
        </p:blipFill>
        <p:spPr>
          <a:xfrm>
            <a:off x="758785" y="5882368"/>
            <a:ext cx="1988919" cy="443127"/>
          </a:xfrm>
          <a:prstGeom prst="rect">
            <a:avLst/>
          </a:prstGeom>
        </p:spPr>
      </p:pic>
      <p:pic>
        <p:nvPicPr>
          <p:cNvPr id="13" name="Kuva 12" descr="Oulun logo.">
            <a:extLst>
              <a:ext uri="{FF2B5EF4-FFF2-40B4-BE49-F238E27FC236}">
                <a16:creationId xmlns:a16="http://schemas.microsoft.com/office/drawing/2014/main" id="{AA6E841F-BA70-41E5-9956-AD9679BAE03E}"/>
              </a:ext>
            </a:extLst>
          </p:cNvPr>
          <p:cNvPicPr>
            <a:picLocks noChangeAspect="1"/>
          </p:cNvPicPr>
          <p:nvPr userDrawn="1"/>
        </p:nvPicPr>
        <p:blipFill>
          <a:blip r:embed="rId4"/>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33271123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670560"/>
            <a:ext cx="9791700" cy="756920"/>
          </a:xfrm>
        </p:spPr>
        <p:txBody>
          <a:bodyPr anchor="b">
            <a:normAutofit/>
          </a:bodyPr>
          <a:lstStyle>
            <a:lvl1pPr>
              <a:defRPr sz="1800"/>
            </a:lvl1pPr>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hasCustomPrompt="1"/>
          </p:nvPr>
        </p:nvSpPr>
        <p:spPr>
          <a:xfrm>
            <a:off x="2458720" y="2491740"/>
            <a:ext cx="7274559" cy="2974781"/>
          </a:xfrm>
        </p:spPr>
        <p:txBody>
          <a:bodyPr>
            <a:normAutofit/>
          </a:bodyPr>
          <a:lstStyle>
            <a:lvl1pPr marL="0" indent="0" algn="ctr">
              <a:lnSpc>
                <a:spcPct val="100000"/>
              </a:lnSpc>
              <a:buNone/>
              <a:defRPr sz="2200" spc="80" baseline="0"/>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fi-FI"/>
              <a:t>MUOKKAA TEKSTIN PERUSTYYLEJÄ NAPSAUTTAMALLA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913017" y="5934820"/>
            <a:ext cx="7539459" cy="322263"/>
          </a:xfrm>
        </p:spPr>
        <p:txBody>
          <a:bodyPr anchor="b">
            <a:normAutofit/>
          </a:bodyPr>
          <a:lstStyle>
            <a:lvl1pPr marL="0" indent="0">
              <a:buNone/>
              <a:defRPr sz="1200" spc="50" baseline="0"/>
            </a:lvl1pPr>
          </a:lstStyle>
          <a:p>
            <a:pPr lvl="0"/>
            <a:r>
              <a:rPr lang="fi-FI"/>
              <a:t>MUOKKAA TEKSTIN PERUSTYYLEJÄ NAPSAUTTAMALLA</a:t>
            </a:r>
          </a:p>
        </p:txBody>
      </p:sp>
      <p:pic>
        <p:nvPicPr>
          <p:cNvPr id="12" name="Kuva 11">
            <a:extLst>
              <a:ext uri="{FF2B5EF4-FFF2-40B4-BE49-F238E27FC236}">
                <a16:creationId xmlns:a16="http://schemas.microsoft.com/office/drawing/2014/main" id="{C5097AA4-095E-3842-B73A-FC4D625BCB02}"/>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7" name="Kuva 6" descr="Sivistys- ja kulttuuripalveluiden logo.">
            <a:extLst>
              <a:ext uri="{FF2B5EF4-FFF2-40B4-BE49-F238E27FC236}">
                <a16:creationId xmlns:a16="http://schemas.microsoft.com/office/drawing/2014/main" id="{F8B1C6D5-887C-42EF-88B0-61031896D48F}"/>
              </a:ext>
            </a:extLst>
          </p:cNvPr>
          <p:cNvPicPr>
            <a:picLocks noChangeAspect="1"/>
          </p:cNvPicPr>
          <p:nvPr userDrawn="1"/>
        </p:nvPicPr>
        <p:blipFill>
          <a:blip r:embed="rId3"/>
          <a:stretch>
            <a:fillRect/>
          </a:stretch>
        </p:blipFill>
        <p:spPr>
          <a:xfrm>
            <a:off x="758785" y="5882368"/>
            <a:ext cx="1988919" cy="443127"/>
          </a:xfrm>
          <a:prstGeom prst="rect">
            <a:avLst/>
          </a:prstGeom>
        </p:spPr>
      </p:pic>
      <p:pic>
        <p:nvPicPr>
          <p:cNvPr id="10" name="Kuva 9" descr="Oulun logo.">
            <a:extLst>
              <a:ext uri="{FF2B5EF4-FFF2-40B4-BE49-F238E27FC236}">
                <a16:creationId xmlns:a16="http://schemas.microsoft.com/office/drawing/2014/main" id="{8D2D5939-F3E7-425B-A44B-A6F233F3BA5F}"/>
              </a:ext>
            </a:extLst>
          </p:cNvPr>
          <p:cNvPicPr>
            <a:picLocks noChangeAspect="1"/>
          </p:cNvPicPr>
          <p:nvPr userDrawn="1"/>
        </p:nvPicPr>
        <p:blipFill>
          <a:blip r:embed="rId4"/>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37655620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063256"/>
            <a:ext cx="9526415"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Kaavion paikkamerkki 3">
            <a:extLst>
              <a:ext uri="{FF2B5EF4-FFF2-40B4-BE49-F238E27FC236}">
                <a16:creationId xmlns:a16="http://schemas.microsoft.com/office/drawing/2014/main" id="{97940F9C-2370-E647-9ECF-715AC0BBEDF3}"/>
              </a:ext>
            </a:extLst>
          </p:cNvPr>
          <p:cNvSpPr>
            <a:spLocks noGrp="1"/>
          </p:cNvSpPr>
          <p:nvPr>
            <p:ph type="chart" sz="quarter" idx="13"/>
          </p:nvPr>
        </p:nvSpPr>
        <p:spPr>
          <a:xfrm>
            <a:off x="6519863" y="2049463"/>
            <a:ext cx="4862011" cy="3436937"/>
          </a:xfrm>
        </p:spPr>
        <p:txBody>
          <a:bodyPr/>
          <a:lstStyle/>
          <a:p>
            <a:r>
              <a:rPr lang="fi-FI"/>
              <a:t>Lisää kaavio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991394" y="5934820"/>
            <a:ext cx="7461082" cy="322263"/>
          </a:xfrm>
        </p:spPr>
        <p:txBody>
          <a:bodyPr anchor="b">
            <a:normAutofit/>
          </a:bodyPr>
          <a:lstStyle>
            <a:lvl1pPr marL="0" indent="0">
              <a:buNone/>
              <a:defRPr sz="1200" spc="50" baseline="0"/>
            </a:lvl1pPr>
          </a:lstStyle>
          <a:p>
            <a:pPr lvl="0"/>
            <a:r>
              <a:rPr lang="fi-FI"/>
              <a:t>MUOKKAA TEKSTIN PERUSTYYLEJÄ NAPSAUTTAMALLA</a:t>
            </a:r>
          </a:p>
        </p:txBody>
      </p:sp>
      <p:pic>
        <p:nvPicPr>
          <p:cNvPr id="12" name="Kuva 11">
            <a:extLst>
              <a:ext uri="{FF2B5EF4-FFF2-40B4-BE49-F238E27FC236}">
                <a16:creationId xmlns:a16="http://schemas.microsoft.com/office/drawing/2014/main" id="{C5097AA4-095E-3842-B73A-FC4D625BCB02}"/>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10" name="Kuva 9" descr="Sivistys- ja kulttuuripalveluiden logo.">
            <a:extLst>
              <a:ext uri="{FF2B5EF4-FFF2-40B4-BE49-F238E27FC236}">
                <a16:creationId xmlns:a16="http://schemas.microsoft.com/office/drawing/2014/main" id="{06C8948B-36B5-4535-8823-52E81FC2213A}"/>
              </a:ext>
            </a:extLst>
          </p:cNvPr>
          <p:cNvPicPr>
            <a:picLocks noChangeAspect="1"/>
          </p:cNvPicPr>
          <p:nvPr userDrawn="1"/>
        </p:nvPicPr>
        <p:blipFill>
          <a:blip r:embed="rId3"/>
          <a:stretch>
            <a:fillRect/>
          </a:stretch>
        </p:blipFill>
        <p:spPr>
          <a:xfrm>
            <a:off x="758785" y="5882368"/>
            <a:ext cx="1988919" cy="443127"/>
          </a:xfrm>
          <a:prstGeom prst="rect">
            <a:avLst/>
          </a:prstGeom>
        </p:spPr>
      </p:pic>
      <p:pic>
        <p:nvPicPr>
          <p:cNvPr id="13" name="Kuva 12" descr="Oulun logo.">
            <a:extLst>
              <a:ext uri="{FF2B5EF4-FFF2-40B4-BE49-F238E27FC236}">
                <a16:creationId xmlns:a16="http://schemas.microsoft.com/office/drawing/2014/main" id="{946F9644-8F00-4855-AF18-9786989BEC23}"/>
              </a:ext>
            </a:extLst>
          </p:cNvPr>
          <p:cNvPicPr>
            <a:picLocks noChangeAspect="1"/>
          </p:cNvPicPr>
          <p:nvPr userDrawn="1"/>
        </p:nvPicPr>
        <p:blipFill>
          <a:blip r:embed="rId4"/>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38645443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063256"/>
            <a:ext cx="6566647"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6557961"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8128000" y="690001"/>
            <a:ext cx="3242277" cy="5489125"/>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3122023" y="5865548"/>
            <a:ext cx="4223157" cy="382853"/>
          </a:xfrm>
        </p:spPr>
        <p:txBody>
          <a:bodyPr anchor="b">
            <a:normAutofit/>
          </a:bodyPr>
          <a:lstStyle>
            <a:lvl1pPr marL="0" indent="0">
              <a:buNone/>
              <a:defRPr sz="1200" spc="50" baseline="0"/>
            </a:lvl1pPr>
          </a:lstStyle>
          <a:p>
            <a:pPr lvl="0"/>
            <a:r>
              <a:rPr lang="fi-FI"/>
              <a:t>MUOKKAA TEKSTIN PERUSTYYLEJÄ NAPSAUTTAMALLA</a:t>
            </a:r>
          </a:p>
        </p:txBody>
      </p:sp>
      <p:pic>
        <p:nvPicPr>
          <p:cNvPr id="7" name="Kuva 6" descr="Sivistys- ja kulttuuripalveluiden logo.">
            <a:extLst>
              <a:ext uri="{FF2B5EF4-FFF2-40B4-BE49-F238E27FC236}">
                <a16:creationId xmlns:a16="http://schemas.microsoft.com/office/drawing/2014/main" id="{AF05C52F-52A3-481C-9B30-55D16F2405CF}"/>
              </a:ext>
            </a:extLst>
          </p:cNvPr>
          <p:cNvPicPr>
            <a:picLocks noChangeAspect="1"/>
          </p:cNvPicPr>
          <p:nvPr userDrawn="1"/>
        </p:nvPicPr>
        <p:blipFill>
          <a:blip r:embed="rId2"/>
          <a:stretch>
            <a:fillRect/>
          </a:stretch>
        </p:blipFill>
        <p:spPr>
          <a:xfrm>
            <a:off x="758785" y="5882368"/>
            <a:ext cx="1988919" cy="443127"/>
          </a:xfrm>
          <a:prstGeom prst="rect">
            <a:avLst/>
          </a:prstGeom>
        </p:spPr>
      </p:pic>
    </p:spTree>
    <p:extLst>
      <p:ext uri="{BB962C8B-B14F-4D97-AF65-F5344CB8AC3E}">
        <p14:creationId xmlns:p14="http://schemas.microsoft.com/office/powerpoint/2010/main" val="2478687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063256"/>
            <a:ext cx="5312005"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6497782" y="690001"/>
            <a:ext cx="4872496" cy="5489125"/>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913017" y="5865548"/>
            <a:ext cx="2781201" cy="382853"/>
          </a:xfrm>
        </p:spPr>
        <p:txBody>
          <a:bodyPr anchor="b">
            <a:normAutofit/>
          </a:bodyPr>
          <a:lstStyle>
            <a:lvl1pPr marL="0" indent="0">
              <a:buNone/>
              <a:defRPr sz="1200" spc="50" baseline="0"/>
            </a:lvl1pPr>
          </a:lstStyle>
          <a:p>
            <a:pPr lvl="0"/>
            <a:r>
              <a:rPr lang="fi-FI"/>
              <a:t>MUOKKAA TEKSTIN PERUSTYYLEJÄ NAPSAUTTAMALLA</a:t>
            </a:r>
          </a:p>
        </p:txBody>
      </p:sp>
      <p:pic>
        <p:nvPicPr>
          <p:cNvPr id="7" name="Kuva 6" descr="Sivistys- ja kulttuuripalveluiden logo.">
            <a:extLst>
              <a:ext uri="{FF2B5EF4-FFF2-40B4-BE49-F238E27FC236}">
                <a16:creationId xmlns:a16="http://schemas.microsoft.com/office/drawing/2014/main" id="{160E416F-EBC1-46E5-B104-340A5E663D51}"/>
              </a:ext>
            </a:extLst>
          </p:cNvPr>
          <p:cNvPicPr>
            <a:picLocks noChangeAspect="1"/>
          </p:cNvPicPr>
          <p:nvPr userDrawn="1"/>
        </p:nvPicPr>
        <p:blipFill>
          <a:blip r:embed="rId2"/>
          <a:stretch>
            <a:fillRect/>
          </a:stretch>
        </p:blipFill>
        <p:spPr>
          <a:xfrm>
            <a:off x="758785" y="5882368"/>
            <a:ext cx="1988919" cy="443127"/>
          </a:xfrm>
          <a:prstGeom prst="rect">
            <a:avLst/>
          </a:prstGeom>
        </p:spPr>
      </p:pic>
    </p:spTree>
    <p:extLst>
      <p:ext uri="{BB962C8B-B14F-4D97-AF65-F5344CB8AC3E}">
        <p14:creationId xmlns:p14="http://schemas.microsoft.com/office/powerpoint/2010/main" val="26453068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4" y="1063256"/>
            <a:ext cx="3313084"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3304398"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4890977" y="690001"/>
            <a:ext cx="6479301" cy="5489125"/>
          </a:xfrm>
        </p:spPr>
        <p:txBody>
          <a:bodyPr/>
          <a:lstStyle/>
          <a:p>
            <a:r>
              <a:rPr lang="fi-FI"/>
              <a:t>Lisää kuva napsauttamalla kuvaketta</a:t>
            </a:r>
          </a:p>
        </p:txBody>
      </p:sp>
      <p:pic>
        <p:nvPicPr>
          <p:cNvPr id="7" name="Kuva 6" descr="Sivistys- ja kulttuuripalveluiden logo.">
            <a:extLst>
              <a:ext uri="{FF2B5EF4-FFF2-40B4-BE49-F238E27FC236}">
                <a16:creationId xmlns:a16="http://schemas.microsoft.com/office/drawing/2014/main" id="{23A62FE5-9493-4131-B229-9FFB58F8F7BB}"/>
              </a:ext>
            </a:extLst>
          </p:cNvPr>
          <p:cNvPicPr>
            <a:picLocks noChangeAspect="1"/>
          </p:cNvPicPr>
          <p:nvPr userDrawn="1"/>
        </p:nvPicPr>
        <p:blipFill>
          <a:blip r:embed="rId2"/>
          <a:stretch>
            <a:fillRect/>
          </a:stretch>
        </p:blipFill>
        <p:spPr>
          <a:xfrm>
            <a:off x="758785" y="5882368"/>
            <a:ext cx="1988919" cy="443127"/>
          </a:xfrm>
          <a:prstGeom prst="rect">
            <a:avLst/>
          </a:prstGeom>
        </p:spPr>
      </p:pic>
    </p:spTree>
    <p:extLst>
      <p:ext uri="{BB962C8B-B14F-4D97-AF65-F5344CB8AC3E}">
        <p14:creationId xmlns:p14="http://schemas.microsoft.com/office/powerpoint/2010/main" val="14257687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063256"/>
            <a:ext cx="5312005"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6497782" y="0"/>
            <a:ext cx="5694218" cy="6857999"/>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926080" y="5865548"/>
            <a:ext cx="2768138" cy="382853"/>
          </a:xfrm>
        </p:spPr>
        <p:txBody>
          <a:bodyPr anchor="b">
            <a:normAutofit/>
          </a:bodyPr>
          <a:lstStyle>
            <a:lvl1pPr marL="0" indent="0">
              <a:buNone/>
              <a:defRPr sz="1200" spc="50" baseline="0"/>
            </a:lvl1pPr>
          </a:lstStyle>
          <a:p>
            <a:pPr lvl="0"/>
            <a:r>
              <a:rPr lang="fi-FI"/>
              <a:t>MUOKKAA TEKSTIN PERUSTYYLEJÄ NAPSAUTTAMALLA</a:t>
            </a:r>
          </a:p>
        </p:txBody>
      </p:sp>
      <p:pic>
        <p:nvPicPr>
          <p:cNvPr id="7" name="Kuva 6" descr="Sivistys- ja kulttuuripalveluiden logo.">
            <a:extLst>
              <a:ext uri="{FF2B5EF4-FFF2-40B4-BE49-F238E27FC236}">
                <a16:creationId xmlns:a16="http://schemas.microsoft.com/office/drawing/2014/main" id="{41AA429B-8C69-4FC3-B6EC-69E5C9D36591}"/>
              </a:ext>
            </a:extLst>
          </p:cNvPr>
          <p:cNvPicPr>
            <a:picLocks noChangeAspect="1"/>
          </p:cNvPicPr>
          <p:nvPr userDrawn="1"/>
        </p:nvPicPr>
        <p:blipFill>
          <a:blip r:embed="rId2"/>
          <a:stretch>
            <a:fillRect/>
          </a:stretch>
        </p:blipFill>
        <p:spPr>
          <a:xfrm>
            <a:off x="758785" y="5882368"/>
            <a:ext cx="1988919" cy="443127"/>
          </a:xfrm>
          <a:prstGeom prst="rect">
            <a:avLst/>
          </a:prstGeom>
        </p:spPr>
      </p:pic>
    </p:spTree>
    <p:extLst>
      <p:ext uri="{BB962C8B-B14F-4D97-AF65-F5344CB8AC3E}">
        <p14:creationId xmlns:p14="http://schemas.microsoft.com/office/powerpoint/2010/main" val="31508681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9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4805845" y="1063256"/>
            <a:ext cx="5757882"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4823013" y="2491740"/>
            <a:ext cx="653152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831934" y="690001"/>
            <a:ext cx="3220113" cy="5489125"/>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4800600" y="5865548"/>
            <a:ext cx="4978831" cy="382853"/>
          </a:xfrm>
        </p:spPr>
        <p:txBody>
          <a:bodyPr anchor="b">
            <a:normAutofit/>
          </a:bodyPr>
          <a:lstStyle>
            <a:lvl1pPr marL="0" indent="0">
              <a:buNone/>
              <a:defRPr sz="1200" spc="50" baseline="0"/>
            </a:lvl1pPr>
          </a:lstStyle>
          <a:p>
            <a:pPr lvl="0"/>
            <a:r>
              <a:rPr lang="fi-FI"/>
              <a:t>MUOKKAA TEKSTIN PERUSTYYLEJÄ NAPSAUTTAMALLA</a:t>
            </a:r>
          </a:p>
        </p:txBody>
      </p:sp>
      <p:pic>
        <p:nvPicPr>
          <p:cNvPr id="7" name="Kuva 6">
            <a:extLst>
              <a:ext uri="{FF2B5EF4-FFF2-40B4-BE49-F238E27FC236}">
                <a16:creationId xmlns:a16="http://schemas.microsoft.com/office/drawing/2014/main" id="{4C49262B-14F4-8D4E-B60E-0EEA0836C65A}"/>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13" name="Kuva 12" descr="Sivistys- ja kulttuuripalveluiden logo.">
            <a:extLst>
              <a:ext uri="{FF2B5EF4-FFF2-40B4-BE49-F238E27FC236}">
                <a16:creationId xmlns:a16="http://schemas.microsoft.com/office/drawing/2014/main" id="{C89480A0-7899-4602-9ABB-8496A5F52E58}"/>
              </a:ext>
            </a:extLst>
          </p:cNvPr>
          <p:cNvPicPr>
            <a:picLocks noChangeAspect="1"/>
          </p:cNvPicPr>
          <p:nvPr userDrawn="1"/>
        </p:nvPicPr>
        <p:blipFill>
          <a:blip r:embed="rId3"/>
          <a:stretch>
            <a:fillRect/>
          </a:stretch>
        </p:blipFill>
        <p:spPr>
          <a:xfrm>
            <a:off x="10225144" y="5687543"/>
            <a:ext cx="1159847" cy="726536"/>
          </a:xfrm>
          <a:prstGeom prst="rect">
            <a:avLst/>
          </a:prstGeom>
        </p:spPr>
      </p:pic>
    </p:spTree>
    <p:extLst>
      <p:ext uri="{BB962C8B-B14F-4D97-AF65-F5344CB8AC3E}">
        <p14:creationId xmlns:p14="http://schemas.microsoft.com/office/powerpoint/2010/main" val="5442091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6418858" y="1063256"/>
            <a:ext cx="4120805"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6431797" y="2491740"/>
            <a:ext cx="4922737"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831934" y="690001"/>
            <a:ext cx="4871442" cy="5489125"/>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6434563" y="5865548"/>
            <a:ext cx="3344868" cy="382853"/>
          </a:xfrm>
        </p:spPr>
        <p:txBody>
          <a:bodyPr anchor="b">
            <a:normAutofit/>
          </a:bodyPr>
          <a:lstStyle>
            <a:lvl1pPr marL="0" indent="0">
              <a:buNone/>
              <a:defRPr sz="1200" spc="50" baseline="0"/>
            </a:lvl1pPr>
          </a:lstStyle>
          <a:p>
            <a:pPr lvl="0"/>
            <a:r>
              <a:rPr lang="fi-FI"/>
              <a:t>MUOKKAA TEKSTIN PERUSTYYLEJÄ NAPSAUTTAMALLA</a:t>
            </a:r>
          </a:p>
        </p:txBody>
      </p:sp>
      <p:pic>
        <p:nvPicPr>
          <p:cNvPr id="7" name="Kuva 6">
            <a:extLst>
              <a:ext uri="{FF2B5EF4-FFF2-40B4-BE49-F238E27FC236}">
                <a16:creationId xmlns:a16="http://schemas.microsoft.com/office/drawing/2014/main" id="{4C49262B-14F4-8D4E-B60E-0EEA0836C65A}"/>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10" name="Kuva 9" descr="Sivistys- ja kulttuuripalveluiden logo.">
            <a:extLst>
              <a:ext uri="{FF2B5EF4-FFF2-40B4-BE49-F238E27FC236}">
                <a16:creationId xmlns:a16="http://schemas.microsoft.com/office/drawing/2014/main" id="{6FAE3318-70BA-4914-9EAB-6619D72EAFAE}"/>
              </a:ext>
            </a:extLst>
          </p:cNvPr>
          <p:cNvPicPr>
            <a:picLocks noChangeAspect="1"/>
          </p:cNvPicPr>
          <p:nvPr userDrawn="1"/>
        </p:nvPicPr>
        <p:blipFill>
          <a:blip r:embed="rId3"/>
          <a:stretch>
            <a:fillRect/>
          </a:stretch>
        </p:blipFill>
        <p:spPr>
          <a:xfrm>
            <a:off x="10225144" y="5687543"/>
            <a:ext cx="1159847" cy="726536"/>
          </a:xfrm>
          <a:prstGeom prst="rect">
            <a:avLst/>
          </a:prstGeom>
        </p:spPr>
      </p:pic>
    </p:spTree>
    <p:extLst>
      <p:ext uri="{BB962C8B-B14F-4D97-AF65-F5344CB8AC3E}">
        <p14:creationId xmlns:p14="http://schemas.microsoft.com/office/powerpoint/2010/main" val="4125414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8041451" y="1063256"/>
            <a:ext cx="3313084"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8050136" y="2491740"/>
            <a:ext cx="3304398"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831933" y="690001"/>
            <a:ext cx="6479301" cy="5489125"/>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8024658" y="5865548"/>
            <a:ext cx="1727765" cy="382853"/>
          </a:xfrm>
        </p:spPr>
        <p:txBody>
          <a:bodyPr anchor="b">
            <a:normAutofit/>
          </a:bodyPr>
          <a:lstStyle>
            <a:lvl1pPr marL="0" indent="0">
              <a:buNone/>
              <a:defRPr sz="1200" spc="50" baseline="0"/>
            </a:lvl1pPr>
          </a:lstStyle>
          <a:p>
            <a:pPr lvl="0"/>
            <a:r>
              <a:rPr lang="fi-FI"/>
              <a:t>MUOKKAA TEKSTIN PERUSTYYLEJÄ NAPSAUTTAMALLA</a:t>
            </a:r>
          </a:p>
        </p:txBody>
      </p:sp>
      <p:pic>
        <p:nvPicPr>
          <p:cNvPr id="7" name="Kuva 6">
            <a:extLst>
              <a:ext uri="{FF2B5EF4-FFF2-40B4-BE49-F238E27FC236}">
                <a16:creationId xmlns:a16="http://schemas.microsoft.com/office/drawing/2014/main" id="{4C49262B-14F4-8D4E-B60E-0EEA0836C65A}"/>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10" name="Kuva 9" descr="Sivistys- ja kulttuuripalveluiden logo.">
            <a:extLst>
              <a:ext uri="{FF2B5EF4-FFF2-40B4-BE49-F238E27FC236}">
                <a16:creationId xmlns:a16="http://schemas.microsoft.com/office/drawing/2014/main" id="{CFE21BF6-129D-49D9-AEFC-CFC30D6B1D04}"/>
              </a:ext>
            </a:extLst>
          </p:cNvPr>
          <p:cNvPicPr>
            <a:picLocks noChangeAspect="1"/>
          </p:cNvPicPr>
          <p:nvPr userDrawn="1"/>
        </p:nvPicPr>
        <p:blipFill>
          <a:blip r:embed="rId3"/>
          <a:stretch>
            <a:fillRect/>
          </a:stretch>
        </p:blipFill>
        <p:spPr>
          <a:xfrm>
            <a:off x="10225144" y="5687543"/>
            <a:ext cx="1159847" cy="726536"/>
          </a:xfrm>
          <a:prstGeom prst="rect">
            <a:avLst/>
          </a:prstGeom>
        </p:spPr>
      </p:pic>
    </p:spTree>
    <p:extLst>
      <p:ext uri="{BB962C8B-B14F-4D97-AF65-F5344CB8AC3E}">
        <p14:creationId xmlns:p14="http://schemas.microsoft.com/office/powerpoint/2010/main" val="7955142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2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6418858" y="1063256"/>
            <a:ext cx="4935677"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6431797" y="2491740"/>
            <a:ext cx="4922737"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0" y="1"/>
            <a:ext cx="5703376" cy="6858000"/>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6434563" y="5865548"/>
            <a:ext cx="3344868" cy="382853"/>
          </a:xfrm>
        </p:spPr>
        <p:txBody>
          <a:bodyPr anchor="b">
            <a:normAutofit/>
          </a:bodyPr>
          <a:lstStyle>
            <a:lvl1pPr marL="0" indent="0">
              <a:buNone/>
              <a:defRPr sz="1200" spc="50" baseline="0"/>
            </a:lvl1pPr>
          </a:lstStyle>
          <a:p>
            <a:pPr lvl="0"/>
            <a:r>
              <a:rPr lang="fi-FI"/>
              <a:t>MUOKKAA TEKSTIN PERUSTYYLEJÄ NAPSAUTTAMALLA</a:t>
            </a:r>
          </a:p>
        </p:txBody>
      </p:sp>
      <p:pic>
        <p:nvPicPr>
          <p:cNvPr id="7" name="Kuva 6">
            <a:extLst>
              <a:ext uri="{FF2B5EF4-FFF2-40B4-BE49-F238E27FC236}">
                <a16:creationId xmlns:a16="http://schemas.microsoft.com/office/drawing/2014/main" id="{4C49262B-14F4-8D4E-B60E-0EEA0836C65A}"/>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10" name="Kuva 9" descr="Sivistys- ja kulttuuripalveluiden logo.">
            <a:extLst>
              <a:ext uri="{FF2B5EF4-FFF2-40B4-BE49-F238E27FC236}">
                <a16:creationId xmlns:a16="http://schemas.microsoft.com/office/drawing/2014/main" id="{35E36C40-4BDA-411B-ACA4-18D04F80ACD0}"/>
              </a:ext>
            </a:extLst>
          </p:cNvPr>
          <p:cNvPicPr>
            <a:picLocks noChangeAspect="1"/>
          </p:cNvPicPr>
          <p:nvPr userDrawn="1"/>
        </p:nvPicPr>
        <p:blipFill>
          <a:blip r:embed="rId3"/>
          <a:stretch>
            <a:fillRect/>
          </a:stretch>
        </p:blipFill>
        <p:spPr>
          <a:xfrm>
            <a:off x="10225144" y="5687543"/>
            <a:ext cx="1159847" cy="726536"/>
          </a:xfrm>
          <a:prstGeom prst="rect">
            <a:avLst/>
          </a:prstGeom>
        </p:spPr>
      </p:pic>
    </p:spTree>
    <p:extLst>
      <p:ext uri="{BB962C8B-B14F-4D97-AF65-F5344CB8AC3E}">
        <p14:creationId xmlns:p14="http://schemas.microsoft.com/office/powerpoint/2010/main" val="28785938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8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281940"/>
            <a:ext cx="9791700" cy="756920"/>
          </a:xfrm>
        </p:spPr>
        <p:txBody>
          <a:bodyPr anchor="b">
            <a:normAutofit/>
          </a:bodyPr>
          <a:lstStyle>
            <a:lvl1pPr>
              <a:defRPr sz="2400"/>
            </a:lvl1pPr>
          </a:lstStyle>
          <a:p>
            <a:r>
              <a:rPr lang="fi-FI"/>
              <a:t>Muokkaa ots. perustyyl. napsautt.</a:t>
            </a:r>
          </a:p>
        </p:txBody>
      </p:sp>
      <p:sp>
        <p:nvSpPr>
          <p:cNvPr id="4" name="Kuvan paikkamerkki 3">
            <a:extLst>
              <a:ext uri="{FF2B5EF4-FFF2-40B4-BE49-F238E27FC236}">
                <a16:creationId xmlns:a16="http://schemas.microsoft.com/office/drawing/2014/main" id="{9ECB48CF-48CE-A74B-9D2D-2AE4129A3E36}"/>
              </a:ext>
            </a:extLst>
          </p:cNvPr>
          <p:cNvSpPr>
            <a:spLocks noGrp="1"/>
          </p:cNvSpPr>
          <p:nvPr>
            <p:ph type="pic" sz="quarter" idx="12"/>
          </p:nvPr>
        </p:nvSpPr>
        <p:spPr>
          <a:xfrm>
            <a:off x="0" y="1371601"/>
            <a:ext cx="12192000" cy="4114800"/>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965269" y="5934820"/>
            <a:ext cx="7487207" cy="322263"/>
          </a:xfrm>
        </p:spPr>
        <p:txBody>
          <a:bodyPr anchor="b">
            <a:normAutofit/>
          </a:bodyPr>
          <a:lstStyle>
            <a:lvl1pPr marL="0" indent="0">
              <a:buNone/>
              <a:defRPr sz="1200" spc="50" baseline="0"/>
            </a:lvl1pPr>
          </a:lstStyle>
          <a:p>
            <a:pPr lvl="0"/>
            <a:r>
              <a:rPr lang="fi-FI"/>
              <a:t>MUOKKAA TEKSTIN PERUSTYYLEJÄ NAPSAUTTAMALLA</a:t>
            </a:r>
          </a:p>
        </p:txBody>
      </p:sp>
      <p:pic>
        <p:nvPicPr>
          <p:cNvPr id="6" name="Kuva 5" descr="Sivistys- ja kulttuuripalveluiden logo.">
            <a:extLst>
              <a:ext uri="{FF2B5EF4-FFF2-40B4-BE49-F238E27FC236}">
                <a16:creationId xmlns:a16="http://schemas.microsoft.com/office/drawing/2014/main" id="{FF48920D-C6BC-4618-83E9-05396DFFDD1E}"/>
              </a:ext>
            </a:extLst>
          </p:cNvPr>
          <p:cNvPicPr>
            <a:picLocks noChangeAspect="1"/>
          </p:cNvPicPr>
          <p:nvPr userDrawn="1"/>
        </p:nvPicPr>
        <p:blipFill>
          <a:blip r:embed="rId2"/>
          <a:stretch>
            <a:fillRect/>
          </a:stretch>
        </p:blipFill>
        <p:spPr>
          <a:xfrm>
            <a:off x="758785" y="5882368"/>
            <a:ext cx="1988919" cy="443127"/>
          </a:xfrm>
          <a:prstGeom prst="rect">
            <a:avLst/>
          </a:prstGeom>
        </p:spPr>
      </p:pic>
      <p:pic>
        <p:nvPicPr>
          <p:cNvPr id="7" name="Kuva 6" descr="Oulun logo.">
            <a:extLst>
              <a:ext uri="{FF2B5EF4-FFF2-40B4-BE49-F238E27FC236}">
                <a16:creationId xmlns:a16="http://schemas.microsoft.com/office/drawing/2014/main" id="{155A335D-2808-44D7-8E41-ED2D8043CBE8}"/>
              </a:ext>
            </a:extLst>
          </p:cNvPr>
          <p:cNvPicPr>
            <a:picLocks noChangeAspect="1"/>
          </p:cNvPicPr>
          <p:nvPr userDrawn="1"/>
        </p:nvPicPr>
        <p:blipFill>
          <a:blip r:embed="rId3"/>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34019887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3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281940"/>
            <a:ext cx="9791700" cy="756920"/>
          </a:xfrm>
        </p:spPr>
        <p:txBody>
          <a:bodyPr anchor="b">
            <a:normAutofit/>
          </a:bodyPr>
          <a:lstStyle>
            <a:lvl1pPr>
              <a:defRPr sz="2400"/>
            </a:lvl1pPr>
          </a:lstStyle>
          <a:p>
            <a:r>
              <a:rPr lang="fi-FI"/>
              <a:t>Muokkaa ots. perustyyl. napsautt.</a:t>
            </a:r>
          </a:p>
        </p:txBody>
      </p:sp>
      <p:sp>
        <p:nvSpPr>
          <p:cNvPr id="4" name="Kuvan paikkamerkki 3">
            <a:extLst>
              <a:ext uri="{FF2B5EF4-FFF2-40B4-BE49-F238E27FC236}">
                <a16:creationId xmlns:a16="http://schemas.microsoft.com/office/drawing/2014/main" id="{9ECB48CF-48CE-A74B-9D2D-2AE4129A3E36}"/>
              </a:ext>
            </a:extLst>
          </p:cNvPr>
          <p:cNvSpPr>
            <a:spLocks noGrp="1"/>
          </p:cNvSpPr>
          <p:nvPr>
            <p:ph type="pic" sz="quarter" idx="12"/>
          </p:nvPr>
        </p:nvSpPr>
        <p:spPr>
          <a:xfrm>
            <a:off x="800100" y="1371601"/>
            <a:ext cx="10584180" cy="4114800"/>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3004457" y="5934820"/>
            <a:ext cx="7448019" cy="322263"/>
          </a:xfrm>
        </p:spPr>
        <p:txBody>
          <a:bodyPr anchor="b">
            <a:normAutofit/>
          </a:bodyPr>
          <a:lstStyle>
            <a:lvl1pPr marL="0" indent="0">
              <a:buNone/>
              <a:defRPr sz="1200" spc="50" baseline="0"/>
            </a:lvl1pPr>
          </a:lstStyle>
          <a:p>
            <a:pPr lvl="0"/>
            <a:r>
              <a:rPr lang="fi-FI"/>
              <a:t>MUOKKAA TEKSTIN PERUSTYYLEJÄ NAPSAUTTAMALLA</a:t>
            </a:r>
          </a:p>
        </p:txBody>
      </p:sp>
      <p:pic>
        <p:nvPicPr>
          <p:cNvPr id="6" name="Kuva 5" descr="Sivistys- ja kulttuuripalveluiden logo.">
            <a:extLst>
              <a:ext uri="{FF2B5EF4-FFF2-40B4-BE49-F238E27FC236}">
                <a16:creationId xmlns:a16="http://schemas.microsoft.com/office/drawing/2014/main" id="{5CCFB3B9-0A1E-422B-A6FC-D973ACEE10F3}"/>
              </a:ext>
            </a:extLst>
          </p:cNvPr>
          <p:cNvPicPr>
            <a:picLocks noChangeAspect="1"/>
          </p:cNvPicPr>
          <p:nvPr userDrawn="1"/>
        </p:nvPicPr>
        <p:blipFill>
          <a:blip r:embed="rId2"/>
          <a:stretch>
            <a:fillRect/>
          </a:stretch>
        </p:blipFill>
        <p:spPr>
          <a:xfrm>
            <a:off x="758785" y="5882368"/>
            <a:ext cx="1988919" cy="443127"/>
          </a:xfrm>
          <a:prstGeom prst="rect">
            <a:avLst/>
          </a:prstGeom>
        </p:spPr>
      </p:pic>
      <p:pic>
        <p:nvPicPr>
          <p:cNvPr id="7" name="Kuva 6" descr="Oulun logo.">
            <a:extLst>
              <a:ext uri="{FF2B5EF4-FFF2-40B4-BE49-F238E27FC236}">
                <a16:creationId xmlns:a16="http://schemas.microsoft.com/office/drawing/2014/main" id="{BF71B0BA-796A-440B-9A6E-ED3220EB1990}"/>
              </a:ext>
            </a:extLst>
          </p:cNvPr>
          <p:cNvPicPr>
            <a:picLocks noChangeAspect="1"/>
          </p:cNvPicPr>
          <p:nvPr userDrawn="1"/>
        </p:nvPicPr>
        <p:blipFill>
          <a:blip r:embed="rId3"/>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18407895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4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281940"/>
            <a:ext cx="9791700" cy="756920"/>
          </a:xfrm>
        </p:spPr>
        <p:txBody>
          <a:bodyPr anchor="b">
            <a:normAutofit/>
          </a:bodyPr>
          <a:lstStyle>
            <a:lvl1pPr>
              <a:defRPr sz="2400"/>
            </a:lvl1pPr>
          </a:lstStyle>
          <a:p>
            <a:r>
              <a:rPr lang="fi-FI"/>
              <a:t>Muokkaa ots. perustyyl. napsautt.</a:t>
            </a:r>
          </a:p>
        </p:txBody>
      </p:sp>
      <p:sp>
        <p:nvSpPr>
          <p:cNvPr id="4" name="Kuvan paikkamerkki 3">
            <a:extLst>
              <a:ext uri="{FF2B5EF4-FFF2-40B4-BE49-F238E27FC236}">
                <a16:creationId xmlns:a16="http://schemas.microsoft.com/office/drawing/2014/main" id="{9ECB48CF-48CE-A74B-9D2D-2AE4129A3E36}"/>
              </a:ext>
            </a:extLst>
          </p:cNvPr>
          <p:cNvSpPr>
            <a:spLocks noGrp="1"/>
          </p:cNvSpPr>
          <p:nvPr>
            <p:ph type="pic" sz="quarter" idx="12"/>
          </p:nvPr>
        </p:nvSpPr>
        <p:spPr>
          <a:xfrm>
            <a:off x="800100" y="1371601"/>
            <a:ext cx="4896365" cy="2748454"/>
          </a:xfrm>
        </p:spPr>
        <p:txBody>
          <a:bodyPr/>
          <a:lstStyle/>
          <a:p>
            <a:r>
              <a:rPr lang="fi-FI"/>
              <a:t>Lisää kuva napsauttamalla kuvaketta</a:t>
            </a:r>
          </a:p>
        </p:txBody>
      </p:sp>
      <p:sp>
        <p:nvSpPr>
          <p:cNvPr id="10" name="Tekstin paikkamerkki 10">
            <a:extLst>
              <a:ext uri="{FF2B5EF4-FFF2-40B4-BE49-F238E27FC236}">
                <a16:creationId xmlns:a16="http://schemas.microsoft.com/office/drawing/2014/main" id="{E4A72597-9596-554A-8472-9CCBE6E599C3}"/>
              </a:ext>
            </a:extLst>
          </p:cNvPr>
          <p:cNvSpPr>
            <a:spLocks noGrp="1"/>
          </p:cNvSpPr>
          <p:nvPr>
            <p:ph type="body" sz="quarter" idx="15"/>
          </p:nvPr>
        </p:nvSpPr>
        <p:spPr>
          <a:xfrm>
            <a:off x="714653" y="4549141"/>
            <a:ext cx="4982762" cy="93726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sp>
        <p:nvSpPr>
          <p:cNvPr id="6" name="Kuvan paikkamerkki 3">
            <a:extLst>
              <a:ext uri="{FF2B5EF4-FFF2-40B4-BE49-F238E27FC236}">
                <a16:creationId xmlns:a16="http://schemas.microsoft.com/office/drawing/2014/main" id="{BCB0A600-B46D-A848-BA27-48232813210F}"/>
              </a:ext>
            </a:extLst>
          </p:cNvPr>
          <p:cNvSpPr>
            <a:spLocks noGrp="1"/>
          </p:cNvSpPr>
          <p:nvPr>
            <p:ph type="pic" sz="quarter" idx="13"/>
          </p:nvPr>
        </p:nvSpPr>
        <p:spPr>
          <a:xfrm>
            <a:off x="6512010" y="1371601"/>
            <a:ext cx="4869081" cy="2748454"/>
          </a:xfrm>
        </p:spPr>
        <p:txBody>
          <a:bodyPr/>
          <a:lstStyle/>
          <a:p>
            <a:r>
              <a:rPr lang="fi-FI"/>
              <a:t>Lisää kuva napsauttamalla kuvaketta</a:t>
            </a:r>
          </a:p>
        </p:txBody>
      </p:sp>
      <p:sp>
        <p:nvSpPr>
          <p:cNvPr id="7" name="Tekstin paikkamerkki 10">
            <a:extLst>
              <a:ext uri="{FF2B5EF4-FFF2-40B4-BE49-F238E27FC236}">
                <a16:creationId xmlns:a16="http://schemas.microsoft.com/office/drawing/2014/main" id="{3900F4F0-A16D-7440-B3F8-B6AB5CC8CDE2}"/>
              </a:ext>
            </a:extLst>
          </p:cNvPr>
          <p:cNvSpPr>
            <a:spLocks noGrp="1"/>
          </p:cNvSpPr>
          <p:nvPr>
            <p:ph type="body" sz="quarter" idx="14"/>
          </p:nvPr>
        </p:nvSpPr>
        <p:spPr>
          <a:xfrm>
            <a:off x="6431797" y="4549141"/>
            <a:ext cx="4922737" cy="93726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991394" y="5934820"/>
            <a:ext cx="7461082" cy="322263"/>
          </a:xfrm>
        </p:spPr>
        <p:txBody>
          <a:bodyPr anchor="b">
            <a:normAutofit/>
          </a:bodyPr>
          <a:lstStyle>
            <a:lvl1pPr marL="0" indent="0">
              <a:buNone/>
              <a:defRPr sz="1200" spc="50" baseline="0"/>
            </a:lvl1pPr>
          </a:lstStyle>
          <a:p>
            <a:pPr lvl="0"/>
            <a:r>
              <a:rPr lang="fi-FI"/>
              <a:t>MUOKKAA TEKSTIN PERUSTYYLEJÄ NAPSAUTTAMALLA</a:t>
            </a:r>
          </a:p>
        </p:txBody>
      </p:sp>
      <p:pic>
        <p:nvPicPr>
          <p:cNvPr id="11" name="Kuva 10" descr="Sivistys- ja kulttuuripalveluiden logo.">
            <a:extLst>
              <a:ext uri="{FF2B5EF4-FFF2-40B4-BE49-F238E27FC236}">
                <a16:creationId xmlns:a16="http://schemas.microsoft.com/office/drawing/2014/main" id="{4A564046-4101-4E23-B37B-CC9656EC56E1}"/>
              </a:ext>
            </a:extLst>
          </p:cNvPr>
          <p:cNvPicPr>
            <a:picLocks noChangeAspect="1"/>
          </p:cNvPicPr>
          <p:nvPr userDrawn="1"/>
        </p:nvPicPr>
        <p:blipFill>
          <a:blip r:embed="rId2"/>
          <a:stretch>
            <a:fillRect/>
          </a:stretch>
        </p:blipFill>
        <p:spPr>
          <a:xfrm>
            <a:off x="758785" y="5882368"/>
            <a:ext cx="1988919" cy="443127"/>
          </a:xfrm>
          <a:prstGeom prst="rect">
            <a:avLst/>
          </a:prstGeom>
        </p:spPr>
      </p:pic>
      <p:pic>
        <p:nvPicPr>
          <p:cNvPr id="12" name="Kuva 11" descr="Oulun logo.">
            <a:extLst>
              <a:ext uri="{FF2B5EF4-FFF2-40B4-BE49-F238E27FC236}">
                <a16:creationId xmlns:a16="http://schemas.microsoft.com/office/drawing/2014/main" id="{8A77F652-86F5-4BED-A22A-3580E611E778}"/>
              </a:ext>
            </a:extLst>
          </p:cNvPr>
          <p:cNvPicPr>
            <a:picLocks noChangeAspect="1"/>
          </p:cNvPicPr>
          <p:nvPr userDrawn="1"/>
        </p:nvPicPr>
        <p:blipFill>
          <a:blip r:embed="rId3"/>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24621305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5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3633536"/>
            <a:ext cx="10633321" cy="581659"/>
          </a:xfrm>
        </p:spPr>
        <p:txBody>
          <a:bodyPr anchor="b">
            <a:normAutofit/>
          </a:bodyPr>
          <a:lstStyle>
            <a:lvl1pPr>
              <a:defRPr sz="2000"/>
            </a:lvl1pPr>
          </a:lstStyle>
          <a:p>
            <a:r>
              <a:rPr lang="fi-FI"/>
              <a:t>Muokkaa ots. perustyyl. napsautt.</a:t>
            </a:r>
          </a:p>
        </p:txBody>
      </p:sp>
      <p:sp>
        <p:nvSpPr>
          <p:cNvPr id="10" name="Tekstin paikkamerkki 10">
            <a:extLst>
              <a:ext uri="{FF2B5EF4-FFF2-40B4-BE49-F238E27FC236}">
                <a16:creationId xmlns:a16="http://schemas.microsoft.com/office/drawing/2014/main" id="{E4A72597-9596-554A-8472-9CCBE6E599C3}"/>
              </a:ext>
            </a:extLst>
          </p:cNvPr>
          <p:cNvSpPr>
            <a:spLocks noGrp="1"/>
          </p:cNvSpPr>
          <p:nvPr>
            <p:ph type="body" sz="quarter" idx="15"/>
          </p:nvPr>
        </p:nvSpPr>
        <p:spPr>
          <a:xfrm>
            <a:off x="714653" y="4549141"/>
            <a:ext cx="4982762" cy="93726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sp>
        <p:nvSpPr>
          <p:cNvPr id="4" name="Kuvan paikkamerkki 3">
            <a:extLst>
              <a:ext uri="{FF2B5EF4-FFF2-40B4-BE49-F238E27FC236}">
                <a16:creationId xmlns:a16="http://schemas.microsoft.com/office/drawing/2014/main" id="{9ECB48CF-48CE-A74B-9D2D-2AE4129A3E36}"/>
              </a:ext>
            </a:extLst>
          </p:cNvPr>
          <p:cNvSpPr>
            <a:spLocks noGrp="1"/>
          </p:cNvSpPr>
          <p:nvPr>
            <p:ph type="pic" sz="quarter" idx="12"/>
          </p:nvPr>
        </p:nvSpPr>
        <p:spPr>
          <a:xfrm>
            <a:off x="800100" y="697833"/>
            <a:ext cx="4896365" cy="2748454"/>
          </a:xfrm>
        </p:spPr>
        <p:txBody>
          <a:bodyPr/>
          <a:lstStyle/>
          <a:p>
            <a:r>
              <a:rPr lang="fi-FI"/>
              <a:t>Lisää kuva napsauttamalla kuvaketta</a:t>
            </a:r>
          </a:p>
        </p:txBody>
      </p:sp>
      <p:sp>
        <p:nvSpPr>
          <p:cNvPr id="7" name="Tekstin paikkamerkki 10">
            <a:extLst>
              <a:ext uri="{FF2B5EF4-FFF2-40B4-BE49-F238E27FC236}">
                <a16:creationId xmlns:a16="http://schemas.microsoft.com/office/drawing/2014/main" id="{3900F4F0-A16D-7440-B3F8-B6AB5CC8CDE2}"/>
              </a:ext>
            </a:extLst>
          </p:cNvPr>
          <p:cNvSpPr>
            <a:spLocks noGrp="1"/>
          </p:cNvSpPr>
          <p:nvPr>
            <p:ph type="body" sz="quarter" idx="14"/>
          </p:nvPr>
        </p:nvSpPr>
        <p:spPr>
          <a:xfrm>
            <a:off x="6431797" y="4549141"/>
            <a:ext cx="4922737" cy="93726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sp>
        <p:nvSpPr>
          <p:cNvPr id="6" name="Kuvan paikkamerkki 3">
            <a:extLst>
              <a:ext uri="{FF2B5EF4-FFF2-40B4-BE49-F238E27FC236}">
                <a16:creationId xmlns:a16="http://schemas.microsoft.com/office/drawing/2014/main" id="{BCB0A600-B46D-A848-BA27-48232813210F}"/>
              </a:ext>
            </a:extLst>
          </p:cNvPr>
          <p:cNvSpPr>
            <a:spLocks noGrp="1"/>
          </p:cNvSpPr>
          <p:nvPr>
            <p:ph type="pic" sz="quarter" idx="13"/>
          </p:nvPr>
        </p:nvSpPr>
        <p:spPr>
          <a:xfrm>
            <a:off x="6512010" y="697833"/>
            <a:ext cx="4869081" cy="2748454"/>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3056709" y="5934820"/>
            <a:ext cx="7395767" cy="322263"/>
          </a:xfrm>
        </p:spPr>
        <p:txBody>
          <a:bodyPr anchor="b">
            <a:normAutofit/>
          </a:bodyPr>
          <a:lstStyle>
            <a:lvl1pPr marL="0" indent="0">
              <a:buNone/>
              <a:defRPr sz="1200" spc="50" baseline="0"/>
            </a:lvl1pPr>
          </a:lstStyle>
          <a:p>
            <a:pPr lvl="0"/>
            <a:r>
              <a:rPr lang="fi-FI"/>
              <a:t>MUOKKAA TEKSTIN PERUSTYYLEJÄ NAPSAUTTAMALLA</a:t>
            </a:r>
          </a:p>
        </p:txBody>
      </p:sp>
      <p:pic>
        <p:nvPicPr>
          <p:cNvPr id="11" name="Kuva 10" descr="Sivistys- ja kulttuuripalveluiden logo.">
            <a:extLst>
              <a:ext uri="{FF2B5EF4-FFF2-40B4-BE49-F238E27FC236}">
                <a16:creationId xmlns:a16="http://schemas.microsoft.com/office/drawing/2014/main" id="{403744BB-A902-4690-B7EE-A8204A22BE02}"/>
              </a:ext>
            </a:extLst>
          </p:cNvPr>
          <p:cNvPicPr>
            <a:picLocks noChangeAspect="1"/>
          </p:cNvPicPr>
          <p:nvPr userDrawn="1"/>
        </p:nvPicPr>
        <p:blipFill>
          <a:blip r:embed="rId2"/>
          <a:stretch>
            <a:fillRect/>
          </a:stretch>
        </p:blipFill>
        <p:spPr>
          <a:xfrm>
            <a:off x="758785" y="5882368"/>
            <a:ext cx="1988919" cy="443127"/>
          </a:xfrm>
          <a:prstGeom prst="rect">
            <a:avLst/>
          </a:prstGeom>
        </p:spPr>
      </p:pic>
      <p:pic>
        <p:nvPicPr>
          <p:cNvPr id="12" name="Kuva 11" descr="Oulun logo.">
            <a:extLst>
              <a:ext uri="{FF2B5EF4-FFF2-40B4-BE49-F238E27FC236}">
                <a16:creationId xmlns:a16="http://schemas.microsoft.com/office/drawing/2014/main" id="{4D2F779D-CF7C-467B-BE6D-D357E4FD3E77}"/>
              </a:ext>
            </a:extLst>
          </p:cNvPr>
          <p:cNvPicPr>
            <a:picLocks noChangeAspect="1"/>
          </p:cNvPicPr>
          <p:nvPr userDrawn="1"/>
        </p:nvPicPr>
        <p:blipFill>
          <a:blip r:embed="rId3"/>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2594094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D18DAED1-DD14-BF4A-B88C-E1C96F9438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358CEF64-9781-D945-9720-99CE85F398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4101579-0DA9-4049-AC13-EF6FA335BF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Segoe UI" panose="020B0502040204020203" pitchFamily="34" charset="0"/>
                <a:cs typeface="Segoe UI" panose="020B0502040204020203" pitchFamily="34" charset="0"/>
              </a:defRPr>
            </a:lvl1pPr>
          </a:lstStyle>
          <a:p>
            <a:fld id="{13851BC7-B432-4747-9742-70043FBB6BD1}" type="datetime1">
              <a:rPr lang="fi-FI" smtClean="0"/>
              <a:t>25.9.2026</a:t>
            </a:fld>
            <a:endParaRPr lang="fi-FI"/>
          </a:p>
        </p:txBody>
      </p:sp>
      <p:sp>
        <p:nvSpPr>
          <p:cNvPr id="5" name="Alatunnisteen paikkamerkki 4">
            <a:extLst>
              <a:ext uri="{FF2B5EF4-FFF2-40B4-BE49-F238E27FC236}">
                <a16:creationId xmlns:a16="http://schemas.microsoft.com/office/drawing/2014/main" id="{265F9E72-400B-824D-91AE-6E5C40C7F6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Segoe UI" panose="020B0502040204020203" pitchFamily="34" charset="0"/>
                <a:cs typeface="Segoe UI" panose="020B0502040204020203" pitchFamily="34" charset="0"/>
              </a:defRPr>
            </a:lvl1pPr>
          </a:lstStyle>
          <a:p>
            <a:endParaRPr lang="fi-FI"/>
          </a:p>
        </p:txBody>
      </p:sp>
      <p:sp>
        <p:nvSpPr>
          <p:cNvPr id="6" name="Dian numeron paikkamerkki 5">
            <a:extLst>
              <a:ext uri="{FF2B5EF4-FFF2-40B4-BE49-F238E27FC236}">
                <a16:creationId xmlns:a16="http://schemas.microsoft.com/office/drawing/2014/main" id="{571DABDF-68E5-1744-9D23-F69A2F2C7D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Segoe UI" panose="020B0502040204020203" pitchFamily="34" charset="0"/>
                <a:cs typeface="Segoe UI" panose="020B0502040204020203" pitchFamily="34" charset="0"/>
              </a:defRPr>
            </a:lvl1pPr>
          </a:lstStyle>
          <a:p>
            <a:fld id="{69C2F4FE-713B-884F-B5BF-63AA24B8D1FF}" type="slidenum">
              <a:rPr lang="fi-FI" smtClean="0"/>
              <a:pPr/>
              <a:t>‹#›</a:t>
            </a:fld>
            <a:endParaRPr lang="fi-FI"/>
          </a:p>
        </p:txBody>
      </p:sp>
    </p:spTree>
    <p:extLst>
      <p:ext uri="{BB962C8B-B14F-4D97-AF65-F5344CB8AC3E}">
        <p14:creationId xmlns:p14="http://schemas.microsoft.com/office/powerpoint/2010/main" val="235187210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62" r:id="rId14"/>
    <p:sldLayoutId id="2147483663" r:id="rId15"/>
    <p:sldLayoutId id="2147483650" r:id="rId16"/>
    <p:sldLayoutId id="2147483651" r:id="rId17"/>
    <p:sldLayoutId id="2147483664" r:id="rId18"/>
    <p:sldLayoutId id="2147483665" r:id="rId19"/>
    <p:sldLayoutId id="2147483666" r:id="rId20"/>
    <p:sldLayoutId id="2147483667" r:id="rId21"/>
    <p:sldLayoutId id="2147483670" r:id="rId22"/>
    <p:sldLayoutId id="2147483668" r:id="rId23"/>
    <p:sldLayoutId id="2147483669" r:id="rId24"/>
    <p:sldLayoutId id="2147483677" r:id="rId25"/>
    <p:sldLayoutId id="2147483673" r:id="rId26"/>
    <p:sldLayoutId id="2147483675" r:id="rId27"/>
    <p:sldLayoutId id="2147483674" r:id="rId28"/>
    <p:sldLayoutId id="2147483676" r:id="rId29"/>
    <p:sldLayoutId id="2147483678" r:id="rId30"/>
    <p:sldLayoutId id="2147483679" r:id="rId31"/>
    <p:sldLayoutId id="2147483680" r:id="rId32"/>
    <p:sldLayoutId id="2147483681" r:id="rId33"/>
  </p:sldLayoutIdLst>
  <p:hf sldNum="0" hdr="0" ftr="0"/>
  <p:txStyles>
    <p:titleStyle>
      <a:lvl1pPr algn="l" defTabSz="914400" rtl="0" eaLnBrk="1" latinLnBrk="0" hangingPunct="1">
        <a:lnSpc>
          <a:spcPct val="90000"/>
        </a:lnSpc>
        <a:spcBef>
          <a:spcPct val="0"/>
        </a:spcBef>
        <a:buNone/>
        <a:defRPr sz="2400" b="1" kern="1200">
          <a:solidFill>
            <a:schemeClr val="tx1"/>
          </a:solidFill>
          <a:latin typeface="Segoe UI"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E052028-CCF9-0A44-82AB-381B5C0D8FFA}"/>
              </a:ext>
            </a:extLst>
          </p:cNvPr>
          <p:cNvSpPr>
            <a:spLocks noGrp="1"/>
          </p:cNvSpPr>
          <p:nvPr>
            <p:ph type="ctrTitle"/>
          </p:nvPr>
        </p:nvSpPr>
        <p:spPr>
          <a:xfrm>
            <a:off x="4917760" y="2097744"/>
            <a:ext cx="7424928" cy="1449515"/>
          </a:xfrm>
        </p:spPr>
        <p:txBody>
          <a:bodyPr/>
          <a:lstStyle/>
          <a:p>
            <a:r>
              <a:rPr lang="fi-FI"/>
              <a:t>Esi- ja alkuopetuksen lähiyhteistyön suunnitelma</a:t>
            </a:r>
          </a:p>
        </p:txBody>
      </p:sp>
    </p:spTree>
    <p:extLst>
      <p:ext uri="{BB962C8B-B14F-4D97-AF65-F5344CB8AC3E}">
        <p14:creationId xmlns:p14="http://schemas.microsoft.com/office/powerpoint/2010/main" val="1817712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296DFACA-801F-4C73-8180-17B9E7EB740A}"/>
              </a:ext>
            </a:extLst>
          </p:cNvPr>
          <p:cNvSpPr>
            <a:spLocks noGrp="1"/>
          </p:cNvSpPr>
          <p:nvPr>
            <p:ph type="title"/>
          </p:nvPr>
        </p:nvSpPr>
        <p:spPr>
          <a:xfrm>
            <a:off x="645812" y="1129553"/>
            <a:ext cx="9791700" cy="927847"/>
          </a:xfrm>
        </p:spPr>
        <p:txBody>
          <a:bodyPr>
            <a:normAutofit/>
          </a:bodyPr>
          <a:lstStyle/>
          <a:p>
            <a:r>
              <a:rPr lang="fi-FI" sz="3200"/>
              <a:t>Kasvamme, kohtaamme ja kasvatamme yhdessä</a:t>
            </a:r>
          </a:p>
        </p:txBody>
      </p:sp>
      <p:sp>
        <p:nvSpPr>
          <p:cNvPr id="7" name="Tekstin paikkamerkki 6">
            <a:extLst>
              <a:ext uri="{FF2B5EF4-FFF2-40B4-BE49-F238E27FC236}">
                <a16:creationId xmlns:a16="http://schemas.microsoft.com/office/drawing/2014/main" id="{09B62232-8CEC-42B6-B821-4BF195B19441}"/>
              </a:ext>
            </a:extLst>
          </p:cNvPr>
          <p:cNvSpPr>
            <a:spLocks noGrp="1"/>
          </p:cNvSpPr>
          <p:nvPr>
            <p:ph type="body" sz="quarter" idx="12"/>
          </p:nvPr>
        </p:nvSpPr>
        <p:spPr>
          <a:xfrm>
            <a:off x="6479943" y="2589285"/>
            <a:ext cx="4872999" cy="2974781"/>
          </a:xfrm>
        </p:spPr>
        <p:txBody>
          <a:bodyPr/>
          <a:lstStyle/>
          <a:p>
            <a:pPr algn="ctr"/>
            <a:r>
              <a:rPr lang="fi-FI" b="1">
                <a:solidFill>
                  <a:schemeClr val="accent1"/>
                </a:solidFill>
                <a:latin typeface="+mn-lt"/>
              </a:rPr>
              <a:t>VISIO: </a:t>
            </a:r>
          </a:p>
          <a:p>
            <a:pPr algn="ctr"/>
            <a:r>
              <a:rPr lang="fi-FI" b="1" i="1">
                <a:solidFill>
                  <a:schemeClr val="accent1"/>
                </a:solidFill>
                <a:latin typeface="+mn-lt"/>
              </a:rPr>
              <a:t>”Yhtenäinen esi- ja alkuopetuksen pedagogiikka, toimintakulttuuri ja oppimisympäristö vahvistaa lapsen varhaista perustaitojen oppimista. Yhdessä toimien mahdollistamme lapsen yksilöllisen etenemisen kasvun ja opin polulla joustavien siirtymien avulla.”</a:t>
            </a:r>
          </a:p>
          <a:p>
            <a:endParaRPr lang="fi-FI"/>
          </a:p>
        </p:txBody>
      </p:sp>
      <p:sp>
        <p:nvSpPr>
          <p:cNvPr id="4" name="Päivämäärän paikkamerkki 3">
            <a:extLst>
              <a:ext uri="{FF2B5EF4-FFF2-40B4-BE49-F238E27FC236}">
                <a16:creationId xmlns:a16="http://schemas.microsoft.com/office/drawing/2014/main" id="{B2AB7DAC-AA0C-4400-A7CB-3AB67A78C3F0}"/>
              </a:ext>
            </a:extLst>
          </p:cNvPr>
          <p:cNvSpPr>
            <a:spLocks noGrp="1"/>
          </p:cNvSpPr>
          <p:nvPr>
            <p:ph type="dt" sz="half" idx="4294967295"/>
          </p:nvPr>
        </p:nvSpPr>
        <p:spPr>
          <a:xfrm>
            <a:off x="11225213" y="3697288"/>
            <a:ext cx="966787" cy="365125"/>
          </a:xfrm>
        </p:spPr>
        <p:txBody>
          <a:bodyPr/>
          <a:lstStyle/>
          <a:p>
            <a:fld id="{13851BC7-B432-4747-9742-70043FBB6BD1}" type="datetime1">
              <a:rPr lang="fi-FI" smtClean="0"/>
              <a:pPr/>
              <a:t>25.9.2026</a:t>
            </a:fld>
            <a:endParaRPr lang="fi-FI"/>
          </a:p>
        </p:txBody>
      </p:sp>
      <p:sp>
        <p:nvSpPr>
          <p:cNvPr id="2" name="Tekstiruutu 1">
            <a:extLst>
              <a:ext uri="{FF2B5EF4-FFF2-40B4-BE49-F238E27FC236}">
                <a16:creationId xmlns:a16="http://schemas.microsoft.com/office/drawing/2014/main" id="{49B05C9F-0946-4683-B294-0F4D1B29A03F}"/>
              </a:ext>
              <a:ext uri="{C183D7F6-B498-43B3-948B-1728B52AA6E4}">
                <adec:decorative xmlns:adec="http://schemas.microsoft.com/office/drawing/2017/decorative" val="1"/>
              </a:ext>
            </a:extLst>
          </p:cNvPr>
          <p:cNvSpPr txBox="1"/>
          <p:nvPr/>
        </p:nvSpPr>
        <p:spPr>
          <a:xfrm>
            <a:off x="780836" y="2815119"/>
            <a:ext cx="530915" cy="646331"/>
          </a:xfrm>
          <a:prstGeom prst="rect">
            <a:avLst/>
          </a:prstGeom>
          <a:noFill/>
        </p:spPr>
        <p:txBody>
          <a:bodyPr wrap="none" rtlCol="0">
            <a:spAutoFit/>
          </a:bodyPr>
          <a:lstStyle/>
          <a:p>
            <a:endParaRPr lang="fi-FI"/>
          </a:p>
          <a:p>
            <a:pPr marL="342900" indent="-342900">
              <a:buAutoNum type="arabicPeriod"/>
            </a:pPr>
            <a:endParaRPr lang="fi-FI"/>
          </a:p>
        </p:txBody>
      </p:sp>
      <p:sp>
        <p:nvSpPr>
          <p:cNvPr id="9" name="Tekstiruutu 8">
            <a:extLst>
              <a:ext uri="{FF2B5EF4-FFF2-40B4-BE49-F238E27FC236}">
                <a16:creationId xmlns:a16="http://schemas.microsoft.com/office/drawing/2014/main" id="{0B8782A6-1CB9-42C5-8AC5-A247B182D096}"/>
              </a:ext>
            </a:extLst>
          </p:cNvPr>
          <p:cNvSpPr txBox="1"/>
          <p:nvPr/>
        </p:nvSpPr>
        <p:spPr>
          <a:xfrm>
            <a:off x="1099335" y="2815119"/>
            <a:ext cx="4872999" cy="2031325"/>
          </a:xfrm>
          <a:prstGeom prst="rect">
            <a:avLst/>
          </a:prstGeom>
          <a:noFill/>
        </p:spPr>
        <p:txBody>
          <a:bodyPr wrap="square" rtlCol="0">
            <a:spAutoFit/>
          </a:bodyPr>
          <a:lstStyle/>
          <a:p>
            <a:pPr marL="342900" indent="-342900">
              <a:buFont typeface="+mj-lt"/>
              <a:buAutoNum type="arabicPeriod"/>
            </a:pPr>
            <a:r>
              <a:rPr lang="fi-FI"/>
              <a:t>Yhteinen pedagoginen näkemys</a:t>
            </a:r>
          </a:p>
          <a:p>
            <a:pPr marL="342900" indent="-342900">
              <a:buFont typeface="+mj-lt"/>
              <a:buAutoNum type="arabicPeriod"/>
            </a:pPr>
            <a:r>
              <a:rPr lang="fi-FI"/>
              <a:t>Asiantuntijuuden ja osaamisen jakaminen</a:t>
            </a:r>
          </a:p>
          <a:p>
            <a:pPr marL="342900" indent="-342900">
              <a:buFont typeface="+mj-lt"/>
              <a:buAutoNum type="arabicPeriod"/>
            </a:pPr>
            <a:r>
              <a:rPr lang="fi-FI"/>
              <a:t>Yhtenäinen toimintakulttuuri</a:t>
            </a:r>
          </a:p>
          <a:p>
            <a:pPr marL="342900" indent="-342900">
              <a:buFont typeface="+mj-lt"/>
              <a:buAutoNum type="arabicPeriod"/>
            </a:pPr>
            <a:r>
              <a:rPr lang="fi-FI"/>
              <a:t>Pedagogiset työtavat ja oppimisympäristö perustaitojen oppimisessa</a:t>
            </a:r>
          </a:p>
          <a:p>
            <a:pPr marL="342900" indent="-342900">
              <a:buFont typeface="+mj-lt"/>
              <a:buAutoNum type="arabicPeriod"/>
            </a:pPr>
            <a:r>
              <a:rPr lang="fi-FI"/>
              <a:t>Arviointi</a:t>
            </a:r>
          </a:p>
          <a:p>
            <a:pPr marL="342900" indent="-342900">
              <a:buFont typeface="+mj-lt"/>
              <a:buAutoNum type="arabicPeriod"/>
            </a:pPr>
            <a:r>
              <a:rPr lang="fi-FI"/>
              <a:t>Vuosikello</a:t>
            </a:r>
          </a:p>
        </p:txBody>
      </p:sp>
    </p:spTree>
    <p:extLst>
      <p:ext uri="{BB962C8B-B14F-4D97-AF65-F5344CB8AC3E}">
        <p14:creationId xmlns:p14="http://schemas.microsoft.com/office/powerpoint/2010/main" val="1531660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2E744B1-BCC8-D3E8-CBD8-9CFF4AA2E346}"/>
              </a:ext>
            </a:extLst>
          </p:cNvPr>
          <p:cNvSpPr>
            <a:spLocks noGrp="1"/>
          </p:cNvSpPr>
          <p:nvPr>
            <p:ph type="title"/>
          </p:nvPr>
        </p:nvSpPr>
        <p:spPr/>
        <p:txBody>
          <a:bodyPr/>
          <a:lstStyle/>
          <a:p>
            <a:r>
              <a:rPr lang="fi-FI"/>
              <a:t>Taustatiedot</a:t>
            </a:r>
          </a:p>
        </p:txBody>
      </p:sp>
      <p:sp>
        <p:nvSpPr>
          <p:cNvPr id="3" name="Tekstin paikkamerkki 2">
            <a:extLst>
              <a:ext uri="{FF2B5EF4-FFF2-40B4-BE49-F238E27FC236}">
                <a16:creationId xmlns:a16="http://schemas.microsoft.com/office/drawing/2014/main" id="{582A36C4-DAAA-058E-D04C-CF23BE40CEC0}"/>
              </a:ext>
            </a:extLst>
          </p:cNvPr>
          <p:cNvSpPr>
            <a:spLocks noGrp="1"/>
          </p:cNvSpPr>
          <p:nvPr>
            <p:ph type="body" sz="quarter" idx="12"/>
          </p:nvPr>
        </p:nvSpPr>
        <p:spPr/>
        <p:txBody>
          <a:bodyPr vert="horz" lIns="91440" tIns="45720" rIns="91440" bIns="45720" rtlCol="0" anchor="t">
            <a:normAutofit/>
          </a:bodyPr>
          <a:lstStyle/>
          <a:p>
            <a:pPr marL="285750" indent="-285750">
              <a:buFont typeface="Arial" panose="020B0604020202020204" pitchFamily="34" charset="0"/>
              <a:buChar char="•"/>
            </a:pPr>
            <a:r>
              <a:rPr lang="fi-FI">
                <a:latin typeface="Segoe UI"/>
                <a:cs typeface="Segoe UI"/>
              </a:rPr>
              <a:t>Yksiköt: Martinniemen päiväkoti ja Martinniemen koulu</a:t>
            </a:r>
          </a:p>
          <a:p>
            <a:endParaRPr lang="fi-FI"/>
          </a:p>
          <a:p>
            <a:endParaRPr lang="fi-FI"/>
          </a:p>
          <a:p>
            <a:pPr marL="285750" indent="-285750">
              <a:buFont typeface="Arial" panose="020B0604020202020204" pitchFamily="34" charset="0"/>
              <a:buChar char="•"/>
            </a:pPr>
            <a:r>
              <a:rPr lang="fi-FI">
                <a:latin typeface="Segoe UI"/>
                <a:cs typeface="Segoe UI"/>
              </a:rPr>
              <a:t>Vastuuhenkilöt: Katriina Haapalahti ja Kati Koppelo</a:t>
            </a:r>
          </a:p>
          <a:p>
            <a:endParaRPr lang="fi-FI">
              <a:latin typeface="Segoe UI"/>
              <a:cs typeface="Segoe UI"/>
            </a:endParaRPr>
          </a:p>
        </p:txBody>
      </p:sp>
      <p:sp>
        <p:nvSpPr>
          <p:cNvPr id="4" name="Tekstin paikkamerkki 3">
            <a:extLst>
              <a:ext uri="{FF2B5EF4-FFF2-40B4-BE49-F238E27FC236}">
                <a16:creationId xmlns:a16="http://schemas.microsoft.com/office/drawing/2014/main" id="{65F539D7-2D2B-09F9-9B59-413A42296CA3}"/>
              </a:ext>
            </a:extLst>
          </p:cNvPr>
          <p:cNvSpPr>
            <a:spLocks noGrp="1"/>
          </p:cNvSpPr>
          <p:nvPr>
            <p:ph type="body" sz="quarter" idx="11"/>
          </p:nvPr>
        </p:nvSpPr>
        <p:spPr/>
        <p:txBody>
          <a:bodyPr/>
          <a:lstStyle/>
          <a:p>
            <a:endParaRPr lang="fi-FI"/>
          </a:p>
        </p:txBody>
      </p:sp>
    </p:spTree>
    <p:extLst>
      <p:ext uri="{BB962C8B-B14F-4D97-AF65-F5344CB8AC3E}">
        <p14:creationId xmlns:p14="http://schemas.microsoft.com/office/powerpoint/2010/main" val="318890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147EC2F-9B64-4C14-846D-495801C77011}"/>
              </a:ext>
            </a:extLst>
          </p:cNvPr>
          <p:cNvSpPr>
            <a:spLocks noGrp="1"/>
          </p:cNvSpPr>
          <p:nvPr>
            <p:ph type="title"/>
          </p:nvPr>
        </p:nvSpPr>
        <p:spPr/>
        <p:txBody>
          <a:bodyPr/>
          <a:lstStyle/>
          <a:p>
            <a:r>
              <a:rPr lang="fi-FI"/>
              <a:t> </a:t>
            </a:r>
          </a:p>
        </p:txBody>
      </p:sp>
      <p:sp>
        <p:nvSpPr>
          <p:cNvPr id="3" name="Tekstin paikkamerkki 2">
            <a:extLst>
              <a:ext uri="{FF2B5EF4-FFF2-40B4-BE49-F238E27FC236}">
                <a16:creationId xmlns:a16="http://schemas.microsoft.com/office/drawing/2014/main" id="{F15B4C1D-47A3-4702-8FD6-26C9842C6B53}"/>
              </a:ext>
            </a:extLst>
          </p:cNvPr>
          <p:cNvSpPr>
            <a:spLocks noGrp="1"/>
          </p:cNvSpPr>
          <p:nvPr>
            <p:ph type="body" sz="quarter" idx="12"/>
          </p:nvPr>
        </p:nvSpPr>
        <p:spPr/>
        <p:txBody>
          <a:bodyPr/>
          <a:lstStyle/>
          <a:p>
            <a:r>
              <a:rPr lang="fi-FI"/>
              <a:t> </a:t>
            </a:r>
          </a:p>
        </p:txBody>
      </p:sp>
      <p:graphicFrame>
        <p:nvGraphicFramePr>
          <p:cNvPr id="6" name="Taulukko 6">
            <a:extLst>
              <a:ext uri="{FF2B5EF4-FFF2-40B4-BE49-F238E27FC236}">
                <a16:creationId xmlns:a16="http://schemas.microsoft.com/office/drawing/2014/main" id="{560CBB7B-9B0C-4AD2-BA2F-E20CF539ACF2}"/>
              </a:ext>
            </a:extLst>
          </p:cNvPr>
          <p:cNvGraphicFramePr>
            <a:graphicFrameLocks noGrp="1"/>
          </p:cNvGraphicFramePr>
          <p:nvPr>
            <p:extLst>
              <p:ext uri="{D42A27DB-BD31-4B8C-83A1-F6EECF244321}">
                <p14:modId xmlns:p14="http://schemas.microsoft.com/office/powerpoint/2010/main" val="3149549394"/>
              </p:ext>
            </p:extLst>
          </p:nvPr>
        </p:nvGraphicFramePr>
        <p:xfrm>
          <a:off x="695939" y="495031"/>
          <a:ext cx="7083742" cy="6142257"/>
        </p:xfrm>
        <a:graphic>
          <a:graphicData uri="http://schemas.openxmlformats.org/drawingml/2006/table">
            <a:tbl>
              <a:tblPr firstRow="1" bandRow="1">
                <a:tableStyleId>{5C22544A-7EE6-4342-B048-85BDC9FD1C3A}</a:tableStyleId>
              </a:tblPr>
              <a:tblGrid>
                <a:gridCol w="7083742">
                  <a:extLst>
                    <a:ext uri="{9D8B030D-6E8A-4147-A177-3AD203B41FA5}">
                      <a16:colId xmlns:a16="http://schemas.microsoft.com/office/drawing/2014/main" val="2476262270"/>
                    </a:ext>
                  </a:extLst>
                </a:gridCol>
              </a:tblGrid>
              <a:tr h="564417">
                <a:tc>
                  <a:txBody>
                    <a:bodyPr/>
                    <a:lstStyle/>
                    <a:p>
                      <a:r>
                        <a:rPr lang="fi-FI"/>
                        <a:t>1. YHTEINEN PEDAGOGINEN NÄKEMYS</a:t>
                      </a:r>
                    </a:p>
                  </a:txBody>
                  <a:tcPr/>
                </a:tc>
                <a:extLst>
                  <a:ext uri="{0D108BD9-81ED-4DB2-BD59-A6C34878D82A}">
                    <a16:rowId xmlns:a16="http://schemas.microsoft.com/office/drawing/2014/main" val="1896442791"/>
                  </a:ext>
                </a:extLst>
              </a:tr>
              <a:tr h="4255420">
                <a:tc>
                  <a:txBody>
                    <a:bodyPr/>
                    <a:lstStyle/>
                    <a:p>
                      <a:r>
                        <a:rPr lang="fi-FI"/>
                        <a:t>Tavoitteena on saada lapset tutustumaan toisiinsa sekä uusiin aikuisiin ja harjoitella toimimaan yhdessä sekä helpottaa lapsen polkua varhaiskasvatuksesta kouluun. </a:t>
                      </a:r>
                    </a:p>
                    <a:p>
                      <a:endParaRPr lang="fi-FI"/>
                    </a:p>
                    <a:p>
                      <a:r>
                        <a:rPr lang="fi-FI"/>
                        <a:t>Vuosikellon mukainen suunniteltu yhteistyö toimii keinona päästä näihin tavoitteisiin.</a:t>
                      </a:r>
                    </a:p>
                    <a:p>
                      <a:endParaRPr lang="fi-FI"/>
                    </a:p>
                    <a:p>
                      <a:r>
                        <a:rPr lang="fi-FI"/>
                        <a:t>Lapset ovat aktiivisia toimijoita ja keskiössä yhteistyötä toteutettaessa. Yhteinen tekeminen on toiminnallista.</a:t>
                      </a:r>
                    </a:p>
                    <a:p>
                      <a:endParaRPr lang="fi-FI"/>
                    </a:p>
                    <a:p>
                      <a:r>
                        <a:rPr lang="fi-FI"/>
                        <a:t>Avoin  yhteistyö ja tiedon jakaminen helpottaa yhtenäisen koulupolun toteutusta. </a:t>
                      </a:r>
                    </a:p>
                    <a:p>
                      <a:endParaRPr lang="fi-FI"/>
                    </a:p>
                    <a:p>
                      <a:pPr rtl="0" fontAlgn="base"/>
                      <a:r>
                        <a:rPr lang="fi-FI" sz="1800" b="0" i="0" kern="1200">
                          <a:solidFill>
                            <a:schemeClr val="dk1"/>
                          </a:solidFill>
                          <a:effectLst/>
                          <a:latin typeface="+mn-lt"/>
                          <a:ea typeface="+mn-ea"/>
                          <a:cs typeface="+mn-cs"/>
                        </a:rPr>
                        <a:t>Yhtenäinen tuen polku:</a:t>
                      </a:r>
                      <a:r>
                        <a:rPr lang="en-US" sz="1800" b="0" i="0" kern="1200">
                          <a:solidFill>
                            <a:schemeClr val="dk1"/>
                          </a:solidFill>
                          <a:effectLst/>
                          <a:latin typeface="+mn-lt"/>
                          <a:ea typeface="+mn-ea"/>
                          <a:cs typeface="+mn-cs"/>
                        </a:rPr>
                        <a:t>​</a:t>
                      </a:r>
                    </a:p>
                    <a:p>
                      <a:pPr rtl="0" fontAlgn="base"/>
                      <a:r>
                        <a:rPr lang="fi-FI" sz="1800" b="0" i="0" kern="1200">
                          <a:solidFill>
                            <a:schemeClr val="dk1"/>
                          </a:solidFill>
                          <a:effectLst/>
                          <a:latin typeface="+mn-lt"/>
                          <a:ea typeface="+mn-ea"/>
                          <a:cs typeface="+mn-cs"/>
                        </a:rPr>
                        <a:t>*Koulun erityisopettaja käy havainnoimassa eskareita ja osallistuu tarvittaessa Leops keskusteluihin sekä kevään siirtokeskusteluihin.</a:t>
                      </a:r>
                      <a:r>
                        <a:rPr lang="en-US" sz="1800" b="0" i="0" kern="1200">
                          <a:solidFill>
                            <a:schemeClr val="dk1"/>
                          </a:solidFill>
                          <a:effectLst/>
                          <a:latin typeface="+mn-lt"/>
                          <a:ea typeface="+mn-ea"/>
                          <a:cs typeface="+mn-cs"/>
                        </a:rPr>
                        <a:t>​</a:t>
                      </a:r>
                    </a:p>
                    <a:p>
                      <a:pPr rtl="0" fontAlgn="base"/>
                      <a:r>
                        <a:rPr lang="fi-FI" sz="1800" b="0" i="0" kern="1200">
                          <a:solidFill>
                            <a:schemeClr val="dk1"/>
                          </a:solidFill>
                          <a:effectLst/>
                          <a:latin typeface="+mn-lt"/>
                          <a:ea typeface="+mn-ea"/>
                          <a:cs typeface="+mn-cs"/>
                        </a:rPr>
                        <a:t>*Opiskeluhuolto toteuttaa tunne- ja turvataitokasvatusta eskareille.</a:t>
                      </a:r>
                      <a:r>
                        <a:rPr lang="en-US" sz="1800" b="0" i="0" kern="1200">
                          <a:solidFill>
                            <a:schemeClr val="dk1"/>
                          </a:solidFill>
                          <a:effectLst/>
                          <a:latin typeface="+mn-lt"/>
                          <a:ea typeface="+mn-ea"/>
                          <a:cs typeface="+mn-cs"/>
                        </a:rPr>
                        <a:t>​</a:t>
                      </a:r>
                    </a:p>
                    <a:p>
                      <a:pPr rtl="0" fontAlgn="base"/>
                      <a:r>
                        <a:rPr lang="fi-FI" sz="1800" b="0" i="0" kern="1200">
                          <a:solidFill>
                            <a:schemeClr val="dk1"/>
                          </a:solidFill>
                          <a:effectLst/>
                          <a:latin typeface="+mn-lt"/>
                          <a:ea typeface="+mn-ea"/>
                          <a:cs typeface="+mn-cs"/>
                        </a:rPr>
                        <a:t>*Opiskeluhuolto osallistuu eskarin 'aamukahveille' tarjoten huoltajille mahdollisuuden keskusteluun.</a:t>
                      </a:r>
                      <a:endParaRPr lang="en-US" sz="1800" b="0" i="0" kern="1200">
                        <a:solidFill>
                          <a:schemeClr val="dk1"/>
                        </a:solidFill>
                        <a:effectLst/>
                        <a:latin typeface="+mn-lt"/>
                        <a:ea typeface="+mn-ea"/>
                        <a:cs typeface="+mn-cs"/>
                      </a:endParaRPr>
                    </a:p>
                    <a:p>
                      <a:endParaRPr lang="fi-FI"/>
                    </a:p>
                  </a:txBody>
                  <a:tcPr/>
                </a:tc>
                <a:extLst>
                  <a:ext uri="{0D108BD9-81ED-4DB2-BD59-A6C34878D82A}">
                    <a16:rowId xmlns:a16="http://schemas.microsoft.com/office/drawing/2014/main" val="687960100"/>
                  </a:ext>
                </a:extLst>
              </a:tr>
            </a:tbl>
          </a:graphicData>
        </a:graphic>
      </p:graphicFrame>
      <p:sp>
        <p:nvSpPr>
          <p:cNvPr id="8" name="Suorakulmio 7">
            <a:extLst>
              <a:ext uri="{FF2B5EF4-FFF2-40B4-BE49-F238E27FC236}">
                <a16:creationId xmlns:a16="http://schemas.microsoft.com/office/drawing/2014/main" id="{34E44250-3677-46E0-92BF-6E405C37E7DD}"/>
              </a:ext>
            </a:extLst>
          </p:cNvPr>
          <p:cNvSpPr/>
          <p:nvPr/>
        </p:nvSpPr>
        <p:spPr>
          <a:xfrm>
            <a:off x="8044665" y="1391479"/>
            <a:ext cx="2548202" cy="4222511"/>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fi-FI" sz="1400"/>
              <a:t>Miettikää 1-2 tavoitetta lähiyhteistyölle. </a:t>
            </a:r>
          </a:p>
          <a:p>
            <a:endParaRPr lang="fi-FI" sz="1400"/>
          </a:p>
          <a:p>
            <a:r>
              <a:rPr lang="fi-FI" sz="1400"/>
              <a:t>Kirjatkaa konkreettiset toimenpiteet miten pääsette näihin tavoitteisiin.</a:t>
            </a:r>
          </a:p>
          <a:p>
            <a:endParaRPr lang="fi-FI" sz="1400"/>
          </a:p>
          <a:p>
            <a:r>
              <a:rPr lang="fi-FI" sz="1400"/>
              <a:t>Kuinka mahdollistetaan lasten osallisuus sekä aktiivinen toimijuus?</a:t>
            </a:r>
          </a:p>
          <a:p>
            <a:endParaRPr lang="fi-FI" sz="1400"/>
          </a:p>
          <a:p>
            <a:r>
              <a:rPr lang="fi-FI" sz="1400">
                <a:cs typeface="Segoe UI"/>
              </a:rPr>
              <a:t>Kuinka vahvistamme yhtenäisen tuen polun toteutumista?</a:t>
            </a:r>
          </a:p>
          <a:p>
            <a:endParaRPr lang="fi-FI" sz="1400"/>
          </a:p>
        </p:txBody>
      </p:sp>
    </p:spTree>
    <p:extLst>
      <p:ext uri="{BB962C8B-B14F-4D97-AF65-F5344CB8AC3E}">
        <p14:creationId xmlns:p14="http://schemas.microsoft.com/office/powerpoint/2010/main" val="2410236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147EC2F-9B64-4C14-846D-495801C77011}"/>
              </a:ext>
            </a:extLst>
          </p:cNvPr>
          <p:cNvSpPr>
            <a:spLocks noGrp="1"/>
          </p:cNvSpPr>
          <p:nvPr>
            <p:ph type="title"/>
          </p:nvPr>
        </p:nvSpPr>
        <p:spPr/>
        <p:txBody>
          <a:bodyPr/>
          <a:lstStyle/>
          <a:p>
            <a:r>
              <a:rPr lang="fi-FI"/>
              <a:t> </a:t>
            </a:r>
          </a:p>
        </p:txBody>
      </p:sp>
      <p:sp>
        <p:nvSpPr>
          <p:cNvPr id="3" name="Tekstin paikkamerkki 2">
            <a:extLst>
              <a:ext uri="{FF2B5EF4-FFF2-40B4-BE49-F238E27FC236}">
                <a16:creationId xmlns:a16="http://schemas.microsoft.com/office/drawing/2014/main" id="{F15B4C1D-47A3-4702-8FD6-26C9842C6B53}"/>
              </a:ext>
            </a:extLst>
          </p:cNvPr>
          <p:cNvSpPr>
            <a:spLocks noGrp="1"/>
          </p:cNvSpPr>
          <p:nvPr>
            <p:ph type="body" sz="quarter" idx="12"/>
          </p:nvPr>
        </p:nvSpPr>
        <p:spPr/>
        <p:txBody>
          <a:bodyPr/>
          <a:lstStyle/>
          <a:p>
            <a:r>
              <a:rPr lang="fi-FI"/>
              <a:t> </a:t>
            </a:r>
          </a:p>
        </p:txBody>
      </p:sp>
      <p:graphicFrame>
        <p:nvGraphicFramePr>
          <p:cNvPr id="6" name="Taulukko 6">
            <a:extLst>
              <a:ext uri="{FF2B5EF4-FFF2-40B4-BE49-F238E27FC236}">
                <a16:creationId xmlns:a16="http://schemas.microsoft.com/office/drawing/2014/main" id="{560CBB7B-9B0C-4AD2-BA2F-E20CF539ACF2}"/>
              </a:ext>
            </a:extLst>
          </p:cNvPr>
          <p:cNvGraphicFramePr>
            <a:graphicFrameLocks noGrp="1"/>
          </p:cNvGraphicFramePr>
          <p:nvPr>
            <p:extLst>
              <p:ext uri="{D42A27DB-BD31-4B8C-83A1-F6EECF244321}">
                <p14:modId xmlns:p14="http://schemas.microsoft.com/office/powerpoint/2010/main" val="1794768743"/>
              </p:ext>
            </p:extLst>
          </p:nvPr>
        </p:nvGraphicFramePr>
        <p:xfrm>
          <a:off x="748553" y="794154"/>
          <a:ext cx="7070081" cy="4846358"/>
        </p:xfrm>
        <a:graphic>
          <a:graphicData uri="http://schemas.openxmlformats.org/drawingml/2006/table">
            <a:tbl>
              <a:tblPr firstRow="1" bandRow="1">
                <a:tableStyleId>{5C22544A-7EE6-4342-B048-85BDC9FD1C3A}</a:tableStyleId>
              </a:tblPr>
              <a:tblGrid>
                <a:gridCol w="7070081">
                  <a:extLst>
                    <a:ext uri="{9D8B030D-6E8A-4147-A177-3AD203B41FA5}">
                      <a16:colId xmlns:a16="http://schemas.microsoft.com/office/drawing/2014/main" val="2476262270"/>
                    </a:ext>
                  </a:extLst>
                </a:gridCol>
              </a:tblGrid>
              <a:tr h="598164">
                <a:tc>
                  <a:txBody>
                    <a:bodyPr/>
                    <a:lstStyle/>
                    <a:p>
                      <a:r>
                        <a:rPr lang="fi-FI"/>
                        <a:t>2. ASIANTUNTIJUUDEN JA OSAAMISEN JAKAMINEN</a:t>
                      </a:r>
                    </a:p>
                  </a:txBody>
                  <a:tcPr/>
                </a:tc>
                <a:extLst>
                  <a:ext uri="{0D108BD9-81ED-4DB2-BD59-A6C34878D82A}">
                    <a16:rowId xmlns:a16="http://schemas.microsoft.com/office/drawing/2014/main" val="1896442791"/>
                  </a:ext>
                </a:extLst>
              </a:tr>
              <a:tr h="4248194">
                <a:tc>
                  <a:txBody>
                    <a:bodyPr/>
                    <a:lstStyle/>
                    <a:p>
                      <a:r>
                        <a:rPr lang="fi-FI"/>
                        <a:t>Laadukas pedagoginen yhteistyö mahdollistuu hyvän säännöllisen suunnittelun ja vastuullisesti toteutettavan vuosikellon avulla.</a:t>
                      </a:r>
                    </a:p>
                    <a:p>
                      <a:pPr lvl="0">
                        <a:buNone/>
                      </a:pPr>
                      <a:endParaRPr lang="fi-FI"/>
                    </a:p>
                    <a:p>
                      <a:pPr lvl="0">
                        <a:buNone/>
                      </a:pPr>
                      <a:r>
                        <a:rPr lang="fi-FI"/>
                        <a:t>Yhteistyön aikana jaamme esiopetuksen ja alkuopetuksen asiantuntijuutta, tietoa ja ideoita hyvistä käytänteistä. </a:t>
                      </a:r>
                    </a:p>
                    <a:p>
                      <a:pPr lvl="0">
                        <a:buNone/>
                      </a:pPr>
                      <a:endParaRPr lang="fi-FI"/>
                    </a:p>
                    <a:p>
                      <a:pPr lvl="0">
                        <a:buNone/>
                      </a:pPr>
                      <a:r>
                        <a:rPr lang="fi-FI"/>
                        <a:t>Opettajien vahvuudet ja erikoisosaaminen hyödynnetään toiminnassa. Järjestetään mahdollisesti </a:t>
                      </a:r>
                      <a:r>
                        <a:rPr lang="fi-FI" err="1"/>
                        <a:t>job</a:t>
                      </a:r>
                      <a:r>
                        <a:rPr lang="fi-FI"/>
                        <a:t> </a:t>
                      </a:r>
                      <a:r>
                        <a:rPr lang="fi-FI" err="1"/>
                        <a:t>shadowing</a:t>
                      </a:r>
                      <a:r>
                        <a:rPr lang="fi-FI"/>
                        <a:t>  keväällä eskariopettajille ja luokanopettajille(1-2 h) mahdollistaen toisen työhön tutustumisen. Konsultoidaan puolin ja toisin alhaisella kynnyksellä. </a:t>
                      </a:r>
                    </a:p>
                    <a:p>
                      <a:pPr lvl="0">
                        <a:buNone/>
                      </a:pPr>
                      <a:endParaRPr lang="fi-FI"/>
                    </a:p>
                    <a:p>
                      <a:r>
                        <a:rPr lang="fi-FI"/>
                        <a:t>Yhteistyötä tehdään mm. </a:t>
                      </a:r>
                      <a:r>
                        <a:rPr lang="fi-FI" err="1"/>
                        <a:t>Veon</a:t>
                      </a:r>
                      <a:r>
                        <a:rPr lang="fi-FI"/>
                        <a:t> ja Laaja-alaisen erityisopettajan, opiskelijahuollon  kanssa. </a:t>
                      </a:r>
                    </a:p>
                  </a:txBody>
                  <a:tcPr/>
                </a:tc>
                <a:extLst>
                  <a:ext uri="{0D108BD9-81ED-4DB2-BD59-A6C34878D82A}">
                    <a16:rowId xmlns:a16="http://schemas.microsoft.com/office/drawing/2014/main" val="687960100"/>
                  </a:ext>
                </a:extLst>
              </a:tr>
            </a:tbl>
          </a:graphicData>
        </a:graphic>
      </p:graphicFrame>
      <p:sp>
        <p:nvSpPr>
          <p:cNvPr id="7" name="Suorakulmio 6">
            <a:extLst>
              <a:ext uri="{FF2B5EF4-FFF2-40B4-BE49-F238E27FC236}">
                <a16:creationId xmlns:a16="http://schemas.microsoft.com/office/drawing/2014/main" id="{2D74A94C-A9AE-4B64-A2C6-EFBF11E60417}"/>
              </a:ext>
            </a:extLst>
          </p:cNvPr>
          <p:cNvSpPr/>
          <p:nvPr/>
        </p:nvSpPr>
        <p:spPr>
          <a:xfrm>
            <a:off x="7993294" y="1422302"/>
            <a:ext cx="2847741" cy="421821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i-FI" sz="1400"/>
              <a:t>Miten jaamme esiopetuksen, perusopetuksen ja huoltajien asiantuntijuutta?</a:t>
            </a:r>
          </a:p>
          <a:p>
            <a:endParaRPr lang="fi-FI" sz="1400"/>
          </a:p>
          <a:p>
            <a:r>
              <a:rPr lang="fi-FI" sz="1400"/>
              <a:t>Kuinka hyödynnämme henkilöstön vahvuuksia ja osaamista?</a:t>
            </a:r>
          </a:p>
          <a:p>
            <a:endParaRPr lang="fi-FI" sz="1400"/>
          </a:p>
          <a:p>
            <a:r>
              <a:rPr lang="fi-FI" sz="1400"/>
              <a:t>Kenen kanssa teemme yhteistyötä? (Iltapäivätoiminta, nuorisopalvelut yms.)</a:t>
            </a:r>
          </a:p>
          <a:p>
            <a:endParaRPr lang="fi-FI" sz="1400"/>
          </a:p>
        </p:txBody>
      </p:sp>
    </p:spTree>
    <p:extLst>
      <p:ext uri="{BB962C8B-B14F-4D97-AF65-F5344CB8AC3E}">
        <p14:creationId xmlns:p14="http://schemas.microsoft.com/office/powerpoint/2010/main" val="164561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147EC2F-9B64-4C14-846D-495801C77011}"/>
              </a:ext>
            </a:extLst>
          </p:cNvPr>
          <p:cNvSpPr>
            <a:spLocks noGrp="1"/>
          </p:cNvSpPr>
          <p:nvPr>
            <p:ph type="title"/>
          </p:nvPr>
        </p:nvSpPr>
        <p:spPr/>
        <p:txBody>
          <a:bodyPr/>
          <a:lstStyle/>
          <a:p>
            <a:r>
              <a:rPr lang="fi-FI"/>
              <a:t> </a:t>
            </a:r>
          </a:p>
        </p:txBody>
      </p:sp>
      <p:sp>
        <p:nvSpPr>
          <p:cNvPr id="3" name="Tekstin paikkamerkki 2">
            <a:extLst>
              <a:ext uri="{FF2B5EF4-FFF2-40B4-BE49-F238E27FC236}">
                <a16:creationId xmlns:a16="http://schemas.microsoft.com/office/drawing/2014/main" id="{F15B4C1D-47A3-4702-8FD6-26C9842C6B53}"/>
              </a:ext>
            </a:extLst>
          </p:cNvPr>
          <p:cNvSpPr>
            <a:spLocks noGrp="1"/>
          </p:cNvSpPr>
          <p:nvPr>
            <p:ph type="body" sz="quarter" idx="12"/>
          </p:nvPr>
        </p:nvSpPr>
        <p:spPr/>
        <p:txBody>
          <a:bodyPr/>
          <a:lstStyle/>
          <a:p>
            <a:r>
              <a:rPr lang="fi-FI"/>
              <a:t> </a:t>
            </a:r>
          </a:p>
        </p:txBody>
      </p:sp>
      <p:graphicFrame>
        <p:nvGraphicFramePr>
          <p:cNvPr id="6" name="Taulukko 6">
            <a:extLst>
              <a:ext uri="{FF2B5EF4-FFF2-40B4-BE49-F238E27FC236}">
                <a16:creationId xmlns:a16="http://schemas.microsoft.com/office/drawing/2014/main" id="{560CBB7B-9B0C-4AD2-BA2F-E20CF539ACF2}"/>
              </a:ext>
            </a:extLst>
          </p:cNvPr>
          <p:cNvGraphicFramePr>
            <a:graphicFrameLocks noGrp="1"/>
          </p:cNvGraphicFramePr>
          <p:nvPr>
            <p:extLst>
              <p:ext uri="{D42A27DB-BD31-4B8C-83A1-F6EECF244321}">
                <p14:modId xmlns:p14="http://schemas.microsoft.com/office/powerpoint/2010/main" val="4101675578"/>
              </p:ext>
            </p:extLst>
          </p:nvPr>
        </p:nvGraphicFramePr>
        <p:xfrm>
          <a:off x="790369" y="727893"/>
          <a:ext cx="6780012" cy="5000554"/>
        </p:xfrm>
        <a:graphic>
          <a:graphicData uri="http://schemas.openxmlformats.org/drawingml/2006/table">
            <a:tbl>
              <a:tblPr firstRow="1" bandRow="1">
                <a:tableStyleId>{5C22544A-7EE6-4342-B048-85BDC9FD1C3A}</a:tableStyleId>
              </a:tblPr>
              <a:tblGrid>
                <a:gridCol w="6780012">
                  <a:extLst>
                    <a:ext uri="{9D8B030D-6E8A-4147-A177-3AD203B41FA5}">
                      <a16:colId xmlns:a16="http://schemas.microsoft.com/office/drawing/2014/main" val="2476262270"/>
                    </a:ext>
                  </a:extLst>
                </a:gridCol>
              </a:tblGrid>
              <a:tr h="725338">
                <a:tc>
                  <a:txBody>
                    <a:bodyPr/>
                    <a:lstStyle/>
                    <a:p>
                      <a:r>
                        <a:rPr lang="fi-FI" b="1"/>
                        <a:t>3. YHTENÄINEN TOIMINTAKULTTUURI</a:t>
                      </a:r>
                    </a:p>
                    <a:p>
                      <a:r>
                        <a:rPr lang="fi-FI" b="0"/>
                        <a:t>Johtaminen, rakenteet, suunnittelu, toimenpiteet</a:t>
                      </a:r>
                    </a:p>
                  </a:txBody>
                  <a:tcPr/>
                </a:tc>
                <a:extLst>
                  <a:ext uri="{0D108BD9-81ED-4DB2-BD59-A6C34878D82A}">
                    <a16:rowId xmlns:a16="http://schemas.microsoft.com/office/drawing/2014/main" val="1896442791"/>
                  </a:ext>
                </a:extLst>
              </a:tr>
              <a:tr h="4275216">
                <a:tc>
                  <a:txBody>
                    <a:bodyPr/>
                    <a:lstStyle/>
                    <a:p>
                      <a:r>
                        <a:rPr lang="fi-FI"/>
                        <a:t>Suunnitelma laadittu koko lukuvuodeksi ja sitä toteutetaan säännöllisesti.</a:t>
                      </a:r>
                    </a:p>
                    <a:p>
                      <a:endParaRPr lang="fi-FI"/>
                    </a:p>
                    <a:p>
                      <a:r>
                        <a:rPr lang="fi-FI"/>
                        <a:t>Sisältö ja ajankohtia tarkennetaan yhteisissä tapaamissa. </a:t>
                      </a:r>
                    </a:p>
                    <a:p>
                      <a:r>
                        <a:rPr lang="fi-FI"/>
                        <a:t>Päiväkodin johtaja ja koulun rehtori mahdollistavat työaikaresurssin yhteistyön suunnittelulle ja laadukkaalle toteuttamiselle. </a:t>
                      </a:r>
                    </a:p>
                    <a:p>
                      <a:pPr lvl="0">
                        <a:buNone/>
                      </a:pPr>
                      <a:r>
                        <a:rPr lang="fi-FI"/>
                        <a:t>Pedagogisella yhteistyöllä on vastuuhenkilöt ja he toimivat tiedonsiirtäjinä omaan työyksikköönsä. Yhteissuunnittelupalavereissa jaetaan asiantuntijuutta, ideoita ja tietoa suunnitelmallisen yhteistyön onnistumiseksi. Toiminta on kirjattu ja aikataulutettu vuosikelloon. Keväällä arvioimme toiminnan onnistumista ja ideoimme tulevaa yhteistyötä. Suunnitelmallisen yhteistyön toiminnan pohjana on </a:t>
                      </a:r>
                      <a:r>
                        <a:rPr lang="fi-FI" err="1"/>
                        <a:t>OPS:n</a:t>
                      </a:r>
                      <a:r>
                        <a:rPr lang="fi-FI"/>
                        <a:t> ja </a:t>
                      </a:r>
                      <a:r>
                        <a:rPr lang="fi-FI" err="1"/>
                        <a:t>EsiOPS:n</a:t>
                      </a:r>
                      <a:r>
                        <a:rPr lang="fi-FI"/>
                        <a:t> sisällöt. </a:t>
                      </a:r>
                    </a:p>
                  </a:txBody>
                  <a:tcPr/>
                </a:tc>
                <a:extLst>
                  <a:ext uri="{0D108BD9-81ED-4DB2-BD59-A6C34878D82A}">
                    <a16:rowId xmlns:a16="http://schemas.microsoft.com/office/drawing/2014/main" val="687960100"/>
                  </a:ext>
                </a:extLst>
              </a:tr>
            </a:tbl>
          </a:graphicData>
        </a:graphic>
      </p:graphicFrame>
      <p:sp>
        <p:nvSpPr>
          <p:cNvPr id="5" name="Suorakulmio 4">
            <a:extLst>
              <a:ext uri="{FF2B5EF4-FFF2-40B4-BE49-F238E27FC236}">
                <a16:creationId xmlns:a16="http://schemas.microsoft.com/office/drawing/2014/main" id="{513A16F7-A5BD-4FA8-90F8-8E6F1B295216}"/>
              </a:ext>
            </a:extLst>
          </p:cNvPr>
          <p:cNvSpPr/>
          <p:nvPr/>
        </p:nvSpPr>
        <p:spPr>
          <a:xfrm>
            <a:off x="7775304" y="1530857"/>
            <a:ext cx="2806766" cy="419759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fi-FI" sz="1400"/>
              <a:t>Kirjatkaa yhdessä sovitut suunnitteluajat ja käytänteet.</a:t>
            </a:r>
          </a:p>
          <a:p>
            <a:endParaRPr lang="fi-FI" sz="1400"/>
          </a:p>
          <a:p>
            <a:r>
              <a:rPr lang="fi-FI" sz="1400"/>
              <a:t>Millä tavoin varmistamme kaikkien sitoutumisen yhteistyöhön?</a:t>
            </a:r>
          </a:p>
          <a:p>
            <a:endParaRPr lang="fi-FI" sz="1400"/>
          </a:p>
          <a:p>
            <a:r>
              <a:rPr lang="fi-FI" sz="1400"/>
              <a:t>Miten toteutamme yhteistyötä?</a:t>
            </a:r>
          </a:p>
          <a:p>
            <a:endParaRPr lang="fi-FI" sz="1400"/>
          </a:p>
          <a:p>
            <a:endParaRPr lang="fi-FI" sz="1400">
              <a:cs typeface="Segoe UI"/>
            </a:endParaRPr>
          </a:p>
        </p:txBody>
      </p:sp>
    </p:spTree>
    <p:extLst>
      <p:ext uri="{BB962C8B-B14F-4D97-AF65-F5344CB8AC3E}">
        <p14:creationId xmlns:p14="http://schemas.microsoft.com/office/powerpoint/2010/main" val="3234549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147EC2F-9B64-4C14-846D-495801C77011}"/>
              </a:ext>
            </a:extLst>
          </p:cNvPr>
          <p:cNvSpPr>
            <a:spLocks noGrp="1"/>
          </p:cNvSpPr>
          <p:nvPr>
            <p:ph type="title"/>
          </p:nvPr>
        </p:nvSpPr>
        <p:spPr/>
        <p:txBody>
          <a:bodyPr/>
          <a:lstStyle/>
          <a:p>
            <a:r>
              <a:rPr lang="fi-FI"/>
              <a:t> </a:t>
            </a:r>
          </a:p>
        </p:txBody>
      </p:sp>
      <p:sp>
        <p:nvSpPr>
          <p:cNvPr id="3" name="Tekstin paikkamerkki 2">
            <a:extLst>
              <a:ext uri="{FF2B5EF4-FFF2-40B4-BE49-F238E27FC236}">
                <a16:creationId xmlns:a16="http://schemas.microsoft.com/office/drawing/2014/main" id="{F15B4C1D-47A3-4702-8FD6-26C9842C6B53}"/>
              </a:ext>
            </a:extLst>
          </p:cNvPr>
          <p:cNvSpPr>
            <a:spLocks noGrp="1"/>
          </p:cNvSpPr>
          <p:nvPr>
            <p:ph type="body" sz="quarter" idx="12"/>
          </p:nvPr>
        </p:nvSpPr>
        <p:spPr/>
        <p:txBody>
          <a:bodyPr/>
          <a:lstStyle/>
          <a:p>
            <a:r>
              <a:rPr lang="fi-FI"/>
              <a:t> </a:t>
            </a:r>
          </a:p>
        </p:txBody>
      </p:sp>
      <p:graphicFrame>
        <p:nvGraphicFramePr>
          <p:cNvPr id="6" name="Taulukko 6">
            <a:extLst>
              <a:ext uri="{FF2B5EF4-FFF2-40B4-BE49-F238E27FC236}">
                <a16:creationId xmlns:a16="http://schemas.microsoft.com/office/drawing/2014/main" id="{560CBB7B-9B0C-4AD2-BA2F-E20CF539ACF2}"/>
              </a:ext>
            </a:extLst>
          </p:cNvPr>
          <p:cNvGraphicFramePr>
            <a:graphicFrameLocks noGrp="1"/>
          </p:cNvGraphicFramePr>
          <p:nvPr>
            <p:extLst>
              <p:ext uri="{D42A27DB-BD31-4B8C-83A1-F6EECF244321}">
                <p14:modId xmlns:p14="http://schemas.microsoft.com/office/powerpoint/2010/main" val="3204557217"/>
              </p:ext>
            </p:extLst>
          </p:nvPr>
        </p:nvGraphicFramePr>
        <p:xfrm>
          <a:off x="1240266" y="518984"/>
          <a:ext cx="6961237" cy="5303520"/>
        </p:xfrm>
        <a:graphic>
          <a:graphicData uri="http://schemas.openxmlformats.org/drawingml/2006/table">
            <a:tbl>
              <a:tblPr firstRow="1" bandRow="1">
                <a:tableStyleId>{5C22544A-7EE6-4342-B048-85BDC9FD1C3A}</a:tableStyleId>
              </a:tblPr>
              <a:tblGrid>
                <a:gridCol w="6961237">
                  <a:extLst>
                    <a:ext uri="{9D8B030D-6E8A-4147-A177-3AD203B41FA5}">
                      <a16:colId xmlns:a16="http://schemas.microsoft.com/office/drawing/2014/main" val="2476262270"/>
                    </a:ext>
                  </a:extLst>
                </a:gridCol>
              </a:tblGrid>
              <a:tr h="631131">
                <a:tc>
                  <a:txBody>
                    <a:bodyPr/>
                    <a:lstStyle/>
                    <a:p>
                      <a:r>
                        <a:rPr lang="fi-FI"/>
                        <a:t>4. PEDAGOGISET TYÖTAVAT JA OPPIMISYMPÄRISTÖT PERUSTAITOJEN OPPIMISESSA</a:t>
                      </a:r>
                    </a:p>
                  </a:txBody>
                  <a:tcPr/>
                </a:tc>
                <a:extLst>
                  <a:ext uri="{0D108BD9-81ED-4DB2-BD59-A6C34878D82A}">
                    <a16:rowId xmlns:a16="http://schemas.microsoft.com/office/drawing/2014/main" val="1896442791"/>
                  </a:ext>
                </a:extLst>
              </a:tr>
              <a:tr h="4617524">
                <a:tc>
                  <a:txBody>
                    <a:bodyPr/>
                    <a:lstStyle/>
                    <a:p>
                      <a:r>
                        <a:rPr lang="fi-FI" sz="1500"/>
                        <a:t>Käytämme vaihtelevasti ja monipuolisesti niin päiväkodin kuin koulun sisätiloja ja lähiympäristöä.</a:t>
                      </a:r>
                    </a:p>
                    <a:p>
                      <a:endParaRPr lang="fi-FI" sz="1500"/>
                    </a:p>
                    <a:p>
                      <a:r>
                        <a:rPr lang="fi-FI" sz="1500"/>
                        <a:t>Käytämme monipuolisia työskentelytapoja joissa myös lapset saavat osallistua aktiivisina toimijoina.</a:t>
                      </a:r>
                    </a:p>
                    <a:p>
                      <a:endParaRPr lang="fi-FI" sz="1500"/>
                    </a:p>
                    <a:p>
                      <a:r>
                        <a:rPr lang="fi-FI" sz="1500"/>
                        <a:t>Leikki on osa jokaista 5-8 vuotiaiden päivää.</a:t>
                      </a:r>
                    </a:p>
                    <a:p>
                      <a:endParaRPr lang="fi-FI" sz="1500"/>
                    </a:p>
                    <a:p>
                      <a:r>
                        <a:rPr lang="fi-FI" sz="1500"/>
                        <a:t>Oppimis- ja toimintaympäristönä on koulun ja päiväkodin tilat, piha-alueet ja koulun kenttä, lähiympäristön luonto, päiväkodin laavu ja mäki.</a:t>
                      </a:r>
                      <a:endParaRPr lang="fi-FI"/>
                    </a:p>
                    <a:p>
                      <a:pPr lvl="0">
                        <a:buNone/>
                      </a:pPr>
                      <a:endParaRPr lang="fi-FI" sz="1500"/>
                    </a:p>
                    <a:p>
                      <a:pPr lvl="0">
                        <a:buNone/>
                      </a:pPr>
                      <a:r>
                        <a:rPr lang="fi-FI" sz="1500"/>
                        <a:t>Pedagogiset työtavat -vuosikellon mukainen toiminta, päiväkodin ja koulun tiloissa (vierailut, tapahtumat) </a:t>
                      </a:r>
                      <a:endParaRPr lang="fi-FI"/>
                    </a:p>
                    <a:p>
                      <a:pPr lvl="0">
                        <a:buNone/>
                      </a:pPr>
                      <a:endParaRPr lang="fi-FI" sz="1500"/>
                    </a:p>
                    <a:p>
                      <a:pPr lvl="0">
                        <a:buNone/>
                      </a:pPr>
                      <a:r>
                        <a:rPr lang="fi-FI" sz="1500"/>
                        <a:t>Työyksiköiden välillä on mahdollisuus vaihtaa ja lainata oppimisvälineitä. </a:t>
                      </a:r>
                      <a:endParaRPr lang="fi-FI"/>
                    </a:p>
                    <a:p>
                      <a:endParaRPr lang="fi-FI" sz="1500"/>
                    </a:p>
                    <a:p>
                      <a:r>
                        <a:rPr lang="fi-FI" sz="1500"/>
                        <a:t>Lasten kiinnostuksen kohteet ja toiveet huomioidaan työskentelyn suunnittelussa. </a:t>
                      </a:r>
                    </a:p>
                    <a:p>
                      <a:endParaRPr lang="fi-FI" sz="1500"/>
                    </a:p>
                    <a:p>
                      <a:r>
                        <a:rPr lang="fi-FI" sz="1500"/>
                        <a:t>Kummitoiminta aloitetaan eskareiden ja viidesluokkalaisen tapaamisilla.</a:t>
                      </a:r>
                    </a:p>
                  </a:txBody>
                  <a:tcPr/>
                </a:tc>
                <a:extLst>
                  <a:ext uri="{0D108BD9-81ED-4DB2-BD59-A6C34878D82A}">
                    <a16:rowId xmlns:a16="http://schemas.microsoft.com/office/drawing/2014/main" val="687960100"/>
                  </a:ext>
                </a:extLst>
              </a:tr>
            </a:tbl>
          </a:graphicData>
        </a:graphic>
      </p:graphicFrame>
      <p:sp>
        <p:nvSpPr>
          <p:cNvPr id="5" name="Suorakulmio 4">
            <a:extLst>
              <a:ext uri="{FF2B5EF4-FFF2-40B4-BE49-F238E27FC236}">
                <a16:creationId xmlns:a16="http://schemas.microsoft.com/office/drawing/2014/main" id="{B19552D7-9A9D-4E79-8959-95709D1B8A9A}"/>
              </a:ext>
            </a:extLst>
          </p:cNvPr>
          <p:cNvSpPr/>
          <p:nvPr/>
        </p:nvSpPr>
        <p:spPr>
          <a:xfrm>
            <a:off x="8955278" y="1439619"/>
            <a:ext cx="2834635" cy="4336968"/>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i-FI" sz="1400"/>
              <a:t>Millä tavoin hyödynnämme eri oppimisympäristöjä? (Esim. päiväkodin tilat, koulun tilat, lähiympäristö) </a:t>
            </a:r>
          </a:p>
          <a:p>
            <a:endParaRPr lang="fi-FI" sz="1400"/>
          </a:p>
          <a:p>
            <a:r>
              <a:rPr lang="fi-FI" sz="1400"/>
              <a:t>Millaisia työskentelytapoja käytämme?</a:t>
            </a:r>
          </a:p>
          <a:p>
            <a:endParaRPr lang="fi-FI" sz="1400"/>
          </a:p>
          <a:p>
            <a:r>
              <a:rPr lang="fi-FI" sz="1400"/>
              <a:t>Miten mahdollistamme leikin toteutumisen 5-8-vuotiaiden pedagogiikassa?</a:t>
            </a:r>
          </a:p>
          <a:p>
            <a:endParaRPr lang="fi-FI" sz="1400"/>
          </a:p>
          <a:p>
            <a:r>
              <a:rPr lang="fi-FI" sz="1400"/>
              <a:t>Miten huomioimme lasten  osallisuuden ja hyvinvoinnin?</a:t>
            </a:r>
          </a:p>
        </p:txBody>
      </p:sp>
    </p:spTree>
    <p:extLst>
      <p:ext uri="{BB962C8B-B14F-4D97-AF65-F5344CB8AC3E}">
        <p14:creationId xmlns:p14="http://schemas.microsoft.com/office/powerpoint/2010/main" val="1775880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147EC2F-9B64-4C14-846D-495801C77011}"/>
              </a:ext>
            </a:extLst>
          </p:cNvPr>
          <p:cNvSpPr>
            <a:spLocks noGrp="1"/>
          </p:cNvSpPr>
          <p:nvPr>
            <p:ph type="title"/>
          </p:nvPr>
        </p:nvSpPr>
        <p:spPr/>
        <p:txBody>
          <a:bodyPr/>
          <a:lstStyle/>
          <a:p>
            <a:r>
              <a:rPr lang="fi-FI"/>
              <a:t> </a:t>
            </a:r>
          </a:p>
        </p:txBody>
      </p:sp>
      <p:sp>
        <p:nvSpPr>
          <p:cNvPr id="3" name="Tekstin paikkamerkki 2">
            <a:extLst>
              <a:ext uri="{FF2B5EF4-FFF2-40B4-BE49-F238E27FC236}">
                <a16:creationId xmlns:a16="http://schemas.microsoft.com/office/drawing/2014/main" id="{F15B4C1D-47A3-4702-8FD6-26C9842C6B53}"/>
              </a:ext>
            </a:extLst>
          </p:cNvPr>
          <p:cNvSpPr>
            <a:spLocks noGrp="1"/>
          </p:cNvSpPr>
          <p:nvPr>
            <p:ph type="body" sz="quarter" idx="12"/>
          </p:nvPr>
        </p:nvSpPr>
        <p:spPr/>
        <p:txBody>
          <a:bodyPr/>
          <a:lstStyle/>
          <a:p>
            <a:r>
              <a:rPr lang="fi-FI"/>
              <a:t> </a:t>
            </a:r>
          </a:p>
        </p:txBody>
      </p:sp>
      <p:graphicFrame>
        <p:nvGraphicFramePr>
          <p:cNvPr id="6" name="Taulukko 6">
            <a:extLst>
              <a:ext uri="{FF2B5EF4-FFF2-40B4-BE49-F238E27FC236}">
                <a16:creationId xmlns:a16="http://schemas.microsoft.com/office/drawing/2014/main" id="{560CBB7B-9B0C-4AD2-BA2F-E20CF539ACF2}"/>
              </a:ext>
            </a:extLst>
          </p:cNvPr>
          <p:cNvGraphicFramePr>
            <a:graphicFrameLocks noGrp="1"/>
          </p:cNvGraphicFramePr>
          <p:nvPr>
            <p:extLst>
              <p:ext uri="{D42A27DB-BD31-4B8C-83A1-F6EECF244321}">
                <p14:modId xmlns:p14="http://schemas.microsoft.com/office/powerpoint/2010/main" val="4082083762"/>
              </p:ext>
            </p:extLst>
          </p:nvPr>
        </p:nvGraphicFramePr>
        <p:xfrm>
          <a:off x="757238" y="794153"/>
          <a:ext cx="6938106" cy="4934294"/>
        </p:xfrm>
        <a:graphic>
          <a:graphicData uri="http://schemas.openxmlformats.org/drawingml/2006/table">
            <a:tbl>
              <a:tblPr firstRow="1" bandRow="1">
                <a:tableStyleId>{5C22544A-7EE6-4342-B048-85BDC9FD1C3A}</a:tableStyleId>
              </a:tblPr>
              <a:tblGrid>
                <a:gridCol w="6938106">
                  <a:extLst>
                    <a:ext uri="{9D8B030D-6E8A-4147-A177-3AD203B41FA5}">
                      <a16:colId xmlns:a16="http://schemas.microsoft.com/office/drawing/2014/main" val="2476262270"/>
                    </a:ext>
                  </a:extLst>
                </a:gridCol>
              </a:tblGrid>
              <a:tr h="609018">
                <a:tc>
                  <a:txBody>
                    <a:bodyPr/>
                    <a:lstStyle/>
                    <a:p>
                      <a:r>
                        <a:rPr lang="fi-FI"/>
                        <a:t>5. ARVIOINTI </a:t>
                      </a:r>
                    </a:p>
                  </a:txBody>
                  <a:tcPr/>
                </a:tc>
                <a:extLst>
                  <a:ext uri="{0D108BD9-81ED-4DB2-BD59-A6C34878D82A}">
                    <a16:rowId xmlns:a16="http://schemas.microsoft.com/office/drawing/2014/main" val="1896442791"/>
                  </a:ext>
                </a:extLst>
              </a:tr>
              <a:tr h="4325276">
                <a:tc>
                  <a:txBody>
                    <a:bodyPr/>
                    <a:lstStyle/>
                    <a:p>
                      <a:pPr lvl="0">
                        <a:buNone/>
                      </a:pPr>
                      <a:endParaRPr lang="fi-FI"/>
                    </a:p>
                  </a:txBody>
                  <a:tcPr/>
                </a:tc>
                <a:extLst>
                  <a:ext uri="{0D108BD9-81ED-4DB2-BD59-A6C34878D82A}">
                    <a16:rowId xmlns:a16="http://schemas.microsoft.com/office/drawing/2014/main" val="687960100"/>
                  </a:ext>
                </a:extLst>
              </a:tr>
            </a:tbl>
          </a:graphicData>
        </a:graphic>
      </p:graphicFrame>
      <p:sp>
        <p:nvSpPr>
          <p:cNvPr id="5" name="Suorakulmio 4">
            <a:extLst>
              <a:ext uri="{FF2B5EF4-FFF2-40B4-BE49-F238E27FC236}">
                <a16:creationId xmlns:a16="http://schemas.microsoft.com/office/drawing/2014/main" id="{EA74EDCF-9EFC-4951-89E2-459EA94F2ECA}"/>
              </a:ext>
            </a:extLst>
          </p:cNvPr>
          <p:cNvSpPr/>
          <p:nvPr/>
        </p:nvSpPr>
        <p:spPr>
          <a:xfrm>
            <a:off x="7952199" y="1391479"/>
            <a:ext cx="2596740" cy="4336968"/>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i-FI" sz="1400"/>
          </a:p>
          <a:p>
            <a:r>
              <a:rPr lang="fi-FI" sz="1400"/>
              <a:t>Miten lähiyhteistyölle asetetut tavoitteet toteutuivat?</a:t>
            </a:r>
          </a:p>
          <a:p>
            <a:endParaRPr lang="fi-FI" sz="1400"/>
          </a:p>
          <a:p>
            <a:r>
              <a:rPr lang="fi-FI" sz="1400"/>
              <a:t>Missä onnistuimme ja mitä haluamme vahvistaa seuraavalla toimintakaudella?</a:t>
            </a:r>
          </a:p>
          <a:p>
            <a:endParaRPr lang="fi-FI" sz="1400"/>
          </a:p>
        </p:txBody>
      </p:sp>
    </p:spTree>
    <p:extLst>
      <p:ext uri="{BB962C8B-B14F-4D97-AF65-F5344CB8AC3E}">
        <p14:creationId xmlns:p14="http://schemas.microsoft.com/office/powerpoint/2010/main" val="337809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2592DA6-4D65-CCB5-58F2-194243DD3936}"/>
              </a:ext>
            </a:extLst>
          </p:cNvPr>
          <p:cNvSpPr>
            <a:spLocks noGrp="1"/>
          </p:cNvSpPr>
          <p:nvPr>
            <p:ph type="title"/>
          </p:nvPr>
        </p:nvSpPr>
        <p:spPr>
          <a:xfrm>
            <a:off x="748553" y="1129553"/>
            <a:ext cx="9791700" cy="401535"/>
          </a:xfrm>
        </p:spPr>
        <p:txBody>
          <a:bodyPr>
            <a:normAutofit fontScale="90000"/>
          </a:bodyPr>
          <a:lstStyle/>
          <a:p>
            <a:r>
              <a:rPr lang="fi-FI"/>
              <a:t> </a:t>
            </a:r>
          </a:p>
        </p:txBody>
      </p:sp>
      <p:sp>
        <p:nvSpPr>
          <p:cNvPr id="3" name="Tekstin paikkamerkki 2">
            <a:extLst>
              <a:ext uri="{FF2B5EF4-FFF2-40B4-BE49-F238E27FC236}">
                <a16:creationId xmlns:a16="http://schemas.microsoft.com/office/drawing/2014/main" id="{43041DEA-EDBC-A019-FBB0-1D7FE6B51291}"/>
              </a:ext>
            </a:extLst>
          </p:cNvPr>
          <p:cNvSpPr>
            <a:spLocks noGrp="1"/>
          </p:cNvSpPr>
          <p:nvPr>
            <p:ph type="body" sz="quarter" idx="12"/>
          </p:nvPr>
        </p:nvSpPr>
        <p:spPr>
          <a:xfrm flipH="1">
            <a:off x="584791" y="2491741"/>
            <a:ext cx="172448" cy="1197758"/>
          </a:xfrm>
        </p:spPr>
        <p:txBody>
          <a:bodyPr/>
          <a:lstStyle/>
          <a:p>
            <a:r>
              <a:rPr lang="fi-FI"/>
              <a:t> </a:t>
            </a:r>
          </a:p>
        </p:txBody>
      </p:sp>
      <p:sp>
        <p:nvSpPr>
          <p:cNvPr id="4" name="Tekstin paikkamerkki 3">
            <a:extLst>
              <a:ext uri="{FF2B5EF4-FFF2-40B4-BE49-F238E27FC236}">
                <a16:creationId xmlns:a16="http://schemas.microsoft.com/office/drawing/2014/main" id="{77A3B2FE-4554-CA8C-A0F5-8B93D7F34EA7}"/>
              </a:ext>
            </a:extLst>
          </p:cNvPr>
          <p:cNvSpPr>
            <a:spLocks noGrp="1"/>
          </p:cNvSpPr>
          <p:nvPr>
            <p:ph type="body" sz="quarter" idx="11"/>
          </p:nvPr>
        </p:nvSpPr>
        <p:spPr/>
        <p:txBody>
          <a:bodyPr/>
          <a:lstStyle/>
          <a:p>
            <a:r>
              <a:rPr lang="fi-FI"/>
              <a:t>   </a:t>
            </a:r>
          </a:p>
        </p:txBody>
      </p:sp>
      <p:graphicFrame>
        <p:nvGraphicFramePr>
          <p:cNvPr id="5" name="Taulukko 5">
            <a:extLst>
              <a:ext uri="{FF2B5EF4-FFF2-40B4-BE49-F238E27FC236}">
                <a16:creationId xmlns:a16="http://schemas.microsoft.com/office/drawing/2014/main" id="{BA7A6AE6-08A8-F854-BE4C-1B285FEEA562}"/>
              </a:ext>
            </a:extLst>
          </p:cNvPr>
          <p:cNvGraphicFramePr>
            <a:graphicFrameLocks noGrp="1"/>
          </p:cNvGraphicFramePr>
          <p:nvPr>
            <p:extLst>
              <p:ext uri="{D42A27DB-BD31-4B8C-83A1-F6EECF244321}">
                <p14:modId xmlns:p14="http://schemas.microsoft.com/office/powerpoint/2010/main" val="3574543547"/>
              </p:ext>
            </p:extLst>
          </p:nvPr>
        </p:nvGraphicFramePr>
        <p:xfrm>
          <a:off x="662327" y="962860"/>
          <a:ext cx="9695234" cy="4134646"/>
        </p:xfrm>
        <a:graphic>
          <a:graphicData uri="http://schemas.openxmlformats.org/drawingml/2006/table">
            <a:tbl>
              <a:tblPr firstRow="1" bandRow="1">
                <a:tableStyleId>{5C22544A-7EE6-4342-B048-85BDC9FD1C3A}</a:tableStyleId>
              </a:tblPr>
              <a:tblGrid>
                <a:gridCol w="251460">
                  <a:extLst>
                    <a:ext uri="{9D8B030D-6E8A-4147-A177-3AD203B41FA5}">
                      <a16:colId xmlns:a16="http://schemas.microsoft.com/office/drawing/2014/main" val="2675670122"/>
                    </a:ext>
                  </a:extLst>
                </a:gridCol>
                <a:gridCol w="6212029">
                  <a:extLst>
                    <a:ext uri="{9D8B030D-6E8A-4147-A177-3AD203B41FA5}">
                      <a16:colId xmlns:a16="http://schemas.microsoft.com/office/drawing/2014/main" val="2429715754"/>
                    </a:ext>
                  </a:extLst>
                </a:gridCol>
                <a:gridCol w="3231745">
                  <a:extLst>
                    <a:ext uri="{9D8B030D-6E8A-4147-A177-3AD203B41FA5}">
                      <a16:colId xmlns:a16="http://schemas.microsoft.com/office/drawing/2014/main" val="4140140082"/>
                    </a:ext>
                  </a:extLst>
                </a:gridCol>
              </a:tblGrid>
              <a:tr h="446566">
                <a:tc>
                  <a:txBody>
                    <a:bodyPr/>
                    <a:lstStyle/>
                    <a:p>
                      <a:pPr lvl="0">
                        <a:buNone/>
                      </a:pPr>
                      <a:endParaRPr lang="fi-FI"/>
                    </a:p>
                  </a:txBody>
                  <a:tcPr/>
                </a:tc>
                <a:tc>
                  <a:txBody>
                    <a:bodyPr/>
                    <a:lstStyle/>
                    <a:p>
                      <a:r>
                        <a:rPr lang="fi-FI"/>
                        <a:t> AJANKOHTA</a:t>
                      </a:r>
                    </a:p>
                  </a:txBody>
                  <a:tcPr/>
                </a:tc>
                <a:tc>
                  <a:txBody>
                    <a:bodyPr/>
                    <a:lstStyle/>
                    <a:p>
                      <a:r>
                        <a:rPr lang="fi-FI"/>
                        <a:t>TOIMINTA</a:t>
                      </a:r>
                    </a:p>
                  </a:txBody>
                  <a:tcPr/>
                </a:tc>
                <a:extLst>
                  <a:ext uri="{0D108BD9-81ED-4DB2-BD59-A6C34878D82A}">
                    <a16:rowId xmlns:a16="http://schemas.microsoft.com/office/drawing/2014/main" val="3324336333"/>
                  </a:ext>
                </a:extLst>
              </a:tr>
              <a:tr h="182266">
                <a:tc>
                  <a:txBody>
                    <a:bodyPr/>
                    <a:lstStyle/>
                    <a:p>
                      <a:pPr lvl="0">
                        <a:buNone/>
                      </a:pPr>
                      <a:endParaRPr lang="fi-FI"/>
                    </a:p>
                  </a:txBody>
                  <a:tcPr/>
                </a:tc>
                <a:tc>
                  <a:txBody>
                    <a:bodyPr/>
                    <a:lstStyle/>
                    <a:p>
                      <a:r>
                        <a:rPr lang="fi-FI"/>
                        <a:t>ELOKUU</a:t>
                      </a:r>
                    </a:p>
                    <a:p>
                      <a:endParaRPr lang="fi-FI"/>
                    </a:p>
                  </a:txBody>
                  <a:tcPr/>
                </a:tc>
                <a:tc>
                  <a:txBody>
                    <a:bodyPr/>
                    <a:lstStyle/>
                    <a:p>
                      <a:pPr marL="285750" indent="-285750">
                        <a:buFont typeface="Calibri"/>
                        <a:buChar char="-"/>
                      </a:pPr>
                      <a:r>
                        <a:rPr lang="fi-FI" sz="1400"/>
                        <a:t>Saatellen ekaluokalle – eskariopet ja </a:t>
                      </a:r>
                      <a:r>
                        <a:rPr lang="fi-FI" sz="1400" err="1"/>
                        <a:t>veo</a:t>
                      </a:r>
                      <a:r>
                        <a:rPr lang="fi-FI" sz="1400"/>
                        <a:t> mukana 1. koulupäivässä</a:t>
                      </a:r>
                    </a:p>
                  </a:txBody>
                  <a:tcPr/>
                </a:tc>
                <a:extLst>
                  <a:ext uri="{0D108BD9-81ED-4DB2-BD59-A6C34878D82A}">
                    <a16:rowId xmlns:a16="http://schemas.microsoft.com/office/drawing/2014/main" val="2985314596"/>
                  </a:ext>
                </a:extLst>
              </a:tr>
              <a:tr h="315079">
                <a:tc>
                  <a:txBody>
                    <a:bodyPr/>
                    <a:lstStyle/>
                    <a:p>
                      <a:pPr lvl="0">
                        <a:buNone/>
                      </a:pPr>
                      <a:endParaRPr lang="fi-FI"/>
                    </a:p>
                  </a:txBody>
                  <a:tcPr/>
                </a:tc>
                <a:tc>
                  <a:txBody>
                    <a:bodyPr/>
                    <a:lstStyle/>
                    <a:p>
                      <a:r>
                        <a:rPr lang="fi-FI"/>
                        <a:t>SYYSKUU</a:t>
                      </a:r>
                    </a:p>
                    <a:p>
                      <a:endParaRPr lang="fi-FI"/>
                    </a:p>
                  </a:txBody>
                  <a:tcPr/>
                </a:tc>
                <a:tc>
                  <a:txBody>
                    <a:bodyPr/>
                    <a:lstStyle/>
                    <a:p>
                      <a:pPr marL="285750" indent="-285750">
                        <a:buFont typeface="Calibri"/>
                        <a:buChar char="-"/>
                      </a:pPr>
                      <a:r>
                        <a:rPr lang="fi-FI" sz="1400"/>
                        <a:t>Lautapelit - 1lk ja 1-2lk (eskarilla), mukana myös </a:t>
                      </a:r>
                      <a:r>
                        <a:rPr lang="fi-FI" sz="1400" err="1"/>
                        <a:t>viskarit</a:t>
                      </a:r>
                      <a:r>
                        <a:rPr lang="fi-FI" sz="1400"/>
                        <a:t>. Omat pelit kotoa mukaan.</a:t>
                      </a:r>
                    </a:p>
                  </a:txBody>
                  <a:tcPr/>
                </a:tc>
                <a:extLst>
                  <a:ext uri="{0D108BD9-81ED-4DB2-BD59-A6C34878D82A}">
                    <a16:rowId xmlns:a16="http://schemas.microsoft.com/office/drawing/2014/main" val="1123504139"/>
                  </a:ext>
                </a:extLst>
              </a:tr>
              <a:tr h="315079">
                <a:tc>
                  <a:txBody>
                    <a:bodyPr/>
                    <a:lstStyle/>
                    <a:p>
                      <a:pPr lvl="0">
                        <a:buNone/>
                      </a:pPr>
                      <a:endParaRPr lang="fi-FI"/>
                    </a:p>
                  </a:txBody>
                  <a:tcPr/>
                </a:tc>
                <a:tc>
                  <a:txBody>
                    <a:bodyPr/>
                    <a:lstStyle/>
                    <a:p>
                      <a:r>
                        <a:rPr lang="fi-FI"/>
                        <a:t>LOKAKUU</a:t>
                      </a:r>
                    </a:p>
                    <a:p>
                      <a:endParaRPr lang="fi-FI"/>
                    </a:p>
                  </a:txBody>
                  <a:tcPr/>
                </a:tc>
                <a:tc>
                  <a:txBody>
                    <a:bodyPr/>
                    <a:lstStyle/>
                    <a:p>
                      <a:pPr marL="285750" indent="-285750">
                        <a:buFont typeface="Calibri"/>
                        <a:buChar char="-"/>
                      </a:pPr>
                      <a:r>
                        <a:rPr lang="fi-FI" sz="1400"/>
                        <a:t>Satuhetki koulukummin kainalossa (koululla) – eskarit &amp; 5.lk</a:t>
                      </a:r>
                    </a:p>
                    <a:p>
                      <a:pPr marL="285750" lvl="0" indent="-285750">
                        <a:buFont typeface="Calibri"/>
                        <a:buChar char="-"/>
                      </a:pPr>
                      <a:r>
                        <a:rPr lang="fi-FI" sz="1400"/>
                        <a:t>Vk 42 koulun sali eskarin käytössä</a:t>
                      </a:r>
                    </a:p>
                    <a:p>
                      <a:pPr marL="285750" lvl="0" indent="-285750">
                        <a:buFont typeface="Calibri"/>
                        <a:buChar char="-"/>
                      </a:pPr>
                      <a:r>
                        <a:rPr lang="fi-FI" sz="1400"/>
                        <a:t>Luontopolku (Eskari järjestää)</a:t>
                      </a:r>
                    </a:p>
                  </a:txBody>
                  <a:tcPr/>
                </a:tc>
                <a:extLst>
                  <a:ext uri="{0D108BD9-81ED-4DB2-BD59-A6C34878D82A}">
                    <a16:rowId xmlns:a16="http://schemas.microsoft.com/office/drawing/2014/main" val="889052190"/>
                  </a:ext>
                </a:extLst>
              </a:tr>
              <a:tr h="315079">
                <a:tc>
                  <a:txBody>
                    <a:bodyPr/>
                    <a:lstStyle/>
                    <a:p>
                      <a:pPr lvl="0">
                        <a:buNone/>
                      </a:pPr>
                      <a:endParaRPr lang="fi-FI"/>
                    </a:p>
                  </a:txBody>
                  <a:tcPr/>
                </a:tc>
                <a:tc>
                  <a:txBody>
                    <a:bodyPr/>
                    <a:lstStyle/>
                    <a:p>
                      <a:r>
                        <a:rPr lang="fi-FI"/>
                        <a:t>MARRASKUU</a:t>
                      </a:r>
                    </a:p>
                    <a:p>
                      <a:endParaRPr lang="fi-FI"/>
                    </a:p>
                  </a:txBody>
                  <a:tcPr/>
                </a:tc>
                <a:tc>
                  <a:txBody>
                    <a:bodyPr/>
                    <a:lstStyle/>
                    <a:p>
                      <a:pPr marL="285750" lvl="0" indent="-285750">
                        <a:buFont typeface="Calibri"/>
                        <a:buChar char="-"/>
                      </a:pPr>
                      <a:r>
                        <a:rPr lang="fi-FI" sz="1400"/>
                        <a:t>Taidetta yhdessä (koulu järjestää)</a:t>
                      </a:r>
                    </a:p>
                  </a:txBody>
                  <a:tcPr/>
                </a:tc>
                <a:extLst>
                  <a:ext uri="{0D108BD9-81ED-4DB2-BD59-A6C34878D82A}">
                    <a16:rowId xmlns:a16="http://schemas.microsoft.com/office/drawing/2014/main" val="2062043099"/>
                  </a:ext>
                </a:extLst>
              </a:tr>
              <a:tr h="439006">
                <a:tc>
                  <a:txBody>
                    <a:bodyPr/>
                    <a:lstStyle/>
                    <a:p>
                      <a:pPr lvl="0">
                        <a:buNone/>
                      </a:pPr>
                      <a:endParaRPr lang="fi-FI"/>
                    </a:p>
                  </a:txBody>
                  <a:tcPr/>
                </a:tc>
                <a:tc>
                  <a:txBody>
                    <a:bodyPr/>
                    <a:lstStyle/>
                    <a:p>
                      <a:r>
                        <a:rPr lang="fi-FI"/>
                        <a:t>JOULUKUU</a:t>
                      </a:r>
                    </a:p>
                    <a:p>
                      <a:endParaRPr lang="fi-FI"/>
                    </a:p>
                  </a:txBody>
                  <a:tcPr/>
                </a:tc>
                <a:tc>
                  <a:txBody>
                    <a:bodyPr/>
                    <a:lstStyle/>
                    <a:p>
                      <a:pPr marL="285750" lvl="0" indent="-285750">
                        <a:buFont typeface="Calibri"/>
                        <a:buChar char="-"/>
                      </a:pPr>
                      <a:r>
                        <a:rPr lang="fi-FI" sz="1400"/>
                        <a:t>Lähiyhteistyöpalaveri koululla</a:t>
                      </a:r>
                    </a:p>
                    <a:p>
                      <a:pPr marL="285750" lvl="0" indent="-285750">
                        <a:buFont typeface="Calibri"/>
                        <a:buChar char="-"/>
                      </a:pPr>
                      <a:r>
                        <a:rPr lang="fi-FI" sz="1400"/>
                        <a:t>Eskarit seuraamaan koulun joulujuhlan kenraaliharjoitusta</a:t>
                      </a:r>
                    </a:p>
                  </a:txBody>
                  <a:tcPr/>
                </a:tc>
                <a:extLst>
                  <a:ext uri="{0D108BD9-81ED-4DB2-BD59-A6C34878D82A}">
                    <a16:rowId xmlns:a16="http://schemas.microsoft.com/office/drawing/2014/main" val="873909948"/>
                  </a:ext>
                </a:extLst>
              </a:tr>
            </a:tbl>
          </a:graphicData>
        </a:graphic>
      </p:graphicFrame>
      <p:graphicFrame>
        <p:nvGraphicFramePr>
          <p:cNvPr id="8" name="Taulukko 8">
            <a:extLst>
              <a:ext uri="{FF2B5EF4-FFF2-40B4-BE49-F238E27FC236}">
                <a16:creationId xmlns:a16="http://schemas.microsoft.com/office/drawing/2014/main" id="{C42331D9-A2A4-EFAE-F5F3-8A4CEADE0A3B}"/>
              </a:ext>
            </a:extLst>
          </p:cNvPr>
          <p:cNvGraphicFramePr>
            <a:graphicFrameLocks noGrp="1"/>
          </p:cNvGraphicFramePr>
          <p:nvPr>
            <p:extLst>
              <p:ext uri="{D42A27DB-BD31-4B8C-83A1-F6EECF244321}">
                <p14:modId xmlns:p14="http://schemas.microsoft.com/office/powerpoint/2010/main" val="3375701835"/>
              </p:ext>
            </p:extLst>
          </p:nvPr>
        </p:nvGraphicFramePr>
        <p:xfrm>
          <a:off x="662327" y="297383"/>
          <a:ext cx="9703923" cy="510363"/>
        </p:xfrm>
        <a:graphic>
          <a:graphicData uri="http://schemas.openxmlformats.org/drawingml/2006/table">
            <a:tbl>
              <a:tblPr firstRow="1" bandRow="1">
                <a:tableStyleId>{5C22544A-7EE6-4342-B048-85BDC9FD1C3A}</a:tableStyleId>
              </a:tblPr>
              <a:tblGrid>
                <a:gridCol w="9703923">
                  <a:extLst>
                    <a:ext uri="{9D8B030D-6E8A-4147-A177-3AD203B41FA5}">
                      <a16:colId xmlns:a16="http://schemas.microsoft.com/office/drawing/2014/main" val="1883764609"/>
                    </a:ext>
                  </a:extLst>
                </a:gridCol>
              </a:tblGrid>
              <a:tr h="510363">
                <a:tc>
                  <a:txBody>
                    <a:bodyPr/>
                    <a:lstStyle/>
                    <a:p>
                      <a:r>
                        <a:rPr lang="fi-FI"/>
                        <a:t>6. VUOSIKELLO</a:t>
                      </a:r>
                    </a:p>
                  </a:txBody>
                  <a:tcPr/>
                </a:tc>
                <a:extLst>
                  <a:ext uri="{0D108BD9-81ED-4DB2-BD59-A6C34878D82A}">
                    <a16:rowId xmlns:a16="http://schemas.microsoft.com/office/drawing/2014/main" val="3605774328"/>
                  </a:ext>
                </a:extLst>
              </a:tr>
            </a:tbl>
          </a:graphicData>
        </a:graphic>
      </p:graphicFrame>
    </p:spTree>
    <p:extLst>
      <p:ext uri="{BB962C8B-B14F-4D97-AF65-F5344CB8AC3E}">
        <p14:creationId xmlns:p14="http://schemas.microsoft.com/office/powerpoint/2010/main" val="663906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2592DA6-4D65-CCB5-58F2-194243DD3936}"/>
              </a:ext>
            </a:extLst>
          </p:cNvPr>
          <p:cNvSpPr>
            <a:spLocks noGrp="1"/>
          </p:cNvSpPr>
          <p:nvPr>
            <p:ph type="title"/>
          </p:nvPr>
        </p:nvSpPr>
        <p:spPr>
          <a:xfrm>
            <a:off x="748553" y="1129553"/>
            <a:ext cx="9791700" cy="401535"/>
          </a:xfrm>
        </p:spPr>
        <p:txBody>
          <a:bodyPr>
            <a:normAutofit fontScale="90000"/>
          </a:bodyPr>
          <a:lstStyle/>
          <a:p>
            <a:r>
              <a:rPr lang="fi-FI"/>
              <a:t> </a:t>
            </a:r>
          </a:p>
        </p:txBody>
      </p:sp>
      <p:sp>
        <p:nvSpPr>
          <p:cNvPr id="3" name="Tekstin paikkamerkki 2">
            <a:extLst>
              <a:ext uri="{FF2B5EF4-FFF2-40B4-BE49-F238E27FC236}">
                <a16:creationId xmlns:a16="http://schemas.microsoft.com/office/drawing/2014/main" id="{43041DEA-EDBC-A019-FBB0-1D7FE6B51291}"/>
              </a:ext>
            </a:extLst>
          </p:cNvPr>
          <p:cNvSpPr>
            <a:spLocks noGrp="1"/>
          </p:cNvSpPr>
          <p:nvPr>
            <p:ph type="body" sz="quarter" idx="12"/>
          </p:nvPr>
        </p:nvSpPr>
        <p:spPr>
          <a:xfrm flipH="1">
            <a:off x="584791" y="2491741"/>
            <a:ext cx="172448" cy="1197758"/>
          </a:xfrm>
        </p:spPr>
        <p:txBody>
          <a:bodyPr/>
          <a:lstStyle/>
          <a:p>
            <a:r>
              <a:rPr lang="fi-FI"/>
              <a:t> </a:t>
            </a:r>
          </a:p>
        </p:txBody>
      </p:sp>
      <p:sp>
        <p:nvSpPr>
          <p:cNvPr id="4" name="Tekstin paikkamerkki 3">
            <a:extLst>
              <a:ext uri="{FF2B5EF4-FFF2-40B4-BE49-F238E27FC236}">
                <a16:creationId xmlns:a16="http://schemas.microsoft.com/office/drawing/2014/main" id="{77A3B2FE-4554-CA8C-A0F5-8B93D7F34EA7}"/>
              </a:ext>
            </a:extLst>
          </p:cNvPr>
          <p:cNvSpPr>
            <a:spLocks noGrp="1"/>
          </p:cNvSpPr>
          <p:nvPr>
            <p:ph type="body" sz="quarter" idx="11"/>
          </p:nvPr>
        </p:nvSpPr>
        <p:spPr/>
        <p:txBody>
          <a:bodyPr/>
          <a:lstStyle/>
          <a:p>
            <a:r>
              <a:rPr lang="fi-FI"/>
              <a:t> </a:t>
            </a:r>
          </a:p>
        </p:txBody>
      </p:sp>
      <p:graphicFrame>
        <p:nvGraphicFramePr>
          <p:cNvPr id="5" name="Taulukko 5">
            <a:extLst>
              <a:ext uri="{FF2B5EF4-FFF2-40B4-BE49-F238E27FC236}">
                <a16:creationId xmlns:a16="http://schemas.microsoft.com/office/drawing/2014/main" id="{BA7A6AE6-08A8-F854-BE4C-1B285FEEA562}"/>
              </a:ext>
            </a:extLst>
          </p:cNvPr>
          <p:cNvGraphicFramePr>
            <a:graphicFrameLocks noGrp="1"/>
          </p:cNvGraphicFramePr>
          <p:nvPr>
            <p:extLst>
              <p:ext uri="{D42A27DB-BD31-4B8C-83A1-F6EECF244321}">
                <p14:modId xmlns:p14="http://schemas.microsoft.com/office/powerpoint/2010/main" val="761503614"/>
              </p:ext>
            </p:extLst>
          </p:nvPr>
        </p:nvGraphicFramePr>
        <p:xfrm>
          <a:off x="704543" y="291513"/>
          <a:ext cx="9565028" cy="5134334"/>
        </p:xfrm>
        <a:graphic>
          <a:graphicData uri="http://schemas.openxmlformats.org/drawingml/2006/table">
            <a:tbl>
              <a:tblPr firstRow="1" bandRow="1">
                <a:tableStyleId>{5C22544A-7EE6-4342-B048-85BDC9FD1C3A}</a:tableStyleId>
              </a:tblPr>
              <a:tblGrid>
                <a:gridCol w="4782514">
                  <a:extLst>
                    <a:ext uri="{9D8B030D-6E8A-4147-A177-3AD203B41FA5}">
                      <a16:colId xmlns:a16="http://schemas.microsoft.com/office/drawing/2014/main" val="2429715754"/>
                    </a:ext>
                  </a:extLst>
                </a:gridCol>
                <a:gridCol w="4782514">
                  <a:extLst>
                    <a:ext uri="{9D8B030D-6E8A-4147-A177-3AD203B41FA5}">
                      <a16:colId xmlns:a16="http://schemas.microsoft.com/office/drawing/2014/main" val="4140140082"/>
                    </a:ext>
                  </a:extLst>
                </a:gridCol>
              </a:tblGrid>
              <a:tr h="527134">
                <a:tc>
                  <a:txBody>
                    <a:bodyPr/>
                    <a:lstStyle/>
                    <a:p>
                      <a:r>
                        <a:rPr lang="fi-FI"/>
                        <a:t> AJANKOHTA</a:t>
                      </a:r>
                    </a:p>
                  </a:txBody>
                  <a:tcPr/>
                </a:tc>
                <a:tc>
                  <a:txBody>
                    <a:bodyPr/>
                    <a:lstStyle/>
                    <a:p>
                      <a:r>
                        <a:rPr lang="fi-FI"/>
                        <a:t>TOIMINTA</a:t>
                      </a:r>
                    </a:p>
                  </a:txBody>
                  <a:tcPr/>
                </a:tc>
                <a:extLst>
                  <a:ext uri="{0D108BD9-81ED-4DB2-BD59-A6C34878D82A}">
                    <a16:rowId xmlns:a16="http://schemas.microsoft.com/office/drawing/2014/main" val="3324336333"/>
                  </a:ext>
                </a:extLst>
              </a:tr>
              <a:tr h="755560">
                <a:tc>
                  <a:txBody>
                    <a:bodyPr/>
                    <a:lstStyle/>
                    <a:p>
                      <a:r>
                        <a:rPr lang="fi-FI"/>
                        <a:t>TAMMIKUU</a:t>
                      </a:r>
                    </a:p>
                    <a:p>
                      <a:endParaRPr lang="fi-FI"/>
                    </a:p>
                  </a:txBody>
                  <a:tcPr/>
                </a:tc>
                <a:tc>
                  <a:txBody>
                    <a:bodyPr/>
                    <a:lstStyle/>
                    <a:p>
                      <a:pPr marL="285750" indent="-285750">
                        <a:buFont typeface="Calibri"/>
                        <a:buChar char="-"/>
                      </a:pPr>
                      <a:r>
                        <a:rPr lang="fi-FI" sz="1400"/>
                        <a:t>Villasukilla tassutellen (Eskari järjestää)</a:t>
                      </a:r>
                    </a:p>
                    <a:p>
                      <a:endParaRPr lang="fi-FI"/>
                    </a:p>
                  </a:txBody>
                  <a:tcPr/>
                </a:tc>
                <a:extLst>
                  <a:ext uri="{0D108BD9-81ED-4DB2-BD59-A6C34878D82A}">
                    <a16:rowId xmlns:a16="http://schemas.microsoft.com/office/drawing/2014/main" val="2985314596"/>
                  </a:ext>
                </a:extLst>
              </a:tr>
              <a:tr h="755560">
                <a:tc>
                  <a:txBody>
                    <a:bodyPr/>
                    <a:lstStyle/>
                    <a:p>
                      <a:r>
                        <a:rPr lang="fi-FI"/>
                        <a:t>HELMIKUU</a:t>
                      </a:r>
                    </a:p>
                    <a:p>
                      <a:endParaRPr lang="fi-FI"/>
                    </a:p>
                  </a:txBody>
                  <a:tcPr/>
                </a:tc>
                <a:tc>
                  <a:txBody>
                    <a:bodyPr/>
                    <a:lstStyle/>
                    <a:p>
                      <a:pPr marL="285750" lvl="0" indent="-285750">
                        <a:buFont typeface="Calibri"/>
                        <a:buChar char="-"/>
                      </a:pPr>
                      <a:r>
                        <a:rPr lang="fi-FI" sz="1400" err="1"/>
                        <a:t>Saduttelua</a:t>
                      </a:r>
                      <a:r>
                        <a:rPr lang="fi-FI" sz="1400"/>
                        <a:t> ja pelailua </a:t>
                      </a:r>
                      <a:r>
                        <a:rPr lang="fi-FI" sz="1400" b="0" i="0" u="none" strike="noStrike" noProof="0">
                          <a:solidFill>
                            <a:srgbClr val="000000"/>
                          </a:solidFill>
                          <a:latin typeface="Segoe UI"/>
                          <a:cs typeface="Segoe UI"/>
                        </a:rPr>
                        <a:t>koululla – eskarit &amp; 5.lk</a:t>
                      </a:r>
                      <a:endParaRPr lang="fi-FI" sz="1400"/>
                    </a:p>
                  </a:txBody>
                  <a:tcPr/>
                </a:tc>
                <a:extLst>
                  <a:ext uri="{0D108BD9-81ED-4DB2-BD59-A6C34878D82A}">
                    <a16:rowId xmlns:a16="http://schemas.microsoft.com/office/drawing/2014/main" val="1123504139"/>
                  </a:ext>
                </a:extLst>
              </a:tr>
              <a:tr h="755560">
                <a:tc>
                  <a:txBody>
                    <a:bodyPr/>
                    <a:lstStyle/>
                    <a:p>
                      <a:r>
                        <a:rPr lang="fi-FI"/>
                        <a:t>MAALISKUU</a:t>
                      </a:r>
                    </a:p>
                    <a:p>
                      <a:endParaRPr lang="fi-FI"/>
                    </a:p>
                  </a:txBody>
                  <a:tcPr/>
                </a:tc>
                <a:tc>
                  <a:txBody>
                    <a:bodyPr/>
                    <a:lstStyle/>
                    <a:p>
                      <a:pPr marL="285750" lvl="0" indent="-285750">
                        <a:buFont typeface="Calibri"/>
                        <a:buChar char="-"/>
                      </a:pPr>
                      <a:r>
                        <a:rPr lang="fi-FI" sz="1400"/>
                        <a:t>Talvitouhuja koulun pihalla, ruokailu koululla – eskarit &amp; 5.lk</a:t>
                      </a:r>
                    </a:p>
                  </a:txBody>
                  <a:tcPr/>
                </a:tc>
                <a:extLst>
                  <a:ext uri="{0D108BD9-81ED-4DB2-BD59-A6C34878D82A}">
                    <a16:rowId xmlns:a16="http://schemas.microsoft.com/office/drawing/2014/main" val="889052190"/>
                  </a:ext>
                </a:extLst>
              </a:tr>
              <a:tr h="755560">
                <a:tc>
                  <a:txBody>
                    <a:bodyPr/>
                    <a:lstStyle/>
                    <a:p>
                      <a:r>
                        <a:rPr lang="fi-FI"/>
                        <a:t>HUHTIKUU</a:t>
                      </a:r>
                    </a:p>
                    <a:p>
                      <a:endParaRPr lang="fi-FI"/>
                    </a:p>
                  </a:txBody>
                  <a:tcPr/>
                </a:tc>
                <a:tc>
                  <a:txBody>
                    <a:bodyPr/>
                    <a:lstStyle/>
                    <a:p>
                      <a:pPr marL="285750" indent="-285750">
                        <a:buFont typeface="Calibri"/>
                        <a:buChar char="-"/>
                      </a:pPr>
                      <a:r>
                        <a:rPr lang="fi-FI" sz="1400"/>
                        <a:t>Eskarilaisten kyselytunti ekaluokassa</a:t>
                      </a:r>
                    </a:p>
                    <a:p>
                      <a:pPr marL="285750" indent="-285750">
                        <a:buFont typeface="Calibri"/>
                        <a:buChar char="-"/>
                      </a:pPr>
                      <a:r>
                        <a:rPr lang="fi-FI" sz="1400"/>
                        <a:t>Kirjeet tuleville opettajille</a:t>
                      </a:r>
                    </a:p>
                  </a:txBody>
                  <a:tcPr/>
                </a:tc>
                <a:extLst>
                  <a:ext uri="{0D108BD9-81ED-4DB2-BD59-A6C34878D82A}">
                    <a16:rowId xmlns:a16="http://schemas.microsoft.com/office/drawing/2014/main" val="2062043099"/>
                  </a:ext>
                </a:extLst>
              </a:tr>
              <a:tr h="755560">
                <a:tc>
                  <a:txBody>
                    <a:bodyPr/>
                    <a:lstStyle/>
                    <a:p>
                      <a:r>
                        <a:rPr lang="fi-FI"/>
                        <a:t>TOUKOKUU</a:t>
                      </a:r>
                    </a:p>
                    <a:p>
                      <a:endParaRPr lang="fi-FI"/>
                    </a:p>
                  </a:txBody>
                  <a:tcPr/>
                </a:tc>
                <a:tc>
                  <a:txBody>
                    <a:bodyPr/>
                    <a:lstStyle/>
                    <a:p>
                      <a:pPr marL="285750" indent="-285750">
                        <a:buFont typeface="Calibri"/>
                        <a:buChar char="-"/>
                      </a:pPr>
                      <a:r>
                        <a:rPr lang="fi-FI" sz="1400"/>
                        <a:t>Pihaleikit koululla eskarit &amp; 5.lk (koulu järjestää)</a:t>
                      </a:r>
                    </a:p>
                    <a:p>
                      <a:pPr marL="285750" indent="-285750">
                        <a:buFont typeface="Calibri"/>
                        <a:buChar char="-"/>
                      </a:pPr>
                      <a:r>
                        <a:rPr lang="fi-FI" sz="1400"/>
                        <a:t>Siirtokeskustelut</a:t>
                      </a:r>
                    </a:p>
                    <a:p>
                      <a:pPr marL="285750" lvl="0" indent="-285750">
                        <a:buFont typeface="Calibri"/>
                        <a:buChar char="-"/>
                      </a:pPr>
                      <a:r>
                        <a:rPr lang="fi-FI" sz="1400"/>
                        <a:t>Tulevat ekaluokan opettajat eskarille varjostamaan</a:t>
                      </a:r>
                    </a:p>
                    <a:p>
                      <a:pPr marL="285750" indent="-285750">
                        <a:buFont typeface="Calibri"/>
                        <a:buChar char="-"/>
                      </a:pPr>
                      <a:r>
                        <a:rPr lang="fi-FI" sz="1400"/>
                        <a:t>Kouluun tutustumispäivä</a:t>
                      </a:r>
                    </a:p>
                    <a:p>
                      <a:pPr marL="285750" indent="-285750">
                        <a:buFont typeface="Calibri"/>
                        <a:buChar char="-"/>
                      </a:pPr>
                      <a:r>
                        <a:rPr lang="fi-FI" sz="1400"/>
                        <a:t>Eskarilaisten ruokailut koululla toukokuun loppupuolella. (Rehtori järjestää)</a:t>
                      </a:r>
                    </a:p>
                    <a:p>
                      <a:pPr marL="285750" indent="-285750">
                        <a:buFont typeface="Calibri"/>
                        <a:buChar char="-"/>
                      </a:pPr>
                      <a:r>
                        <a:rPr lang="fi-FI" sz="1400"/>
                        <a:t>Yhteistyön arviointipalaveri</a:t>
                      </a:r>
                    </a:p>
                  </a:txBody>
                  <a:tcPr/>
                </a:tc>
                <a:extLst>
                  <a:ext uri="{0D108BD9-81ED-4DB2-BD59-A6C34878D82A}">
                    <a16:rowId xmlns:a16="http://schemas.microsoft.com/office/drawing/2014/main" val="873909948"/>
                  </a:ext>
                </a:extLst>
              </a:tr>
            </a:tbl>
          </a:graphicData>
        </a:graphic>
      </p:graphicFrame>
    </p:spTree>
    <p:extLst>
      <p:ext uri="{BB962C8B-B14F-4D97-AF65-F5344CB8AC3E}">
        <p14:creationId xmlns:p14="http://schemas.microsoft.com/office/powerpoint/2010/main" val="2656486100"/>
      </p:ext>
    </p:extLst>
  </p:cSld>
  <p:clrMapOvr>
    <a:masterClrMapping/>
  </p:clrMapOvr>
</p:sld>
</file>

<file path=ppt/theme/theme1.xml><?xml version="1.0" encoding="utf-8"?>
<a:theme xmlns:a="http://schemas.openxmlformats.org/drawingml/2006/main" name="Office-teema">
  <a:themeElements>
    <a:clrScheme name="Mukautettu 36">
      <a:dk1>
        <a:sysClr val="windowText" lastClr="000000"/>
      </a:dk1>
      <a:lt1>
        <a:sysClr val="window" lastClr="FFFFFF"/>
      </a:lt1>
      <a:dk2>
        <a:srgbClr val="22253E"/>
      </a:dk2>
      <a:lt2>
        <a:srgbClr val="D5DCE7"/>
      </a:lt2>
      <a:accent1>
        <a:srgbClr val="001E96"/>
      </a:accent1>
      <a:accent2>
        <a:srgbClr val="00DBFF"/>
      </a:accent2>
      <a:accent3>
        <a:srgbClr val="E10069"/>
      </a:accent3>
      <a:accent4>
        <a:srgbClr val="008CFF"/>
      </a:accent4>
      <a:accent5>
        <a:srgbClr val="F05A5A"/>
      </a:accent5>
      <a:accent6>
        <a:srgbClr val="4F5DC1"/>
      </a:accent6>
      <a:hlink>
        <a:srgbClr val="0563C1"/>
      </a:hlink>
      <a:folHlink>
        <a:srgbClr val="6D4F95"/>
      </a:folHlink>
    </a:clrScheme>
    <a:fontScheme name="Oulu2021">
      <a:majorFont>
        <a:latin typeface="Segoe UI Black"/>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1" id="{B2187D18-368A-47EB-BE10-231BAA54BBA0}" vid="{94FCF1C6-B1E3-4FA5-A650-040B0148701E}"/>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a631346-968e-4478-b2c9-96be8155ca6d" xsi:nil="true"/>
    <lcf76f155ced4ddcb4097134ff3c332f xmlns="c7925097-096f-4c7d-afac-7fe9f1a9bf9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Asiakirja" ma:contentTypeID="0x010100E60808AE5436DC41A00B7D9F29893BAB" ma:contentTypeVersion="14" ma:contentTypeDescription="Luo uusi asiakirja." ma:contentTypeScope="" ma:versionID="d79b6e7f503b24c261bee59ba955050a">
  <xsd:schema xmlns:xsd="http://www.w3.org/2001/XMLSchema" xmlns:xs="http://www.w3.org/2001/XMLSchema" xmlns:p="http://schemas.microsoft.com/office/2006/metadata/properties" xmlns:ns2="c7925097-096f-4c7d-afac-7fe9f1a9bf92" xmlns:ns3="2a631346-968e-4478-b2c9-96be8155ca6d" targetNamespace="http://schemas.microsoft.com/office/2006/metadata/properties" ma:root="true" ma:fieldsID="caaf41e3c2d54da17e90c1a1d5c7a483" ns2:_="" ns3:_="">
    <xsd:import namespace="c7925097-096f-4c7d-afac-7fe9f1a9bf92"/>
    <xsd:import namespace="2a631346-968e-4478-b2c9-96be8155ca6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925097-096f-4c7d-afac-7fe9f1a9bf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lcf76f155ced4ddcb4097134ff3c332f" ma:index="19" nillable="true" ma:taxonomy="true" ma:internalName="lcf76f155ced4ddcb4097134ff3c332f" ma:taxonomyFieldName="MediaServiceImageTags" ma:displayName="Kuvien tunnisteet" ma:readOnly="false" ma:fieldId="{5cf76f15-5ced-4ddc-b409-7134ff3c332f}" ma:taxonomyMulti="true" ma:sspId="2e842811-fc86-452f-aa99-9d3d11fbf519"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a631346-968e-4478-b2c9-96be8155ca6d" elementFormDefault="qualified">
    <xsd:import namespace="http://schemas.microsoft.com/office/2006/documentManagement/types"/>
    <xsd:import namespace="http://schemas.microsoft.com/office/infopath/2007/PartnerControls"/>
    <xsd:element name="SharedWithUsers" ma:index="10"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Jakamisen tiedot" ma:internalName="SharedWithDetails" ma:readOnly="true">
      <xsd:simpleType>
        <xsd:restriction base="dms:Note">
          <xsd:maxLength value="255"/>
        </xsd:restriction>
      </xsd:simpleType>
    </xsd:element>
    <xsd:element name="TaxCatchAll" ma:index="20" nillable="true" ma:displayName="Taxonomy Catch All Column" ma:hidden="true" ma:list="{1782ba54-61ea-4ecd-bec5-d0e662ab1be6}" ma:internalName="TaxCatchAll" ma:showField="CatchAllData" ma:web="2a631346-968e-4478-b2c9-96be8155ca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747FE40-14A1-4AD2-A3CC-9D82B7FF3AF2}">
  <ds:schemaRefs>
    <ds:schemaRef ds:uri="http://schemas.microsoft.com/sharepoint/v3/contenttype/forms"/>
  </ds:schemaRefs>
</ds:datastoreItem>
</file>

<file path=customXml/itemProps2.xml><?xml version="1.0" encoding="utf-8"?>
<ds:datastoreItem xmlns:ds="http://schemas.openxmlformats.org/officeDocument/2006/customXml" ds:itemID="{4020DC00-C2C2-4CAE-845E-F0848EDFD4C5}">
  <ds:schemaRefs>
    <ds:schemaRef ds:uri="2a631346-968e-4478-b2c9-96be8155ca6d"/>
    <ds:schemaRef ds:uri="a73371c2-c519-4563-9b89-7ff52b8543f9"/>
    <ds:schemaRef ds:uri="c7925097-096f-4c7d-afac-7fe9f1a9bf9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F4BAED1-7849-4EF7-AE71-8D613443C36F}">
  <ds:schemaRefs>
    <ds:schemaRef ds:uri="2a631346-968e-4478-b2c9-96be8155ca6d"/>
    <ds:schemaRef ds:uri="c7925097-096f-4c7d-afac-7fe9f1a9bf9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d0d7e0fb-38a7-49c9-82b1-94634535fcd7}" enabled="1" method="Privileged" siteId="{5cc89a67-fa29-4356-af5d-f436abc7c21b}" contentBits="0" removed="0"/>
</clbl:labelList>
</file>

<file path=docProps/app.xml><?xml version="1.0" encoding="utf-8"?>
<Properties xmlns="http://schemas.openxmlformats.org/officeDocument/2006/extended-properties" xmlns:vt="http://schemas.openxmlformats.org/officeDocument/2006/docPropsVTypes">
  <Template>SIKU-Powerpointpohja2021</Template>
  <TotalTime>0</TotalTime>
  <Words>735</Words>
  <Application>Microsoft Office PowerPoint</Application>
  <PresentationFormat>Laajakuva</PresentationFormat>
  <Paragraphs>139</Paragraphs>
  <Slides>10</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10</vt:i4>
      </vt:variant>
    </vt:vector>
  </HeadingPairs>
  <TitlesOfParts>
    <vt:vector size="14" baseType="lpstr">
      <vt:lpstr>Arial</vt:lpstr>
      <vt:lpstr>Calibri</vt:lpstr>
      <vt:lpstr>Segoe UI</vt:lpstr>
      <vt:lpstr>Office-teema</vt:lpstr>
      <vt:lpstr>Esi- ja alkuopetuksen lähiyhteistyön suunnitelma</vt:lpstr>
      <vt:lpstr>Kasvamme, kohtaamme ja kasvatamme yhdessä</vt:lpstr>
      <vt:lpstr>Taustatiedot</vt:lpstr>
      <vt:lpstr> </vt:lpstr>
      <vt:lpstr> </vt:lpstr>
      <vt:lpstr>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5-8-vuotiaiden pedagoginen suunnitelma</dc:title>
  <dc:creator>Niemelä Pirita</dc:creator>
  <cp:lastModifiedBy>Lohi Anna-Riitta</cp:lastModifiedBy>
  <cp:revision>4</cp:revision>
  <cp:lastPrinted>2024-06-10T11:36:54Z</cp:lastPrinted>
  <dcterms:created xsi:type="dcterms:W3CDTF">2023-02-07T09:36:14Z</dcterms:created>
  <dcterms:modified xsi:type="dcterms:W3CDTF">2026-09-25T11:51:09Z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0x010100E60808AE5436DC41A00B7D9F29893BAB</vt:lpwstr>
  </property>
  <property fmtid="{D5CDD505-2E9C-101B-9397-08002B2CF9AE}" pid="3" name="MSIP_Label_a2493f3f-6595-4847-8f46-3790596519d0_Enabled">
    <vt:lpwstr>true</vt:lpwstr>
  </property>
  <property fmtid="{D5CDD505-2E9C-101B-9397-08002B2CF9AE}" pid="4" name="MSIP_Label_a2493f3f-6595-4847-8f46-3790596519d0_SetDate">
    <vt:lpwstr>2023-05-03T06:32:55Z</vt:lpwstr>
  </property>
  <property fmtid="{D5CDD505-2E9C-101B-9397-08002B2CF9AE}" pid="5" name="MSIP_Label_a2493f3f-6595-4847-8f46-3790596519d0_Method">
    <vt:lpwstr>Privileged</vt:lpwstr>
  </property>
  <property fmtid="{D5CDD505-2E9C-101B-9397-08002B2CF9AE}" pid="6" name="MSIP_Label_a2493f3f-6595-4847-8f46-3790596519d0_Name">
    <vt:lpwstr>a2493f3f-6595-4847-8f46-3790596519d0</vt:lpwstr>
  </property>
  <property fmtid="{D5CDD505-2E9C-101B-9397-08002B2CF9AE}" pid="7" name="MSIP_Label_a2493f3f-6595-4847-8f46-3790596519d0_SiteId">
    <vt:lpwstr>5cc89a67-fa29-4356-af5d-f436abc7c21b</vt:lpwstr>
  </property>
  <property fmtid="{D5CDD505-2E9C-101B-9397-08002B2CF9AE}" pid="8" name="MSIP_Label_a2493f3f-6595-4847-8f46-3790596519d0_ActionId">
    <vt:lpwstr>d48af9be-cebf-42d4-9233-cad7ef03d850</vt:lpwstr>
  </property>
  <property fmtid="{D5CDD505-2E9C-101B-9397-08002B2CF9AE}" pid="9" name="MSIP_Label_a2493f3f-6595-4847-8f46-3790596519d0_ContentBits">
    <vt:lpwstr>0</vt:lpwstr>
  </property>
  <property fmtid="{D5CDD505-2E9C-101B-9397-08002B2CF9AE}" pid="10" name="TaxCatchAll">
    <vt:lpwstr>1;#Sivistys-ja kulttuuripalvelut|46cf9211-5c78-40bb-a736-a60014ef7a20</vt:lpwstr>
  </property>
  <property fmtid="{D5CDD505-2E9C-101B-9397-08002B2CF9AE}" pid="11" name="toimialaTaxHTField">
    <vt:lpwstr>Sivistys-ja kulttuuripalvelut|46cf9211-5c78-40bb-a736-a60014ef7a20</vt:lpwstr>
  </property>
  <property fmtid="{D5CDD505-2E9C-101B-9397-08002B2CF9AE}" pid="12" name="Dokumentin_x0020_tyyppiMMD">
    <vt:lpwstr/>
  </property>
  <property fmtid="{D5CDD505-2E9C-101B-9397-08002B2CF9AE}" pid="13" name="TaxKeyword">
    <vt:lpwstr/>
  </property>
  <property fmtid="{D5CDD505-2E9C-101B-9397-08002B2CF9AE}" pid="14" name="MediaServiceImageTags">
    <vt:lpwstr/>
  </property>
  <property fmtid="{D5CDD505-2E9C-101B-9397-08002B2CF9AE}" pid="15" name="TaxKeywordTaxHTField">
    <vt:lpwstr/>
  </property>
  <property fmtid="{D5CDD505-2E9C-101B-9397-08002B2CF9AE}" pid="16" name="subjectTaxHTField">
    <vt:lpwstr/>
  </property>
  <property fmtid="{D5CDD505-2E9C-101B-9397-08002B2CF9AE}" pid="17" name="AiheMMD">
    <vt:lpwstr/>
  </property>
  <property fmtid="{D5CDD505-2E9C-101B-9397-08002B2CF9AE}" pid="18" name="ToimialaMMD">
    <vt:lpwstr>1;#Sivistys-ja kulttuuripalvelut|46cf9211-5c78-40bb-a736-a60014ef7a20</vt:lpwstr>
  </property>
  <property fmtid="{D5CDD505-2E9C-101B-9397-08002B2CF9AE}" pid="19" name="dokumentinTyyppiTaxHTField">
    <vt:lpwstr/>
  </property>
  <property fmtid="{D5CDD505-2E9C-101B-9397-08002B2CF9AE}" pid="20" name="Dokumentin tyyppiMMD">
    <vt:lpwstr/>
  </property>
</Properties>
</file>