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9"/>
  </p:notesMasterIdLst>
  <p:handoutMasterIdLst>
    <p:handoutMasterId r:id="rId20"/>
  </p:handoutMasterIdLst>
  <p:sldIdLst>
    <p:sldId id="256" r:id="rId6"/>
    <p:sldId id="260" r:id="rId7"/>
    <p:sldId id="270" r:id="rId8"/>
    <p:sldId id="271" r:id="rId9"/>
    <p:sldId id="283" r:id="rId10"/>
    <p:sldId id="286" r:id="rId11"/>
    <p:sldId id="288" r:id="rId12"/>
    <p:sldId id="274" r:id="rId13"/>
    <p:sldId id="273" r:id="rId14"/>
    <p:sldId id="276" r:id="rId15"/>
    <p:sldId id="275" r:id="rId16"/>
    <p:sldId id="272" r:id="rId17"/>
    <p:sldId id="278" r:id="rId1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EE9"/>
    <a:srgbClr val="FFE5E5"/>
    <a:srgbClr val="FFC5B3"/>
    <a:srgbClr val="FEB7A4"/>
    <a:srgbClr val="3B54BC"/>
    <a:srgbClr val="000C4A"/>
    <a:srgbClr val="EFF2FA"/>
    <a:srgbClr val="FEF7F4"/>
    <a:srgbClr val="FFFCFA"/>
    <a:srgbClr val="000C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p:normalViewPr>
  <p:slideViewPr>
    <p:cSldViewPr snapToGrid="0" snapToObjects="1">
      <p:cViewPr varScale="1">
        <p:scale>
          <a:sx n="63" d="100"/>
          <a:sy n="63" d="100"/>
        </p:scale>
        <p:origin x="804" y="5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7" d="100"/>
          <a:sy n="87" d="100"/>
        </p:scale>
        <p:origin x="309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ananen Heidi" userId="0002af98-28fa-4bcb-a059-c6a9163982d2" providerId="ADAL" clId="{2620BDC0-4104-4007-86BB-C6F63290B325}"/>
    <pc:docChg chg="custSel delSld modSld">
      <pc:chgData name="Paananen Heidi" userId="0002af98-28fa-4bcb-a059-c6a9163982d2" providerId="ADAL" clId="{2620BDC0-4104-4007-86BB-C6F63290B325}" dt="2026-09-28T12:10:20.105" v="308" actId="27636"/>
      <pc:docMkLst>
        <pc:docMk/>
      </pc:docMkLst>
      <pc:sldChg chg="modSp mod">
        <pc:chgData name="Paananen Heidi" userId="0002af98-28fa-4bcb-a059-c6a9163982d2" providerId="ADAL" clId="{2620BDC0-4104-4007-86BB-C6F63290B325}" dt="2026-09-28T12:01:19.285" v="66" actId="20577"/>
        <pc:sldMkLst>
          <pc:docMk/>
          <pc:sldMk cId="1271983999" sldId="270"/>
        </pc:sldMkLst>
        <pc:spChg chg="mod">
          <ac:chgData name="Paananen Heidi" userId="0002af98-28fa-4bcb-a059-c6a9163982d2" providerId="ADAL" clId="{2620BDC0-4104-4007-86BB-C6F63290B325}" dt="2026-09-28T12:00:58.454" v="20" actId="20577"/>
          <ac:spMkLst>
            <pc:docMk/>
            <pc:sldMk cId="1271983999" sldId="270"/>
            <ac:spMk id="2" creationId="{08261290-7D96-1422-44CE-A7D461E9195F}"/>
          </ac:spMkLst>
        </pc:spChg>
        <pc:spChg chg="mod">
          <ac:chgData name="Paananen Heidi" userId="0002af98-28fa-4bcb-a059-c6a9163982d2" providerId="ADAL" clId="{2620BDC0-4104-4007-86BB-C6F63290B325}" dt="2026-09-28T12:01:10.221" v="62" actId="20577"/>
          <ac:spMkLst>
            <pc:docMk/>
            <pc:sldMk cId="1271983999" sldId="270"/>
            <ac:spMk id="3" creationId="{B59EFBF1-523D-2C28-50C0-E8CF153A4A9F}"/>
          </ac:spMkLst>
        </pc:spChg>
        <pc:spChg chg="mod">
          <ac:chgData name="Paananen Heidi" userId="0002af98-28fa-4bcb-a059-c6a9163982d2" providerId="ADAL" clId="{2620BDC0-4104-4007-86BB-C6F63290B325}" dt="2026-09-28T12:01:19.285" v="66" actId="20577"/>
          <ac:spMkLst>
            <pc:docMk/>
            <pc:sldMk cId="1271983999" sldId="270"/>
            <ac:spMk id="5" creationId="{0DCFBC93-2A71-E8F9-49FD-FE656BE9B176}"/>
          </ac:spMkLst>
        </pc:spChg>
      </pc:sldChg>
      <pc:sldChg chg="modSp mod">
        <pc:chgData name="Paananen Heidi" userId="0002af98-28fa-4bcb-a059-c6a9163982d2" providerId="ADAL" clId="{2620BDC0-4104-4007-86BB-C6F63290B325}" dt="2026-09-28T12:10:15.975" v="306" actId="20577"/>
        <pc:sldMkLst>
          <pc:docMk/>
          <pc:sldMk cId="3694177159" sldId="271"/>
        </pc:sldMkLst>
        <pc:spChg chg="mod">
          <ac:chgData name="Paananen Heidi" userId="0002af98-28fa-4bcb-a059-c6a9163982d2" providerId="ADAL" clId="{2620BDC0-4104-4007-86BB-C6F63290B325}" dt="2026-09-28T12:10:15.975" v="306" actId="20577"/>
          <ac:spMkLst>
            <pc:docMk/>
            <pc:sldMk cId="3694177159" sldId="271"/>
            <ac:spMk id="2" creationId="{EBC939F5-8E5A-F219-3229-C1FBDF83FAF8}"/>
          </ac:spMkLst>
        </pc:spChg>
      </pc:sldChg>
      <pc:sldChg chg="modSp mod">
        <pc:chgData name="Paananen Heidi" userId="0002af98-28fa-4bcb-a059-c6a9163982d2" providerId="ADAL" clId="{2620BDC0-4104-4007-86BB-C6F63290B325}" dt="2026-09-28T12:10:20.105" v="308" actId="27636"/>
        <pc:sldMkLst>
          <pc:docMk/>
          <pc:sldMk cId="2654849124" sldId="272"/>
        </pc:sldMkLst>
        <pc:spChg chg="mod">
          <ac:chgData name="Paananen Heidi" userId="0002af98-28fa-4bcb-a059-c6a9163982d2" providerId="ADAL" clId="{2620BDC0-4104-4007-86BB-C6F63290B325}" dt="2026-09-28T12:10:20.105" v="308" actId="27636"/>
          <ac:spMkLst>
            <pc:docMk/>
            <pc:sldMk cId="2654849124" sldId="272"/>
            <ac:spMk id="2" creationId="{8A954DF6-7852-4A12-2D52-2AC53AF08D02}"/>
          </ac:spMkLst>
        </pc:spChg>
        <pc:spChg chg="mod">
          <ac:chgData name="Paananen Heidi" userId="0002af98-28fa-4bcb-a059-c6a9163982d2" providerId="ADAL" clId="{2620BDC0-4104-4007-86BB-C6F63290B325}" dt="2026-09-28T12:03:19.746" v="123" actId="20577"/>
          <ac:spMkLst>
            <pc:docMk/>
            <pc:sldMk cId="2654849124" sldId="272"/>
            <ac:spMk id="3" creationId="{6CC9B5C0-B14A-7963-3D18-F983D7D5995D}"/>
          </ac:spMkLst>
        </pc:spChg>
      </pc:sldChg>
      <pc:sldChg chg="modSp mod">
        <pc:chgData name="Paananen Heidi" userId="0002af98-28fa-4bcb-a059-c6a9163982d2" providerId="ADAL" clId="{2620BDC0-4104-4007-86BB-C6F63290B325}" dt="2026-09-28T12:02:58.991" v="115" actId="313"/>
        <pc:sldMkLst>
          <pc:docMk/>
          <pc:sldMk cId="1121666358" sldId="275"/>
        </pc:sldMkLst>
        <pc:spChg chg="mod">
          <ac:chgData name="Paananen Heidi" userId="0002af98-28fa-4bcb-a059-c6a9163982d2" providerId="ADAL" clId="{2620BDC0-4104-4007-86BB-C6F63290B325}" dt="2026-09-28T12:02:58.991" v="115" actId="313"/>
          <ac:spMkLst>
            <pc:docMk/>
            <pc:sldMk cId="1121666358" sldId="275"/>
            <ac:spMk id="14" creationId="{44391A5B-CFD6-534E-CBF6-E232D2BF3C72}"/>
          </ac:spMkLst>
        </pc:spChg>
      </pc:sldChg>
      <pc:sldChg chg="modSp mod">
        <pc:chgData name="Paananen Heidi" userId="0002af98-28fa-4bcb-a059-c6a9163982d2" providerId="ADAL" clId="{2620BDC0-4104-4007-86BB-C6F63290B325}" dt="2026-09-28T12:02:44.331" v="111" actId="313"/>
        <pc:sldMkLst>
          <pc:docMk/>
          <pc:sldMk cId="1988754437" sldId="276"/>
        </pc:sldMkLst>
        <pc:spChg chg="mod">
          <ac:chgData name="Paananen Heidi" userId="0002af98-28fa-4bcb-a059-c6a9163982d2" providerId="ADAL" clId="{2620BDC0-4104-4007-86BB-C6F63290B325}" dt="2026-09-28T12:02:44.331" v="111" actId="313"/>
          <ac:spMkLst>
            <pc:docMk/>
            <pc:sldMk cId="1988754437" sldId="276"/>
            <ac:spMk id="3" creationId="{F12C37DC-5CF6-9ADC-3D8B-DCE7AAC446CB}"/>
          </ac:spMkLst>
        </pc:spChg>
      </pc:sldChg>
      <pc:sldChg chg="modSp mod">
        <pc:chgData name="Paananen Heidi" userId="0002af98-28fa-4bcb-a059-c6a9163982d2" providerId="ADAL" clId="{2620BDC0-4104-4007-86BB-C6F63290B325}" dt="2026-09-28T12:05:21.769" v="305" actId="20577"/>
        <pc:sldMkLst>
          <pc:docMk/>
          <pc:sldMk cId="2545645332" sldId="288"/>
        </pc:sldMkLst>
        <pc:spChg chg="mod">
          <ac:chgData name="Paananen Heidi" userId="0002af98-28fa-4bcb-a059-c6a9163982d2" providerId="ADAL" clId="{2620BDC0-4104-4007-86BB-C6F63290B325}" dt="2026-09-28T12:05:21.769" v="305" actId="20577"/>
          <ac:spMkLst>
            <pc:docMk/>
            <pc:sldMk cId="2545645332" sldId="288"/>
            <ac:spMk id="3" creationId="{E66CE528-2DF8-1E54-D43C-432613CDC3DB}"/>
          </ac:spMkLst>
        </pc:spChg>
      </pc:sldChg>
    </pc:docChg>
  </pc:docChgLst>
  <pc:docChgLst>
    <pc:chgData name="Niinimäki Katriina" userId="6b56406f-01c5-46a5-be71-789111f0932f" providerId="ADAL" clId="{9212ABDB-91A6-4631-910C-53C12FBCDF23}"/>
    <pc:docChg chg="delSld">
      <pc:chgData name="Niinimäki Katriina" userId="6b56406f-01c5-46a5-be71-789111f0932f" providerId="ADAL" clId="{9212ABDB-91A6-4631-910C-53C12FBCDF23}" dt="2026-10-02T06:45:18.936" v="0" actId="47"/>
      <pc:docMkLst>
        <pc:docMk/>
      </pc:docMkLst>
      <pc:sldChg chg="del">
        <pc:chgData name="Niinimäki Katriina" userId="6b56406f-01c5-46a5-be71-789111f0932f" providerId="ADAL" clId="{9212ABDB-91A6-4631-910C-53C12FBCDF23}" dt="2026-10-02T06:45:18.936" v="0" actId="47"/>
        <pc:sldMkLst>
          <pc:docMk/>
          <pc:sldMk cId="2227377144" sldId="2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43FDDA91-8391-A64B-92A0-B85BE57035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dirty="0">
              <a:latin typeface="Arial" panose="020B0604020202020204" pitchFamily="34" charset="0"/>
            </a:endParaRPr>
          </a:p>
        </p:txBody>
      </p:sp>
      <p:sp>
        <p:nvSpPr>
          <p:cNvPr id="3" name="Päivämäärän paikkamerkki 2">
            <a:extLst>
              <a:ext uri="{FF2B5EF4-FFF2-40B4-BE49-F238E27FC236}">
                <a16:creationId xmlns:a16="http://schemas.microsoft.com/office/drawing/2014/main" id="{7D472A70-F52D-E745-BEC4-FA75195C1B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6B4052-C213-C641-A147-E372D208F7C3}" type="datetimeFigureOut">
              <a:rPr lang="fi-FI" smtClean="0">
                <a:latin typeface="Arial" panose="020B0604020202020204" pitchFamily="34" charset="0"/>
              </a:rPr>
              <a:t>2.10.2026</a:t>
            </a:fld>
            <a:endParaRPr lang="fi-FI" dirty="0">
              <a:latin typeface="Arial" panose="020B0604020202020204" pitchFamily="34" charset="0"/>
            </a:endParaRPr>
          </a:p>
        </p:txBody>
      </p:sp>
      <p:sp>
        <p:nvSpPr>
          <p:cNvPr id="4" name="Alatunnisteen paikkamerkki 3">
            <a:extLst>
              <a:ext uri="{FF2B5EF4-FFF2-40B4-BE49-F238E27FC236}">
                <a16:creationId xmlns:a16="http://schemas.microsoft.com/office/drawing/2014/main" id="{84E94B31-E715-AD4B-851E-17F05C6BEE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dirty="0">
              <a:latin typeface="Arial" panose="020B0604020202020204" pitchFamily="34" charset="0"/>
            </a:endParaRPr>
          </a:p>
        </p:txBody>
      </p:sp>
      <p:sp>
        <p:nvSpPr>
          <p:cNvPr id="5" name="Dian numeron paikkamerkki 4">
            <a:extLst>
              <a:ext uri="{FF2B5EF4-FFF2-40B4-BE49-F238E27FC236}">
                <a16:creationId xmlns:a16="http://schemas.microsoft.com/office/drawing/2014/main" id="{7D0FD0CE-02CD-4E45-B2C3-44865384D4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0CB0CE-2571-E540-ABD8-9D20C7D01C86}" type="slidenum">
              <a:rPr lang="fi-FI" smtClean="0">
                <a:latin typeface="Arial" panose="020B0604020202020204" pitchFamily="34" charset="0"/>
              </a:rPr>
              <a:t>‹#›</a:t>
            </a:fld>
            <a:endParaRPr lang="fi-FI" dirty="0">
              <a:latin typeface="Arial" panose="020B0604020202020204" pitchFamily="34" charset="0"/>
            </a:endParaRPr>
          </a:p>
        </p:txBody>
      </p:sp>
    </p:spTree>
    <p:extLst>
      <p:ext uri="{BB962C8B-B14F-4D97-AF65-F5344CB8AC3E}">
        <p14:creationId xmlns:p14="http://schemas.microsoft.com/office/powerpoint/2010/main" val="342542214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dirty="0"/>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AAA9502C-F7D5-D243-B53B-BD30A3E863CD}" type="datetimeFigureOut">
              <a:rPr lang="fi-FI" smtClean="0"/>
              <a:pPr/>
              <a:t>2.10.2026</a:t>
            </a:fld>
            <a:endParaRPr lang="fi-FI" dirty="0"/>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dirty="0"/>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79F6D52D-210E-2F42-8E94-1710D799A8B0}" type="slidenum">
              <a:rPr lang="fi-FI" smtClean="0"/>
              <a:pPr/>
              <a:t>‹#›</a:t>
            </a:fld>
            <a:endParaRPr lang="fi-FI" dirty="0"/>
          </a:p>
        </p:txBody>
      </p:sp>
    </p:spTree>
    <p:extLst>
      <p:ext uri="{BB962C8B-B14F-4D97-AF65-F5344CB8AC3E}">
        <p14:creationId xmlns:p14="http://schemas.microsoft.com/office/powerpoint/2010/main" val="322088120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hyperlink" Target="https://www.youtube.com/channel/UCJ0KCcnJBh26_uO0XBvHd0g" TargetMode="External"/><Relationship Id="rId3" Type="http://schemas.openxmlformats.org/officeDocument/2006/relationships/image" Target="../media/image33.svg"/><Relationship Id="rId7" Type="http://schemas.openxmlformats.org/officeDocument/2006/relationships/image" Target="../media/image35.svg"/><Relationship Id="rId2" Type="http://schemas.openxmlformats.org/officeDocument/2006/relationships/hyperlink" Target="https://www.facebook.com/pohjoispohjanmaanhyvinvointialue/" TargetMode="External"/><Relationship Id="rId1" Type="http://schemas.openxmlformats.org/officeDocument/2006/relationships/slideMaster" Target="../slideMasters/slideMaster1.xml"/><Relationship Id="rId6" Type="http://schemas.openxmlformats.org/officeDocument/2006/relationships/hyperlink" Target="https://www.linkedin.com/company/pohjoispohjanmaanhyvinvointialue/" TargetMode="External"/><Relationship Id="rId5" Type="http://schemas.openxmlformats.org/officeDocument/2006/relationships/image" Target="../media/image34.svg"/><Relationship Id="rId10" Type="http://schemas.openxmlformats.org/officeDocument/2006/relationships/image" Target="../media/image7.png"/><Relationship Id="rId4" Type="http://schemas.openxmlformats.org/officeDocument/2006/relationships/hyperlink" Target="https://www.instagram.com/pohde_fi/" TargetMode="External"/><Relationship Id="rId9" Type="http://schemas.openxmlformats.org/officeDocument/2006/relationships/image" Target="../media/image36.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ohde logo, vaalea">
    <p:spTree>
      <p:nvGrpSpPr>
        <p:cNvPr id="1" name=""/>
        <p:cNvGrpSpPr/>
        <p:nvPr/>
      </p:nvGrpSpPr>
      <p:grpSpPr>
        <a:xfrm>
          <a:off x="0" y="0"/>
          <a:ext cx="0" cy="0"/>
          <a:chOff x="0" y="0"/>
          <a:chExt cx="0" cy="0"/>
        </a:xfrm>
      </p:grpSpPr>
      <p:pic>
        <p:nvPicPr>
          <p:cNvPr id="7" name="Kuva 6"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6BB57461-E3E1-2F49-B6DF-4B59085E2006}"/>
              </a:ext>
            </a:extLst>
          </p:cNvPr>
          <p:cNvPicPr>
            <a:picLocks noChangeAspect="1"/>
          </p:cNvPicPr>
          <p:nvPr userDrawn="1"/>
        </p:nvPicPr>
        <p:blipFill>
          <a:blip r:embed="rId2"/>
          <a:srcRect/>
          <a:stretch/>
        </p:blipFill>
        <p:spPr>
          <a:xfrm>
            <a:off x="3720897" y="2224048"/>
            <a:ext cx="4302083" cy="1973897"/>
          </a:xfrm>
          <a:prstGeom prst="rect">
            <a:avLst/>
          </a:prstGeom>
        </p:spPr>
      </p:pic>
      <p:sp>
        <p:nvSpPr>
          <p:cNvPr id="11" name="Alatunnisteen paikkamerkki 11">
            <a:extLst>
              <a:ext uri="{FF2B5EF4-FFF2-40B4-BE49-F238E27FC236}">
                <a16:creationId xmlns:a16="http://schemas.microsoft.com/office/drawing/2014/main" id="{5326C6C2-19F9-5E4F-AC32-35322C5191D7}"/>
              </a:ext>
            </a:extLst>
          </p:cNvPr>
          <p:cNvSpPr>
            <a:spLocks noGrp="1"/>
          </p:cNvSpPr>
          <p:nvPr>
            <p:ph type="ftr" sz="quarter" idx="3"/>
          </p:nvPr>
        </p:nvSpPr>
        <p:spPr>
          <a:xfrm>
            <a:off x="4038600" y="6301946"/>
            <a:ext cx="4114800" cy="2650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dirty="0"/>
          </a:p>
        </p:txBody>
      </p:sp>
    </p:spTree>
    <p:extLst>
      <p:ext uri="{BB962C8B-B14F-4D97-AF65-F5344CB8AC3E}">
        <p14:creationId xmlns:p14="http://schemas.microsoft.com/office/powerpoint/2010/main" val="559785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ohde logo, tumma">
    <p:bg>
      <p:bgPr>
        <a:gradFill>
          <a:gsLst>
            <a:gs pos="0">
              <a:schemeClr val="bg2">
                <a:tint val="98000"/>
                <a:satMod val="130000"/>
                <a:shade val="90000"/>
                <a:lumMod val="103000"/>
              </a:schemeClr>
            </a:gs>
            <a:gs pos="51000">
              <a:schemeClr val="bg2">
                <a:shade val="63000"/>
                <a:satMod val="120000"/>
              </a:schemeClr>
            </a:gs>
          </a:gsLst>
          <a:lin ang="8100000" scaled="0"/>
        </a:gradFill>
        <a:effectLst/>
      </p:bgPr>
    </p:bg>
    <p:spTree>
      <p:nvGrpSpPr>
        <p:cNvPr id="1" name=""/>
        <p:cNvGrpSpPr/>
        <p:nvPr/>
      </p:nvGrpSpPr>
      <p:grpSpPr>
        <a:xfrm>
          <a:off x="0" y="0"/>
          <a:ext cx="0" cy="0"/>
          <a:chOff x="0" y="0"/>
          <a:chExt cx="0" cy="0"/>
        </a:xfrm>
      </p:grpSpPr>
      <p:pic>
        <p:nvPicPr>
          <p:cNvPr id="7" name="Kuva 6"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53C54ABD-7B5A-9E40-977A-E323EA5BC0E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720897" y="2224048"/>
            <a:ext cx="4302083" cy="1973896"/>
          </a:xfrm>
          <a:prstGeom prst="rect">
            <a:avLst/>
          </a:prstGeom>
        </p:spPr>
      </p:pic>
      <p:sp>
        <p:nvSpPr>
          <p:cNvPr id="9" name="Alatunnisteen paikkamerkki 11">
            <a:extLst>
              <a:ext uri="{FF2B5EF4-FFF2-40B4-BE49-F238E27FC236}">
                <a16:creationId xmlns:a16="http://schemas.microsoft.com/office/drawing/2014/main" id="{E9A19E71-AB95-9E42-8D0F-94529B67F9DD}"/>
              </a:ext>
            </a:extLst>
          </p:cNvPr>
          <p:cNvSpPr>
            <a:spLocks noGrp="1"/>
          </p:cNvSpPr>
          <p:nvPr>
            <p:ph type="ftr" sz="quarter" idx="3"/>
          </p:nvPr>
        </p:nvSpPr>
        <p:spPr>
          <a:xfrm>
            <a:off x="4038600" y="6301946"/>
            <a:ext cx="4114800" cy="265002"/>
          </a:xfrm>
          <a:prstGeom prst="rect">
            <a:avLst/>
          </a:prstGeom>
        </p:spPr>
        <p:txBody>
          <a:bodyPr vert="horz" lIns="91440" tIns="45720" rIns="91440" bIns="45720" rtlCol="0" anchor="ctr"/>
          <a:lstStyle>
            <a:lvl1pPr algn="ctr">
              <a:defRPr sz="1200">
                <a:solidFill>
                  <a:schemeClr val="bg1">
                    <a:lumMod val="10000"/>
                    <a:lumOff val="90000"/>
                  </a:schemeClr>
                </a:solidFill>
              </a:defRPr>
            </a:lvl1pPr>
          </a:lstStyle>
          <a:p>
            <a:endParaRPr lang="fi-FI" dirty="0"/>
          </a:p>
        </p:txBody>
      </p:sp>
    </p:spTree>
    <p:extLst>
      <p:ext uri="{BB962C8B-B14F-4D97-AF65-F5344CB8AC3E}">
        <p14:creationId xmlns:p14="http://schemas.microsoft.com/office/powerpoint/2010/main" val="4054392909"/>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oitusdia otsikolla, vaalea">
    <p:spTree>
      <p:nvGrpSpPr>
        <p:cNvPr id="1" name=""/>
        <p:cNvGrpSpPr/>
        <p:nvPr/>
      </p:nvGrpSpPr>
      <p:grpSpPr>
        <a:xfrm>
          <a:off x="0" y="0"/>
          <a:ext cx="0" cy="0"/>
          <a:chOff x="0" y="0"/>
          <a:chExt cx="0" cy="0"/>
        </a:xfrm>
      </p:grpSpPr>
      <p:pic>
        <p:nvPicPr>
          <p:cNvPr id="6" name="Kuva 5"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3264591D-0987-5043-B3E5-F75FEB12F858}"/>
              </a:ext>
            </a:extLst>
          </p:cNvPr>
          <p:cNvPicPr>
            <a:picLocks noChangeAspect="1"/>
          </p:cNvPicPr>
          <p:nvPr userDrawn="1"/>
        </p:nvPicPr>
        <p:blipFill>
          <a:blip r:embed="rId2"/>
          <a:srcRect/>
          <a:stretch/>
        </p:blipFill>
        <p:spPr>
          <a:xfrm>
            <a:off x="838201" y="968079"/>
            <a:ext cx="2743200" cy="1258645"/>
          </a:xfrm>
          <a:prstGeom prst="rect">
            <a:avLst/>
          </a:prstGeom>
        </p:spPr>
      </p:pic>
      <p:sp>
        <p:nvSpPr>
          <p:cNvPr id="8" name="Otsikko 1">
            <a:extLst>
              <a:ext uri="{FF2B5EF4-FFF2-40B4-BE49-F238E27FC236}">
                <a16:creationId xmlns:a16="http://schemas.microsoft.com/office/drawing/2014/main" id="{4AD1F491-B2AE-8B4F-9D31-FE8101FB3EBD}"/>
              </a:ext>
            </a:extLst>
          </p:cNvPr>
          <p:cNvSpPr>
            <a:spLocks noGrp="1"/>
          </p:cNvSpPr>
          <p:nvPr>
            <p:ph type="ctrTitle" hasCustomPrompt="1"/>
          </p:nvPr>
        </p:nvSpPr>
        <p:spPr>
          <a:xfrm>
            <a:off x="838200" y="3786856"/>
            <a:ext cx="10515599" cy="1512620"/>
          </a:xfrm>
          <a:prstGeom prst="rect">
            <a:avLst/>
          </a:prstGeom>
        </p:spPr>
        <p:txBody>
          <a:bodyPr anchor="b">
            <a:noAutofit/>
          </a:bodyPr>
          <a:lstStyle>
            <a:lvl1pPr algn="l">
              <a:defRPr sz="5400" b="1">
                <a:latin typeface="Arial" panose="020B0604020202020204" pitchFamily="34" charset="0"/>
                <a:cs typeface="Arial" panose="020B0604020202020204" pitchFamily="34" charset="0"/>
              </a:defRPr>
            </a:lvl1pPr>
          </a:lstStyle>
          <a:p>
            <a:r>
              <a:rPr lang="fi-FI" dirty="0"/>
              <a:t>Lisää otsikko napsauttamalla</a:t>
            </a:r>
          </a:p>
        </p:txBody>
      </p:sp>
      <p:sp>
        <p:nvSpPr>
          <p:cNvPr id="9" name="Alaotsikko 2">
            <a:extLst>
              <a:ext uri="{FF2B5EF4-FFF2-40B4-BE49-F238E27FC236}">
                <a16:creationId xmlns:a16="http://schemas.microsoft.com/office/drawing/2014/main" id="{DDD967B5-6AA8-274C-9602-BD0516D67B91}"/>
              </a:ext>
            </a:extLst>
          </p:cNvPr>
          <p:cNvSpPr>
            <a:spLocks noGrp="1"/>
          </p:cNvSpPr>
          <p:nvPr>
            <p:ph type="subTitle" idx="1" hasCustomPrompt="1"/>
          </p:nvPr>
        </p:nvSpPr>
        <p:spPr>
          <a:xfrm>
            <a:off x="838200" y="5486399"/>
            <a:ext cx="10515599" cy="441701"/>
          </a:xfrm>
          <a:prstGeom prst="rect">
            <a:avLst/>
          </a:prstGeom>
        </p:spPr>
        <p:txBody>
          <a:bodyPr anchor="b">
            <a:normAutofit/>
          </a:bodyPr>
          <a:lstStyle>
            <a:lvl1pPr marL="0" indent="0" algn="l">
              <a:lnSpc>
                <a:spcPts val="2260"/>
              </a:lnSpc>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fi-FI" dirty="0"/>
              <a:t>Lisää alaotsikko napsauttamalla</a:t>
            </a:r>
          </a:p>
        </p:txBody>
      </p:sp>
      <p:sp>
        <p:nvSpPr>
          <p:cNvPr id="3" name="Alatunnisteen paikkamerkki 2">
            <a:extLst>
              <a:ext uri="{FF2B5EF4-FFF2-40B4-BE49-F238E27FC236}">
                <a16:creationId xmlns:a16="http://schemas.microsoft.com/office/drawing/2014/main" id="{51FAEDC2-5040-6946-90A6-BD17B1A735ED}"/>
              </a:ext>
            </a:extLst>
          </p:cNvPr>
          <p:cNvSpPr>
            <a:spLocks noGrp="1"/>
          </p:cNvSpPr>
          <p:nvPr>
            <p:ph type="ftr" sz="quarter" idx="10"/>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1082475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loitusdia otsikolla, tumma">
    <p:bg>
      <p:bgPr>
        <a:gradFill>
          <a:gsLst>
            <a:gs pos="0">
              <a:schemeClr val="bg2">
                <a:tint val="98000"/>
                <a:satMod val="130000"/>
                <a:shade val="90000"/>
                <a:lumMod val="103000"/>
              </a:schemeClr>
            </a:gs>
            <a:gs pos="51000">
              <a:schemeClr val="bg2">
                <a:shade val="63000"/>
                <a:satMod val="120000"/>
              </a:schemeClr>
            </a:gs>
          </a:gsLst>
          <a:lin ang="8100000" scaled="0"/>
        </a:gradFill>
        <a:effectLst/>
      </p:bgPr>
    </p:bg>
    <p:spTree>
      <p:nvGrpSpPr>
        <p:cNvPr id="1" name=""/>
        <p:cNvGrpSpPr/>
        <p:nvPr/>
      </p:nvGrpSpPr>
      <p:grpSpPr>
        <a:xfrm>
          <a:off x="0" y="0"/>
          <a:ext cx="0" cy="0"/>
          <a:chOff x="0" y="0"/>
          <a:chExt cx="0" cy="0"/>
        </a:xfrm>
      </p:grpSpPr>
      <p:pic>
        <p:nvPicPr>
          <p:cNvPr id="6" name="Kuva 5"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2C844AB-B1C1-0049-A983-EFFB78A64FA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38201" y="968079"/>
            <a:ext cx="2743200" cy="1258644"/>
          </a:xfrm>
          <a:prstGeom prst="rect">
            <a:avLst/>
          </a:prstGeom>
        </p:spPr>
      </p:pic>
      <p:sp>
        <p:nvSpPr>
          <p:cNvPr id="8" name="Otsikko 1">
            <a:extLst>
              <a:ext uri="{FF2B5EF4-FFF2-40B4-BE49-F238E27FC236}">
                <a16:creationId xmlns:a16="http://schemas.microsoft.com/office/drawing/2014/main" id="{F3F567F2-DFA0-7342-A517-B30E0F86B61D}"/>
              </a:ext>
            </a:extLst>
          </p:cNvPr>
          <p:cNvSpPr>
            <a:spLocks noGrp="1"/>
          </p:cNvSpPr>
          <p:nvPr>
            <p:ph type="ctrTitle" hasCustomPrompt="1"/>
          </p:nvPr>
        </p:nvSpPr>
        <p:spPr>
          <a:xfrm>
            <a:off x="838200" y="3786856"/>
            <a:ext cx="10515599" cy="1512620"/>
          </a:xfrm>
          <a:prstGeom prst="rect">
            <a:avLst/>
          </a:prstGeom>
        </p:spPr>
        <p:txBody>
          <a:bodyPr anchor="b">
            <a:noAutofit/>
          </a:bodyPr>
          <a:lstStyle>
            <a:lvl1pPr algn="l">
              <a:defRPr sz="5400" b="1">
                <a:latin typeface="Arial" panose="020B0604020202020204" pitchFamily="34" charset="0"/>
                <a:cs typeface="Arial" panose="020B0604020202020204" pitchFamily="34" charset="0"/>
              </a:defRPr>
            </a:lvl1pPr>
          </a:lstStyle>
          <a:p>
            <a:r>
              <a:rPr lang="fi-FI" dirty="0"/>
              <a:t>Lisää otsikko napsauttamalla</a:t>
            </a:r>
          </a:p>
        </p:txBody>
      </p:sp>
      <p:sp>
        <p:nvSpPr>
          <p:cNvPr id="9" name="Alaotsikko 2">
            <a:extLst>
              <a:ext uri="{FF2B5EF4-FFF2-40B4-BE49-F238E27FC236}">
                <a16:creationId xmlns:a16="http://schemas.microsoft.com/office/drawing/2014/main" id="{E708DA77-106A-1545-B652-F00D52186DB5}"/>
              </a:ext>
            </a:extLst>
          </p:cNvPr>
          <p:cNvSpPr>
            <a:spLocks noGrp="1"/>
          </p:cNvSpPr>
          <p:nvPr>
            <p:ph type="subTitle" idx="1" hasCustomPrompt="1"/>
          </p:nvPr>
        </p:nvSpPr>
        <p:spPr>
          <a:xfrm>
            <a:off x="838200" y="5486399"/>
            <a:ext cx="10515599" cy="441701"/>
          </a:xfrm>
          <a:prstGeom prst="rect">
            <a:avLst/>
          </a:prstGeom>
        </p:spPr>
        <p:txBody>
          <a:bodyPr anchor="b">
            <a:normAutofit/>
          </a:bodyPr>
          <a:lstStyle>
            <a:lvl1pPr marL="0" indent="0" algn="l">
              <a:lnSpc>
                <a:spcPts val="2260"/>
              </a:lnSpc>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fi-FI" dirty="0"/>
              <a:t>Lisää alaotsikko napsauttamalla</a:t>
            </a:r>
          </a:p>
        </p:txBody>
      </p:sp>
      <p:sp>
        <p:nvSpPr>
          <p:cNvPr id="4" name="Alatunnisteen paikkamerkki 2">
            <a:extLst>
              <a:ext uri="{FF2B5EF4-FFF2-40B4-BE49-F238E27FC236}">
                <a16:creationId xmlns:a16="http://schemas.microsoft.com/office/drawing/2014/main" id="{70B581A1-4E6F-044B-BDD3-EF881978BF3F}"/>
              </a:ext>
            </a:extLst>
          </p:cNvPr>
          <p:cNvSpPr>
            <a:spLocks noGrp="1"/>
          </p:cNvSpPr>
          <p:nvPr>
            <p:ph type="ftr" sz="quarter" idx="10"/>
          </p:nvPr>
        </p:nvSpPr>
        <p:spPr>
          <a:xfrm>
            <a:off x="8610598" y="6301946"/>
            <a:ext cx="2743201" cy="265002"/>
          </a:xfrm>
          <a:prstGeom prst="rect">
            <a:avLst/>
          </a:prstGeom>
        </p:spPr>
        <p:txBody>
          <a:bodyPr/>
          <a:lstStyle>
            <a:lvl1pPr>
              <a:defRPr>
                <a:solidFill>
                  <a:schemeClr val="bg1">
                    <a:lumMod val="10000"/>
                    <a:lumOff val="90000"/>
                  </a:schemeClr>
                </a:solidFill>
              </a:defRPr>
            </a:lvl1pPr>
          </a:lstStyle>
          <a:p>
            <a:endParaRPr lang="fi-FI" dirty="0"/>
          </a:p>
        </p:txBody>
      </p:sp>
    </p:spTree>
    <p:extLst>
      <p:ext uri="{BB962C8B-B14F-4D97-AF65-F5344CB8AC3E}">
        <p14:creationId xmlns:p14="http://schemas.microsoft.com/office/powerpoint/2010/main" val="25183820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Kansidia nainen ja lap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Kuva 3"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78D99C3E-D1D3-1A4D-B31A-7795EBE4B103}"/>
              </a:ext>
            </a:extLst>
          </p:cNvPr>
          <p:cNvPicPr>
            <a:picLocks noChangeAspect="1"/>
          </p:cNvPicPr>
          <p:nvPr userDrawn="1"/>
        </p:nvPicPr>
        <p:blipFill>
          <a:blip r:embed="rId3"/>
          <a:stretch>
            <a:fillRect/>
          </a:stretch>
        </p:blipFill>
        <p:spPr>
          <a:xfrm>
            <a:off x="573505" y="413842"/>
            <a:ext cx="1729831" cy="793687"/>
          </a:xfrm>
          <a:prstGeom prst="rect">
            <a:avLst/>
          </a:prstGeom>
        </p:spPr>
      </p:pic>
      <p:sp>
        <p:nvSpPr>
          <p:cNvPr id="2" name="Otsikko 1">
            <a:extLst>
              <a:ext uri="{FF2B5EF4-FFF2-40B4-BE49-F238E27FC236}">
                <a16:creationId xmlns:a16="http://schemas.microsoft.com/office/drawing/2014/main" id="{49FC4CAA-3762-0741-BEDF-669A8DD6C2E3}"/>
              </a:ext>
            </a:extLst>
          </p:cNvPr>
          <p:cNvSpPr>
            <a:spLocks noGrp="1"/>
          </p:cNvSpPr>
          <p:nvPr>
            <p:ph type="ctrTitle" hasCustomPrompt="1"/>
          </p:nvPr>
        </p:nvSpPr>
        <p:spPr>
          <a:xfrm>
            <a:off x="6165907" y="701270"/>
            <a:ext cx="5187891" cy="3423160"/>
          </a:xfrm>
          <a:prstGeom prst="rect">
            <a:avLst/>
          </a:prstGeom>
        </p:spPr>
        <p:txBody>
          <a:bodyPr anchor="ctr">
            <a:noAutofit/>
          </a:bodyPr>
          <a:lstStyle>
            <a:lvl1pPr algn="l">
              <a:defRPr sz="5400" b="1">
                <a:latin typeface="Arial" panose="020B0604020202020204" pitchFamily="34" charset="0"/>
                <a:cs typeface="Arial" panose="020B0604020202020204" pitchFamily="34" charset="0"/>
              </a:defRPr>
            </a:lvl1pPr>
          </a:lstStyle>
          <a:p>
            <a:r>
              <a:rPr lang="fi-FI" noProof="0" dirty="0"/>
              <a:t>Lisää otsikko napsauttamalla</a:t>
            </a:r>
          </a:p>
        </p:txBody>
      </p:sp>
      <p:sp>
        <p:nvSpPr>
          <p:cNvPr id="35" name="Alaotsikko 2">
            <a:extLst>
              <a:ext uri="{FF2B5EF4-FFF2-40B4-BE49-F238E27FC236}">
                <a16:creationId xmlns:a16="http://schemas.microsoft.com/office/drawing/2014/main" id="{8C887873-4F87-2A43-AC08-A4485D93E2EE}"/>
              </a:ext>
            </a:extLst>
          </p:cNvPr>
          <p:cNvSpPr>
            <a:spLocks noGrp="1"/>
          </p:cNvSpPr>
          <p:nvPr>
            <p:ph type="subTitle" idx="1" hasCustomPrompt="1"/>
          </p:nvPr>
        </p:nvSpPr>
        <p:spPr>
          <a:xfrm>
            <a:off x="6165907" y="4415481"/>
            <a:ext cx="5187891" cy="1512620"/>
          </a:xfrm>
          <a:prstGeom prst="rect">
            <a:avLst/>
          </a:prstGeom>
        </p:spPr>
        <p:txBody>
          <a:bodyPr wrap="square" anchor="b">
            <a:normAutofit/>
          </a:bodyPr>
          <a:lstStyle>
            <a:lvl1pPr marL="0" indent="0" algn="l">
              <a:lnSpc>
                <a:spcPts val="2260"/>
              </a:lnSpc>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fi-FI" dirty="0"/>
              <a:t>Lisää alaotsikko napsauttamalla</a:t>
            </a:r>
          </a:p>
        </p:txBody>
      </p:sp>
      <p:sp>
        <p:nvSpPr>
          <p:cNvPr id="9" name="Alatunnisteen paikkamerkki 2">
            <a:extLst>
              <a:ext uri="{FF2B5EF4-FFF2-40B4-BE49-F238E27FC236}">
                <a16:creationId xmlns:a16="http://schemas.microsoft.com/office/drawing/2014/main" id="{CCB7DB9F-C6CE-9D48-9DE8-D65830F9DA86}"/>
              </a:ext>
            </a:extLst>
          </p:cNvPr>
          <p:cNvSpPr>
            <a:spLocks noGrp="1"/>
          </p:cNvSpPr>
          <p:nvPr>
            <p:ph type="ftr" sz="quarter" idx="10"/>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403918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nsidia senior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Kuva 7"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CE18DF3-DFDC-4344-ACB0-5D28152D43E9}"/>
              </a:ext>
            </a:extLst>
          </p:cNvPr>
          <p:cNvPicPr>
            <a:picLocks noChangeAspect="1"/>
          </p:cNvPicPr>
          <p:nvPr userDrawn="1"/>
        </p:nvPicPr>
        <p:blipFill>
          <a:blip r:embed="rId3"/>
          <a:stretch>
            <a:fillRect/>
          </a:stretch>
        </p:blipFill>
        <p:spPr>
          <a:xfrm>
            <a:off x="573505" y="413842"/>
            <a:ext cx="1729831" cy="793687"/>
          </a:xfrm>
          <a:prstGeom prst="rect">
            <a:avLst/>
          </a:prstGeom>
        </p:spPr>
      </p:pic>
      <p:sp>
        <p:nvSpPr>
          <p:cNvPr id="17" name="Otsikko 1">
            <a:extLst>
              <a:ext uri="{FF2B5EF4-FFF2-40B4-BE49-F238E27FC236}">
                <a16:creationId xmlns:a16="http://schemas.microsoft.com/office/drawing/2014/main" id="{614ADDEE-C348-A142-BF12-7CA2A231D719}"/>
              </a:ext>
            </a:extLst>
          </p:cNvPr>
          <p:cNvSpPr>
            <a:spLocks noGrp="1"/>
          </p:cNvSpPr>
          <p:nvPr>
            <p:ph type="ctrTitle" hasCustomPrompt="1"/>
          </p:nvPr>
        </p:nvSpPr>
        <p:spPr>
          <a:xfrm>
            <a:off x="6165909" y="701270"/>
            <a:ext cx="5187890" cy="3423160"/>
          </a:xfrm>
          <a:prstGeom prst="rect">
            <a:avLst/>
          </a:prstGeom>
        </p:spPr>
        <p:txBody>
          <a:bodyPr anchor="ctr">
            <a:noAutofit/>
          </a:bodyPr>
          <a:lstStyle>
            <a:lvl1pPr algn="l">
              <a:defRPr sz="5400" b="1">
                <a:latin typeface="Arial" panose="020B0604020202020204" pitchFamily="34" charset="0"/>
                <a:cs typeface="Arial" panose="020B0604020202020204" pitchFamily="34" charset="0"/>
              </a:defRPr>
            </a:lvl1pPr>
          </a:lstStyle>
          <a:p>
            <a:r>
              <a:rPr lang="fi-FI" noProof="0" dirty="0"/>
              <a:t>Lisää otsikko napsauttamalla</a:t>
            </a:r>
          </a:p>
        </p:txBody>
      </p:sp>
      <p:sp>
        <p:nvSpPr>
          <p:cNvPr id="18" name="Alaotsikko 2">
            <a:extLst>
              <a:ext uri="{FF2B5EF4-FFF2-40B4-BE49-F238E27FC236}">
                <a16:creationId xmlns:a16="http://schemas.microsoft.com/office/drawing/2014/main" id="{7C659608-FF5A-0844-A355-6655849CCBF0}"/>
              </a:ext>
            </a:extLst>
          </p:cNvPr>
          <p:cNvSpPr>
            <a:spLocks noGrp="1"/>
          </p:cNvSpPr>
          <p:nvPr>
            <p:ph type="subTitle" idx="1" hasCustomPrompt="1"/>
          </p:nvPr>
        </p:nvSpPr>
        <p:spPr>
          <a:xfrm>
            <a:off x="6165909" y="4415481"/>
            <a:ext cx="5187889" cy="1512620"/>
          </a:xfrm>
          <a:prstGeom prst="rect">
            <a:avLst/>
          </a:prstGeom>
        </p:spPr>
        <p:txBody>
          <a:bodyPr anchor="b">
            <a:normAutofit/>
          </a:bodyPr>
          <a:lstStyle>
            <a:lvl1pPr marL="0" indent="0" algn="l">
              <a:lnSpc>
                <a:spcPts val="2260"/>
              </a:lnSpc>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fi-FI" dirty="0"/>
              <a:t>Lisää alaotsikko napsauttamalla</a:t>
            </a:r>
          </a:p>
        </p:txBody>
      </p:sp>
      <p:sp>
        <p:nvSpPr>
          <p:cNvPr id="13" name="Alatunnisteen paikkamerkki 2">
            <a:extLst>
              <a:ext uri="{FF2B5EF4-FFF2-40B4-BE49-F238E27FC236}">
                <a16:creationId xmlns:a16="http://schemas.microsoft.com/office/drawing/2014/main" id="{AF40C8C8-4519-E742-B15A-B2C6B99E5C1D}"/>
              </a:ext>
            </a:extLst>
          </p:cNvPr>
          <p:cNvSpPr>
            <a:spLocks noGrp="1"/>
          </p:cNvSpPr>
          <p:nvPr>
            <p:ph type="ftr" sz="quarter" idx="10"/>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2870145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ansidia hoitaj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Kuva 7"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CE18DF3-DFDC-4344-ACB0-5D28152D43E9}"/>
              </a:ext>
            </a:extLst>
          </p:cNvPr>
          <p:cNvPicPr>
            <a:picLocks noChangeAspect="1"/>
          </p:cNvPicPr>
          <p:nvPr userDrawn="1"/>
        </p:nvPicPr>
        <p:blipFill>
          <a:blip r:embed="rId3"/>
          <a:stretch>
            <a:fillRect/>
          </a:stretch>
        </p:blipFill>
        <p:spPr>
          <a:xfrm>
            <a:off x="573505" y="413842"/>
            <a:ext cx="1729831" cy="793687"/>
          </a:xfrm>
          <a:prstGeom prst="rect">
            <a:avLst/>
          </a:prstGeom>
        </p:spPr>
      </p:pic>
      <p:sp>
        <p:nvSpPr>
          <p:cNvPr id="13" name="Otsikko 1">
            <a:extLst>
              <a:ext uri="{FF2B5EF4-FFF2-40B4-BE49-F238E27FC236}">
                <a16:creationId xmlns:a16="http://schemas.microsoft.com/office/drawing/2014/main" id="{27FBF0D9-3C18-4F49-AE80-ECD3F724415E}"/>
              </a:ext>
            </a:extLst>
          </p:cNvPr>
          <p:cNvSpPr>
            <a:spLocks noGrp="1"/>
          </p:cNvSpPr>
          <p:nvPr>
            <p:ph type="ctrTitle" hasCustomPrompt="1"/>
          </p:nvPr>
        </p:nvSpPr>
        <p:spPr>
          <a:xfrm>
            <a:off x="6096001" y="701270"/>
            <a:ext cx="5257798" cy="3423160"/>
          </a:xfrm>
          <a:prstGeom prst="rect">
            <a:avLst/>
          </a:prstGeom>
        </p:spPr>
        <p:txBody>
          <a:bodyPr anchor="ctr">
            <a:noAutofit/>
          </a:bodyPr>
          <a:lstStyle>
            <a:lvl1pPr algn="l">
              <a:defRPr sz="5400" b="1">
                <a:latin typeface="Arial" panose="020B0604020202020204" pitchFamily="34" charset="0"/>
                <a:cs typeface="Arial" panose="020B0604020202020204" pitchFamily="34" charset="0"/>
              </a:defRPr>
            </a:lvl1pPr>
          </a:lstStyle>
          <a:p>
            <a:r>
              <a:rPr lang="fi-FI" noProof="0" dirty="0"/>
              <a:t>Lisää otsikko napsauttamalla</a:t>
            </a:r>
          </a:p>
        </p:txBody>
      </p:sp>
      <p:sp>
        <p:nvSpPr>
          <p:cNvPr id="14" name="Alaotsikko 2">
            <a:extLst>
              <a:ext uri="{FF2B5EF4-FFF2-40B4-BE49-F238E27FC236}">
                <a16:creationId xmlns:a16="http://schemas.microsoft.com/office/drawing/2014/main" id="{EA21B6E0-7688-DE4C-9620-189C75DE1A1B}"/>
              </a:ext>
            </a:extLst>
          </p:cNvPr>
          <p:cNvSpPr>
            <a:spLocks noGrp="1"/>
          </p:cNvSpPr>
          <p:nvPr>
            <p:ph type="subTitle" idx="1" hasCustomPrompt="1"/>
          </p:nvPr>
        </p:nvSpPr>
        <p:spPr>
          <a:xfrm>
            <a:off x="6096001" y="4415481"/>
            <a:ext cx="5257797" cy="1512620"/>
          </a:xfrm>
          <a:prstGeom prst="rect">
            <a:avLst/>
          </a:prstGeom>
        </p:spPr>
        <p:txBody>
          <a:bodyPr anchor="b">
            <a:normAutofit/>
          </a:bodyPr>
          <a:lstStyle>
            <a:lvl1pPr marL="0" indent="0" algn="l">
              <a:lnSpc>
                <a:spcPts val="2260"/>
              </a:lnSpc>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fi-FI" dirty="0"/>
              <a:t>Lisää alaotsikko napsauttamalla</a:t>
            </a:r>
          </a:p>
        </p:txBody>
      </p:sp>
      <p:sp>
        <p:nvSpPr>
          <p:cNvPr id="10" name="Alatunnisteen paikkamerkki 2">
            <a:extLst>
              <a:ext uri="{FF2B5EF4-FFF2-40B4-BE49-F238E27FC236}">
                <a16:creationId xmlns:a16="http://schemas.microsoft.com/office/drawing/2014/main" id="{1E356BC5-6FBE-BB4E-B8B8-390D9894AFE6}"/>
              </a:ext>
            </a:extLst>
          </p:cNvPr>
          <p:cNvSpPr>
            <a:spLocks noGrp="1"/>
          </p:cNvSpPr>
          <p:nvPr>
            <p:ph type="ftr" sz="quarter" idx="10"/>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1325262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Väliotsikkodia, vaale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C10FBD-37BC-5B4D-9101-AF15A4C79A36}"/>
              </a:ext>
            </a:extLst>
          </p:cNvPr>
          <p:cNvSpPr>
            <a:spLocks noGrp="1"/>
          </p:cNvSpPr>
          <p:nvPr>
            <p:ph type="title" hasCustomPrompt="1"/>
          </p:nvPr>
        </p:nvSpPr>
        <p:spPr>
          <a:xfrm>
            <a:off x="831850" y="1709738"/>
            <a:ext cx="10515600" cy="2852737"/>
          </a:xfrm>
          <a:prstGeom prst="rect">
            <a:avLst/>
          </a:prstGeom>
        </p:spPr>
        <p:txBody>
          <a:bodyPr anchor="b">
            <a:normAutofit/>
          </a:bodyPr>
          <a:lstStyle>
            <a:lvl1pPr>
              <a:defRPr sz="3600"/>
            </a:lvl1pPr>
          </a:lstStyle>
          <a:p>
            <a:r>
              <a:rPr lang="fi-FI" noProof="0" dirty="0"/>
              <a:t>Lisää otsikko napsauttamalla</a:t>
            </a:r>
          </a:p>
        </p:txBody>
      </p:sp>
      <p:sp>
        <p:nvSpPr>
          <p:cNvPr id="3" name="Tekstin paikkamerkki 2">
            <a:extLst>
              <a:ext uri="{FF2B5EF4-FFF2-40B4-BE49-F238E27FC236}">
                <a16:creationId xmlns:a16="http://schemas.microsoft.com/office/drawing/2014/main" id="{2A560B92-38D9-5B43-894E-78E5D1B0D051}"/>
              </a:ext>
            </a:extLst>
          </p:cNvPr>
          <p:cNvSpPr>
            <a:spLocks noGrp="1"/>
          </p:cNvSpPr>
          <p:nvPr>
            <p:ph type="body" idx="1" hasCustomPrompt="1"/>
          </p:nvPr>
        </p:nvSpPr>
        <p:spPr>
          <a:xfrm>
            <a:off x="838200" y="4728308"/>
            <a:ext cx="10515600" cy="1361342"/>
          </a:xfrm>
          <a:prstGeom prst="rect">
            <a:avLst/>
          </a:prstGeom>
        </p:spPr>
        <p:txBody>
          <a:bodyPr>
            <a:normAutofit/>
          </a:bodyPr>
          <a:lstStyle>
            <a:lvl1pPr marL="0" indent="0">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alaotsikko napsauttamalla</a:t>
            </a:r>
          </a:p>
        </p:txBody>
      </p:sp>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8610598" y="6301946"/>
            <a:ext cx="2743201" cy="265002"/>
          </a:xfrm>
          <a:prstGeom prst="rect">
            <a:avLst/>
          </a:prstGeom>
        </p:spPr>
        <p:txBody>
          <a:bodyPr/>
          <a:lstStyle>
            <a:lvl1pPr>
              <a:defRPr>
                <a:solidFill>
                  <a:schemeClr val="accent5"/>
                </a:solidFill>
              </a:defRPr>
            </a:lvl1pPr>
          </a:lstStyle>
          <a:p>
            <a:endParaRPr lang="fi-FI" dirty="0"/>
          </a:p>
        </p:txBody>
      </p:sp>
    </p:spTree>
    <p:extLst>
      <p:ext uri="{BB962C8B-B14F-4D97-AF65-F5344CB8AC3E}">
        <p14:creationId xmlns:p14="http://schemas.microsoft.com/office/powerpoint/2010/main" val="3393715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Väliotsikkodia, tumma">
    <p:bg>
      <p:bgPr>
        <a:gradFill>
          <a:gsLst>
            <a:gs pos="0">
              <a:schemeClr val="bg2">
                <a:tint val="98000"/>
                <a:satMod val="130000"/>
                <a:shade val="90000"/>
                <a:lumMod val="103000"/>
              </a:schemeClr>
            </a:gs>
            <a:gs pos="51000">
              <a:schemeClr val="bg2">
                <a:shade val="63000"/>
                <a:satMod val="120000"/>
              </a:schemeClr>
            </a:gs>
          </a:gsLst>
          <a:lin ang="81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6C10FBD-37BC-5B4D-9101-AF15A4C79A36}"/>
              </a:ext>
            </a:extLst>
          </p:cNvPr>
          <p:cNvSpPr>
            <a:spLocks noGrp="1"/>
          </p:cNvSpPr>
          <p:nvPr>
            <p:ph type="title" hasCustomPrompt="1"/>
          </p:nvPr>
        </p:nvSpPr>
        <p:spPr>
          <a:xfrm>
            <a:off x="831850" y="1709738"/>
            <a:ext cx="10515600" cy="2852737"/>
          </a:xfrm>
          <a:prstGeom prst="rect">
            <a:avLst/>
          </a:prstGeom>
        </p:spPr>
        <p:txBody>
          <a:bodyPr anchor="b">
            <a:normAutofit/>
          </a:bodyPr>
          <a:lstStyle>
            <a:lvl1pPr>
              <a:defRPr sz="3600"/>
            </a:lvl1pPr>
          </a:lstStyle>
          <a:p>
            <a:r>
              <a:rPr lang="fi-FI" noProof="0" dirty="0"/>
              <a:t>Lisää otsikko napsauttamalla</a:t>
            </a:r>
          </a:p>
        </p:txBody>
      </p:sp>
      <p:sp>
        <p:nvSpPr>
          <p:cNvPr id="3" name="Tekstin paikkamerkki 2">
            <a:extLst>
              <a:ext uri="{FF2B5EF4-FFF2-40B4-BE49-F238E27FC236}">
                <a16:creationId xmlns:a16="http://schemas.microsoft.com/office/drawing/2014/main" id="{2A560B92-38D9-5B43-894E-78E5D1B0D051}"/>
              </a:ext>
            </a:extLst>
          </p:cNvPr>
          <p:cNvSpPr>
            <a:spLocks noGrp="1"/>
          </p:cNvSpPr>
          <p:nvPr>
            <p:ph type="body" idx="1" hasCustomPrompt="1"/>
          </p:nvPr>
        </p:nvSpPr>
        <p:spPr>
          <a:xfrm>
            <a:off x="831850" y="4728308"/>
            <a:ext cx="10515600" cy="1361342"/>
          </a:xfrm>
          <a:prstGeom prst="rect">
            <a:avLst/>
          </a:prstGeom>
        </p:spPr>
        <p:txBody>
          <a:bodyPr>
            <a:normAutofit/>
          </a:bodyPr>
          <a:lstStyle>
            <a:lvl1pPr marL="0" indent="0">
              <a:buNone/>
              <a:defRPr sz="1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alaotsikko napsauttamalla</a:t>
            </a:r>
          </a:p>
        </p:txBody>
      </p:sp>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bg1">
                    <a:lumMod val="10000"/>
                    <a:lumOff val="90000"/>
                  </a:schemeClr>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8610598" y="6301946"/>
            <a:ext cx="2743201" cy="265002"/>
          </a:xfrm>
          <a:prstGeom prst="rect">
            <a:avLst/>
          </a:prstGeom>
        </p:spPr>
        <p:txBody>
          <a:bodyPr/>
          <a:lstStyle>
            <a:lvl1pPr>
              <a:defRPr>
                <a:solidFill>
                  <a:schemeClr val="bg1">
                    <a:lumMod val="10000"/>
                    <a:lumOff val="90000"/>
                  </a:schemeClr>
                </a:solidFill>
              </a:defRPr>
            </a:lvl1pPr>
          </a:lstStyle>
          <a:p>
            <a:endParaRPr lang="fi-FI" dirty="0"/>
          </a:p>
        </p:txBody>
      </p:sp>
      <p:pic>
        <p:nvPicPr>
          <p:cNvPr id="10" name="Kuva 9"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A828BCD1-8843-5448-9D4D-DD9A558660A7}"/>
              </a:ext>
            </a:extLst>
          </p:cNvPr>
          <p:cNvPicPr>
            <a:picLocks noChangeAspect="1"/>
          </p:cNvPicPr>
          <p:nvPr userDrawn="1"/>
        </p:nvPicPr>
        <p:blipFill>
          <a:blip r:embed="rId2"/>
          <a:srcRect/>
          <a:stretch/>
        </p:blipFill>
        <p:spPr>
          <a:xfrm>
            <a:off x="10292431" y="457308"/>
            <a:ext cx="1428260" cy="532764"/>
          </a:xfrm>
          <a:prstGeom prst="rect">
            <a:avLst/>
          </a:prstGeom>
        </p:spPr>
      </p:pic>
    </p:spTree>
    <p:extLst>
      <p:ext uri="{BB962C8B-B14F-4D97-AF65-F5344CB8AC3E}">
        <p14:creationId xmlns:p14="http://schemas.microsoft.com/office/powerpoint/2010/main" val="135925763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vaale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81972-9CD0-8444-9782-AFD9D3BD9E30}"/>
              </a:ext>
            </a:extLst>
          </p:cNvPr>
          <p:cNvSpPr>
            <a:spLocks noGrp="1"/>
          </p:cNvSpPr>
          <p:nvPr>
            <p:ph type="title" hasCustomPrompt="1"/>
          </p:nvPr>
        </p:nvSpPr>
        <p:spPr>
          <a:xfrm>
            <a:off x="838200" y="457308"/>
            <a:ext cx="9141823" cy="1445241"/>
          </a:xfrm>
          <a:prstGeom prst="rect">
            <a:avLst/>
          </a:prstGeom>
        </p:spPr>
        <p:txBody>
          <a:bodyPr anchor="b">
            <a:normAutofit/>
          </a:bodyPr>
          <a:lstStyle>
            <a:lvl1pPr>
              <a:defRPr sz="3600"/>
            </a:lvl1pPr>
          </a:lstStyle>
          <a:p>
            <a:r>
              <a:rPr lang="fi-FI" noProof="0" dirty="0"/>
              <a:t>Lisää otsikko napsauttamalla</a:t>
            </a:r>
          </a:p>
        </p:txBody>
      </p:sp>
      <p:cxnSp>
        <p:nvCxnSpPr>
          <p:cNvPr id="8" name="Suora yhdysviiva 7">
            <a:extLst>
              <a:ext uri="{FF2B5EF4-FFF2-40B4-BE49-F238E27FC236}">
                <a16:creationId xmlns:a16="http://schemas.microsoft.com/office/drawing/2014/main" id="{2FBA1795-2D78-6243-B83D-5CD869E2D4D6}"/>
              </a:ext>
              <a:ext uri="{C183D7F6-B498-43B3-948B-1728B52AA6E4}">
                <adec:decorative xmlns:adec="http://schemas.microsoft.com/office/drawing/2017/decorative" val="1"/>
              </a:ext>
            </a:extLst>
          </p:cNvPr>
          <p:cNvCxnSpPr>
            <a:cxnSpLocks/>
          </p:cNvCxnSpPr>
          <p:nvPr userDrawn="1"/>
        </p:nvCxnSpPr>
        <p:spPr>
          <a:xfrm>
            <a:off x="914399" y="2037712"/>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BB26E5B9-D87A-2546-976B-F366A08F6998}"/>
              </a:ext>
            </a:extLst>
          </p:cNvPr>
          <p:cNvSpPr>
            <a:spLocks noGrp="1"/>
          </p:cNvSpPr>
          <p:nvPr>
            <p:ph idx="1" hasCustomPrompt="1"/>
          </p:nvPr>
        </p:nvSpPr>
        <p:spPr>
          <a:xfrm>
            <a:off x="838200" y="2311053"/>
            <a:ext cx="10515600" cy="3718891"/>
          </a:xfrm>
          <a:prstGeom prst="rect">
            <a:avLst/>
          </a:prstGeom>
        </p:spPr>
        <p:txBody>
          <a:bodyPr/>
          <a:lstStyle>
            <a:lvl1pPr>
              <a:defRPr/>
            </a:lvl1pPr>
            <a:lvl2pPr>
              <a:defRPr/>
            </a:lvl2pPr>
            <a:lvl3pPr>
              <a:defRPr/>
            </a:lvl3pPr>
            <a:lvl4pPr>
              <a:defRPr/>
            </a:lvl4pPr>
            <a:lvl5pPr>
              <a:defRPr/>
            </a:lvl5pPr>
          </a:lstStyle>
          <a:p>
            <a:pPr lvl="0"/>
            <a:r>
              <a:rPr lang="fi-FI" noProof="0" dirty="0"/>
              <a:t>Lisää tekstiä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6" name="Dian numeron paikkamerkki 5">
            <a:extLst>
              <a:ext uri="{FF2B5EF4-FFF2-40B4-BE49-F238E27FC236}">
                <a16:creationId xmlns:a16="http://schemas.microsoft.com/office/drawing/2014/main" id="{15ECA2F7-CCC7-C941-A264-7A177D54DB37}"/>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860F440E-8CB7-1649-9F3C-214BB2574BD6}"/>
              </a:ext>
            </a:extLst>
          </p:cNvPr>
          <p:cNvSpPr>
            <a:spLocks noGrp="1"/>
          </p:cNvSpPr>
          <p:nvPr>
            <p:ph type="ftr" sz="quarter" idx="11"/>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1524661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ja sisältö, tumma">
    <p:bg>
      <p:bgPr>
        <a:gradFill flip="none" rotWithShape="1">
          <a:gsLst>
            <a:gs pos="0">
              <a:schemeClr val="bg2">
                <a:tint val="98000"/>
                <a:satMod val="130000"/>
                <a:shade val="90000"/>
                <a:lumMod val="103000"/>
              </a:schemeClr>
            </a:gs>
            <a:gs pos="51000">
              <a:schemeClr val="bg2">
                <a:shade val="63000"/>
                <a:satMod val="120000"/>
              </a:schemeClr>
            </a:gs>
          </a:gsLst>
          <a:lin ang="8100000" scaled="1"/>
          <a:tileRect/>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81972-9CD0-8444-9782-AFD9D3BD9E30}"/>
              </a:ext>
            </a:extLst>
          </p:cNvPr>
          <p:cNvSpPr>
            <a:spLocks noGrp="1"/>
          </p:cNvSpPr>
          <p:nvPr>
            <p:ph type="title" hasCustomPrompt="1"/>
          </p:nvPr>
        </p:nvSpPr>
        <p:spPr>
          <a:xfrm>
            <a:off x="838200" y="457308"/>
            <a:ext cx="9148354" cy="1445241"/>
          </a:xfrm>
          <a:prstGeom prst="rect">
            <a:avLst/>
          </a:prstGeom>
        </p:spPr>
        <p:txBody>
          <a:bodyPr anchor="b">
            <a:normAutofit/>
          </a:bodyPr>
          <a:lstStyle>
            <a:lvl1pPr>
              <a:defRPr sz="3600"/>
            </a:lvl1pPr>
          </a:lstStyle>
          <a:p>
            <a:r>
              <a:rPr lang="fi-FI" noProof="0" dirty="0"/>
              <a:t>Lisää otsikko napsauttamalla</a:t>
            </a:r>
          </a:p>
        </p:txBody>
      </p:sp>
      <p:cxnSp>
        <p:nvCxnSpPr>
          <p:cNvPr id="11" name="Suora yhdysviiva 10">
            <a:extLst>
              <a:ext uri="{FF2B5EF4-FFF2-40B4-BE49-F238E27FC236}">
                <a16:creationId xmlns:a16="http://schemas.microsoft.com/office/drawing/2014/main" id="{FDE95E59-4670-DE4F-AC61-DA85114D1CCF}"/>
              </a:ext>
              <a:ext uri="{C183D7F6-B498-43B3-948B-1728B52AA6E4}">
                <adec:decorative xmlns:adec="http://schemas.microsoft.com/office/drawing/2017/decorative" val="1"/>
              </a:ext>
            </a:extLst>
          </p:cNvPr>
          <p:cNvCxnSpPr>
            <a:cxnSpLocks/>
          </p:cNvCxnSpPr>
          <p:nvPr userDrawn="1"/>
        </p:nvCxnSpPr>
        <p:spPr>
          <a:xfrm>
            <a:off x="914399" y="2037712"/>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BB26E5B9-D87A-2546-976B-F366A08F6998}"/>
              </a:ext>
            </a:extLst>
          </p:cNvPr>
          <p:cNvSpPr>
            <a:spLocks noGrp="1"/>
          </p:cNvSpPr>
          <p:nvPr>
            <p:ph idx="1" hasCustomPrompt="1"/>
          </p:nvPr>
        </p:nvSpPr>
        <p:spPr>
          <a:xfrm>
            <a:off x="838200" y="2311053"/>
            <a:ext cx="10515600" cy="3720227"/>
          </a:xfrm>
          <a:prstGeom prst="rect">
            <a:avLst/>
          </a:prstGeom>
        </p:spPr>
        <p:txBody>
          <a:bodyPr anchor="t"/>
          <a:lstStyle>
            <a:lvl1pPr>
              <a:defRPr/>
            </a:lvl1pPr>
            <a:lvl2pPr>
              <a:defRPr/>
            </a:lvl2pPr>
            <a:lvl3pPr>
              <a:defRPr/>
            </a:lvl3pPr>
            <a:lvl4pPr>
              <a:defRPr/>
            </a:lvl4pPr>
            <a:lvl5pPr>
              <a:defRPr/>
            </a:lvl5pPr>
          </a:lstStyle>
          <a:p>
            <a:pPr lvl="0"/>
            <a:r>
              <a:rPr lang="fi-FI" noProof="0" dirty="0"/>
              <a:t>Lisää tekstiä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6" name="Dian numeron paikkamerkki 5">
            <a:extLst>
              <a:ext uri="{FF2B5EF4-FFF2-40B4-BE49-F238E27FC236}">
                <a16:creationId xmlns:a16="http://schemas.microsoft.com/office/drawing/2014/main" id="{15ECA2F7-CCC7-C941-A264-7A177D54DB37}"/>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bg1">
                    <a:lumMod val="10000"/>
                    <a:lumOff val="90000"/>
                  </a:schemeClr>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860F440E-8CB7-1649-9F3C-214BB2574BD6}"/>
              </a:ext>
            </a:extLst>
          </p:cNvPr>
          <p:cNvSpPr>
            <a:spLocks noGrp="1"/>
          </p:cNvSpPr>
          <p:nvPr>
            <p:ph type="ftr" sz="quarter" idx="11"/>
          </p:nvPr>
        </p:nvSpPr>
        <p:spPr>
          <a:xfrm>
            <a:off x="8610598" y="6301946"/>
            <a:ext cx="2743201" cy="265002"/>
          </a:xfrm>
          <a:prstGeom prst="rect">
            <a:avLst/>
          </a:prstGeom>
        </p:spPr>
        <p:txBody>
          <a:bodyPr/>
          <a:lstStyle>
            <a:lvl1pPr>
              <a:defRPr>
                <a:solidFill>
                  <a:schemeClr val="bg1">
                    <a:lumMod val="10000"/>
                    <a:lumOff val="90000"/>
                  </a:schemeClr>
                </a:solidFill>
              </a:defRPr>
            </a:lvl1pPr>
          </a:lstStyle>
          <a:p>
            <a:endParaRPr lang="fi-FI" dirty="0"/>
          </a:p>
        </p:txBody>
      </p:sp>
      <p:pic>
        <p:nvPicPr>
          <p:cNvPr id="12" name="Kuva 11"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FD106746-9AE6-DB46-AB9B-615B3D075EEA}"/>
              </a:ext>
            </a:extLst>
          </p:cNvPr>
          <p:cNvPicPr>
            <a:picLocks noChangeAspect="1"/>
          </p:cNvPicPr>
          <p:nvPr userDrawn="1"/>
        </p:nvPicPr>
        <p:blipFill>
          <a:blip r:embed="rId2"/>
          <a:srcRect/>
          <a:stretch/>
        </p:blipFill>
        <p:spPr>
          <a:xfrm>
            <a:off x="10292431" y="457308"/>
            <a:ext cx="1428260" cy="532764"/>
          </a:xfrm>
          <a:prstGeom prst="rect">
            <a:avLst/>
          </a:prstGeom>
          <a:noFill/>
        </p:spPr>
      </p:pic>
    </p:spTree>
    <p:extLst>
      <p:ext uri="{BB962C8B-B14F-4D97-AF65-F5344CB8AC3E}">
        <p14:creationId xmlns:p14="http://schemas.microsoft.com/office/powerpoint/2010/main" val="2533391505"/>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ilman viivaa, vaale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81972-9CD0-8444-9782-AFD9D3BD9E30}"/>
              </a:ext>
            </a:extLst>
          </p:cNvPr>
          <p:cNvSpPr>
            <a:spLocks noGrp="1"/>
          </p:cNvSpPr>
          <p:nvPr>
            <p:ph type="title" hasCustomPrompt="1"/>
          </p:nvPr>
        </p:nvSpPr>
        <p:spPr>
          <a:xfrm>
            <a:off x="838200" y="486562"/>
            <a:ext cx="9141823" cy="964734"/>
          </a:xfrm>
          <a:prstGeom prst="rect">
            <a:avLst/>
          </a:prstGeom>
        </p:spPr>
        <p:txBody>
          <a:bodyPr anchor="b">
            <a:normAutofit/>
          </a:bodyPr>
          <a:lstStyle>
            <a:lvl1pPr>
              <a:defRPr sz="3600"/>
            </a:lvl1pPr>
          </a:lstStyle>
          <a:p>
            <a:r>
              <a:rPr lang="fi-FI" noProof="0" dirty="0"/>
              <a:t>Lisää otsikko napsauttamalla</a:t>
            </a:r>
          </a:p>
        </p:txBody>
      </p:sp>
      <p:sp>
        <p:nvSpPr>
          <p:cNvPr id="3" name="Sisällön paikkamerkki 2">
            <a:extLst>
              <a:ext uri="{FF2B5EF4-FFF2-40B4-BE49-F238E27FC236}">
                <a16:creationId xmlns:a16="http://schemas.microsoft.com/office/drawing/2014/main" id="{BB26E5B9-D87A-2546-976B-F366A08F6998}"/>
              </a:ext>
            </a:extLst>
          </p:cNvPr>
          <p:cNvSpPr>
            <a:spLocks noGrp="1"/>
          </p:cNvSpPr>
          <p:nvPr>
            <p:ph idx="1" hasCustomPrompt="1"/>
          </p:nvPr>
        </p:nvSpPr>
        <p:spPr>
          <a:xfrm>
            <a:off x="838200" y="1736521"/>
            <a:ext cx="10515600" cy="4320000"/>
          </a:xfrm>
          <a:prstGeom prst="rect">
            <a:avLst/>
          </a:prstGeom>
        </p:spPr>
        <p:txBody>
          <a:bodyPr/>
          <a:lstStyle>
            <a:lvl1pPr>
              <a:defRPr/>
            </a:lvl1pPr>
            <a:lvl2pPr>
              <a:defRPr/>
            </a:lvl2pPr>
            <a:lvl3pPr>
              <a:defRPr/>
            </a:lvl3pPr>
            <a:lvl4pPr>
              <a:defRPr/>
            </a:lvl4pPr>
            <a:lvl5pPr>
              <a:defRPr/>
            </a:lvl5pPr>
          </a:lstStyle>
          <a:p>
            <a:pPr lvl="0"/>
            <a:r>
              <a:rPr lang="fi-FI" noProof="0" dirty="0"/>
              <a:t>Lisää tekstiä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6" name="Dian numeron paikkamerkki 5">
            <a:extLst>
              <a:ext uri="{FF2B5EF4-FFF2-40B4-BE49-F238E27FC236}">
                <a16:creationId xmlns:a16="http://schemas.microsoft.com/office/drawing/2014/main" id="{15ECA2F7-CCC7-C941-A264-7A177D54DB37}"/>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860F440E-8CB7-1649-9F3C-214BB2574BD6}"/>
              </a:ext>
            </a:extLst>
          </p:cNvPr>
          <p:cNvSpPr>
            <a:spLocks noGrp="1"/>
          </p:cNvSpPr>
          <p:nvPr>
            <p:ph type="ftr" sz="quarter" idx="11"/>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3407061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ja sisältö ilman viivaa, tumma">
    <p:bg>
      <p:bgPr>
        <a:gradFill flip="none" rotWithShape="1">
          <a:gsLst>
            <a:gs pos="0">
              <a:schemeClr val="bg2">
                <a:tint val="98000"/>
                <a:satMod val="130000"/>
                <a:shade val="90000"/>
                <a:lumMod val="103000"/>
              </a:schemeClr>
            </a:gs>
            <a:gs pos="51000">
              <a:schemeClr val="bg2">
                <a:shade val="63000"/>
                <a:satMod val="120000"/>
              </a:schemeClr>
            </a:gs>
          </a:gsLst>
          <a:lin ang="8100000" scaled="1"/>
          <a:tileRect/>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81972-9CD0-8444-9782-AFD9D3BD9E30}"/>
              </a:ext>
            </a:extLst>
          </p:cNvPr>
          <p:cNvSpPr>
            <a:spLocks noGrp="1"/>
          </p:cNvSpPr>
          <p:nvPr>
            <p:ph type="title" hasCustomPrompt="1"/>
          </p:nvPr>
        </p:nvSpPr>
        <p:spPr>
          <a:xfrm>
            <a:off x="838200" y="486000"/>
            <a:ext cx="9140400" cy="964800"/>
          </a:xfrm>
          <a:prstGeom prst="rect">
            <a:avLst/>
          </a:prstGeom>
        </p:spPr>
        <p:txBody>
          <a:bodyPr anchor="b">
            <a:normAutofit/>
          </a:bodyPr>
          <a:lstStyle>
            <a:lvl1pPr>
              <a:defRPr sz="3600"/>
            </a:lvl1pPr>
          </a:lstStyle>
          <a:p>
            <a:r>
              <a:rPr lang="fi-FI" noProof="0" dirty="0"/>
              <a:t>Lisää otsikko napsauttamalla</a:t>
            </a:r>
          </a:p>
        </p:txBody>
      </p:sp>
      <p:sp>
        <p:nvSpPr>
          <p:cNvPr id="3" name="Sisällön paikkamerkki 2">
            <a:extLst>
              <a:ext uri="{FF2B5EF4-FFF2-40B4-BE49-F238E27FC236}">
                <a16:creationId xmlns:a16="http://schemas.microsoft.com/office/drawing/2014/main" id="{BB26E5B9-D87A-2546-976B-F366A08F6998}"/>
              </a:ext>
            </a:extLst>
          </p:cNvPr>
          <p:cNvSpPr>
            <a:spLocks noGrp="1"/>
          </p:cNvSpPr>
          <p:nvPr>
            <p:ph idx="1" hasCustomPrompt="1"/>
          </p:nvPr>
        </p:nvSpPr>
        <p:spPr>
          <a:xfrm>
            <a:off x="838200" y="1735200"/>
            <a:ext cx="10515600" cy="4320000"/>
          </a:xfrm>
          <a:prstGeom prst="rect">
            <a:avLst/>
          </a:prstGeom>
        </p:spPr>
        <p:txBody>
          <a:bodyPr anchor="t"/>
          <a:lstStyle>
            <a:lvl1pPr>
              <a:defRPr/>
            </a:lvl1pPr>
            <a:lvl2pPr>
              <a:defRPr/>
            </a:lvl2pPr>
            <a:lvl3pPr>
              <a:defRPr/>
            </a:lvl3pPr>
            <a:lvl4pPr>
              <a:defRPr/>
            </a:lvl4pPr>
            <a:lvl5pPr>
              <a:defRPr/>
            </a:lvl5pPr>
          </a:lstStyle>
          <a:p>
            <a:pPr lvl="0"/>
            <a:r>
              <a:rPr lang="fi-FI" noProof="0" dirty="0"/>
              <a:t>Lisää tekstiä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6" name="Dian numeron paikkamerkki 5">
            <a:extLst>
              <a:ext uri="{FF2B5EF4-FFF2-40B4-BE49-F238E27FC236}">
                <a16:creationId xmlns:a16="http://schemas.microsoft.com/office/drawing/2014/main" id="{15ECA2F7-CCC7-C941-A264-7A177D54DB37}"/>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bg1">
                    <a:lumMod val="10000"/>
                    <a:lumOff val="90000"/>
                  </a:schemeClr>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860F440E-8CB7-1649-9F3C-214BB2574BD6}"/>
              </a:ext>
            </a:extLst>
          </p:cNvPr>
          <p:cNvSpPr>
            <a:spLocks noGrp="1"/>
          </p:cNvSpPr>
          <p:nvPr>
            <p:ph type="ftr" sz="quarter" idx="11"/>
          </p:nvPr>
        </p:nvSpPr>
        <p:spPr>
          <a:xfrm>
            <a:off x="8610598" y="6301946"/>
            <a:ext cx="2743201" cy="265002"/>
          </a:xfrm>
          <a:prstGeom prst="rect">
            <a:avLst/>
          </a:prstGeom>
        </p:spPr>
        <p:txBody>
          <a:bodyPr/>
          <a:lstStyle>
            <a:lvl1pPr>
              <a:defRPr>
                <a:solidFill>
                  <a:schemeClr val="bg1">
                    <a:lumMod val="10000"/>
                    <a:lumOff val="90000"/>
                  </a:schemeClr>
                </a:solidFill>
              </a:defRPr>
            </a:lvl1pPr>
          </a:lstStyle>
          <a:p>
            <a:endParaRPr lang="fi-FI" dirty="0"/>
          </a:p>
        </p:txBody>
      </p:sp>
      <p:pic>
        <p:nvPicPr>
          <p:cNvPr id="12" name="Kuva 11"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FD106746-9AE6-DB46-AB9B-615B3D075EEA}"/>
              </a:ext>
            </a:extLst>
          </p:cNvPr>
          <p:cNvPicPr>
            <a:picLocks noChangeAspect="1"/>
          </p:cNvPicPr>
          <p:nvPr userDrawn="1"/>
        </p:nvPicPr>
        <p:blipFill>
          <a:blip r:embed="rId2"/>
          <a:srcRect/>
          <a:stretch/>
        </p:blipFill>
        <p:spPr>
          <a:xfrm>
            <a:off x="10292431" y="457308"/>
            <a:ext cx="1428260" cy="532764"/>
          </a:xfrm>
          <a:prstGeom prst="rect">
            <a:avLst/>
          </a:prstGeom>
          <a:noFill/>
        </p:spPr>
      </p:pic>
    </p:spTree>
    <p:extLst>
      <p:ext uri="{BB962C8B-B14F-4D97-AF65-F5344CB8AC3E}">
        <p14:creationId xmlns:p14="http://schemas.microsoft.com/office/powerpoint/2010/main" val="256922583"/>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dia, teksti ja kuvapaikka">
    <p:spTree>
      <p:nvGrpSpPr>
        <p:cNvPr id="1" name=""/>
        <p:cNvGrpSpPr/>
        <p:nvPr/>
      </p:nvGrpSpPr>
      <p:grpSpPr>
        <a:xfrm>
          <a:off x="0" y="0"/>
          <a:ext cx="0" cy="0"/>
          <a:chOff x="0" y="0"/>
          <a:chExt cx="0" cy="0"/>
        </a:xfrm>
      </p:grpSpPr>
      <p:sp>
        <p:nvSpPr>
          <p:cNvPr id="8" name="Otsikko 1">
            <a:extLst>
              <a:ext uri="{FF2B5EF4-FFF2-40B4-BE49-F238E27FC236}">
                <a16:creationId xmlns:a16="http://schemas.microsoft.com/office/drawing/2014/main" id="{4C8A3E56-2AEA-454E-8881-57A2B83F3561}"/>
              </a:ext>
            </a:extLst>
          </p:cNvPr>
          <p:cNvSpPr>
            <a:spLocks noGrp="1"/>
          </p:cNvSpPr>
          <p:nvPr>
            <p:ph type="title" hasCustomPrompt="1"/>
          </p:nvPr>
        </p:nvSpPr>
        <p:spPr>
          <a:xfrm>
            <a:off x="836612" y="1547813"/>
            <a:ext cx="4044827" cy="1496279"/>
          </a:xfrm>
          <a:prstGeom prst="rect">
            <a:avLst/>
          </a:prstGeom>
        </p:spPr>
        <p:txBody>
          <a:bodyPr anchor="b">
            <a:normAutofit/>
          </a:bodyPr>
          <a:lstStyle>
            <a:lvl1pPr>
              <a:defRPr sz="3600"/>
            </a:lvl1pPr>
          </a:lstStyle>
          <a:p>
            <a:r>
              <a:rPr lang="fi-FI" noProof="0" dirty="0"/>
              <a:t>Lisää otsikko napsauttamalla</a:t>
            </a:r>
          </a:p>
        </p:txBody>
      </p:sp>
      <p:cxnSp>
        <p:nvCxnSpPr>
          <p:cNvPr id="12" name="Suora yhdysviiva 11">
            <a:extLst>
              <a:ext uri="{FF2B5EF4-FFF2-40B4-BE49-F238E27FC236}">
                <a16:creationId xmlns:a16="http://schemas.microsoft.com/office/drawing/2014/main" id="{0F2F6D48-3573-CA42-9758-9CB7A8AD1A42}"/>
              </a:ext>
              <a:ext uri="{C183D7F6-B498-43B3-948B-1728B52AA6E4}">
                <adec:decorative xmlns:adec="http://schemas.microsoft.com/office/drawing/2017/decorative" val="1"/>
              </a:ext>
            </a:extLst>
          </p:cNvPr>
          <p:cNvCxnSpPr>
            <a:cxnSpLocks/>
          </p:cNvCxnSpPr>
          <p:nvPr userDrawn="1"/>
        </p:nvCxnSpPr>
        <p:spPr>
          <a:xfrm>
            <a:off x="914399" y="3215076"/>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kstin paikkamerkki 3">
            <a:extLst>
              <a:ext uri="{FF2B5EF4-FFF2-40B4-BE49-F238E27FC236}">
                <a16:creationId xmlns:a16="http://schemas.microsoft.com/office/drawing/2014/main" id="{00DF563E-B13C-B943-85FA-F3E23AE8A908}"/>
              </a:ext>
            </a:extLst>
          </p:cNvPr>
          <p:cNvSpPr>
            <a:spLocks noGrp="1"/>
          </p:cNvSpPr>
          <p:nvPr>
            <p:ph type="body" sz="half" idx="2" hasCustomPrompt="1"/>
          </p:nvPr>
        </p:nvSpPr>
        <p:spPr>
          <a:xfrm>
            <a:off x="839788" y="3429000"/>
            <a:ext cx="4044827" cy="243998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Lisää tekstiä napsauttamalla</a:t>
            </a:r>
          </a:p>
        </p:txBody>
      </p:sp>
      <p:sp>
        <p:nvSpPr>
          <p:cNvPr id="3" name="Kuvan paikkamerkki 2">
            <a:extLst>
              <a:ext uri="{FF2B5EF4-FFF2-40B4-BE49-F238E27FC236}">
                <a16:creationId xmlns:a16="http://schemas.microsoft.com/office/drawing/2014/main" id="{6762679B-B9BC-5E48-9818-4598D45975B3}"/>
              </a:ext>
            </a:extLst>
          </p:cNvPr>
          <p:cNvSpPr>
            <a:spLocks noGrp="1"/>
          </p:cNvSpPr>
          <p:nvPr>
            <p:ph type="pic" idx="1"/>
          </p:nvPr>
        </p:nvSpPr>
        <p:spPr>
          <a:xfrm>
            <a:off x="5194056" y="1547813"/>
            <a:ext cx="6161332" cy="4313238"/>
          </a:xfrm>
          <a:prstGeom prst="rect">
            <a:avLst/>
          </a:prstGeom>
          <a:solidFill>
            <a:srgbClr val="FDEEE9"/>
          </a:solidFill>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dirty="0"/>
              <a:t>Lisää kuva napsauttamalla kuvaketta</a:t>
            </a:r>
          </a:p>
        </p:txBody>
      </p:sp>
      <p:sp>
        <p:nvSpPr>
          <p:cNvPr id="7" name="Dian numeron paikkamerkki 6">
            <a:extLst>
              <a:ext uri="{FF2B5EF4-FFF2-40B4-BE49-F238E27FC236}">
                <a16:creationId xmlns:a16="http://schemas.microsoft.com/office/drawing/2014/main" id="{40F78E5C-2CE2-4945-82A1-8C11AF5A76FA}"/>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6" name="Alatunnisteen paikkamerkki 5">
            <a:extLst>
              <a:ext uri="{FF2B5EF4-FFF2-40B4-BE49-F238E27FC236}">
                <a16:creationId xmlns:a16="http://schemas.microsoft.com/office/drawing/2014/main" id="{D572D04E-9FB9-1744-99AE-2592694BF510}"/>
              </a:ext>
            </a:extLst>
          </p:cNvPr>
          <p:cNvSpPr>
            <a:spLocks noGrp="1"/>
          </p:cNvSpPr>
          <p:nvPr>
            <p:ph type="ftr" sz="quarter" idx="11"/>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13137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dia, teksti ja kaaviopaikka">
    <p:spTree>
      <p:nvGrpSpPr>
        <p:cNvPr id="1" name=""/>
        <p:cNvGrpSpPr/>
        <p:nvPr/>
      </p:nvGrpSpPr>
      <p:grpSpPr>
        <a:xfrm>
          <a:off x="0" y="0"/>
          <a:ext cx="0" cy="0"/>
          <a:chOff x="0" y="0"/>
          <a:chExt cx="0" cy="0"/>
        </a:xfrm>
      </p:grpSpPr>
      <p:sp>
        <p:nvSpPr>
          <p:cNvPr id="8" name="Otsikko 1">
            <a:extLst>
              <a:ext uri="{FF2B5EF4-FFF2-40B4-BE49-F238E27FC236}">
                <a16:creationId xmlns:a16="http://schemas.microsoft.com/office/drawing/2014/main" id="{49674E88-8AF0-B64D-A779-F7D04B9CBF84}"/>
              </a:ext>
            </a:extLst>
          </p:cNvPr>
          <p:cNvSpPr>
            <a:spLocks noGrp="1"/>
          </p:cNvSpPr>
          <p:nvPr>
            <p:ph type="title" hasCustomPrompt="1"/>
          </p:nvPr>
        </p:nvSpPr>
        <p:spPr>
          <a:xfrm>
            <a:off x="836612" y="1547813"/>
            <a:ext cx="4044827" cy="1496279"/>
          </a:xfrm>
          <a:prstGeom prst="rect">
            <a:avLst/>
          </a:prstGeom>
        </p:spPr>
        <p:txBody>
          <a:bodyPr anchor="b">
            <a:normAutofit/>
          </a:bodyPr>
          <a:lstStyle>
            <a:lvl1pPr>
              <a:defRPr sz="3600"/>
            </a:lvl1pPr>
          </a:lstStyle>
          <a:p>
            <a:r>
              <a:rPr lang="fi-FI" noProof="0" dirty="0"/>
              <a:t>Lisää otsikko napsauttamalla</a:t>
            </a:r>
          </a:p>
        </p:txBody>
      </p:sp>
      <p:cxnSp>
        <p:nvCxnSpPr>
          <p:cNvPr id="10" name="Suora yhdysviiva 9">
            <a:extLst>
              <a:ext uri="{FF2B5EF4-FFF2-40B4-BE49-F238E27FC236}">
                <a16:creationId xmlns:a16="http://schemas.microsoft.com/office/drawing/2014/main" id="{DE1B4F66-EEDF-DC47-BA87-414DBCD6808F}"/>
              </a:ext>
              <a:ext uri="{C183D7F6-B498-43B3-948B-1728B52AA6E4}">
                <adec:decorative xmlns:adec="http://schemas.microsoft.com/office/drawing/2017/decorative" val="1"/>
              </a:ext>
            </a:extLst>
          </p:cNvPr>
          <p:cNvCxnSpPr>
            <a:cxnSpLocks/>
          </p:cNvCxnSpPr>
          <p:nvPr userDrawn="1"/>
        </p:nvCxnSpPr>
        <p:spPr>
          <a:xfrm>
            <a:off x="914399" y="3215076"/>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kstin paikkamerkki 3">
            <a:extLst>
              <a:ext uri="{FF2B5EF4-FFF2-40B4-BE49-F238E27FC236}">
                <a16:creationId xmlns:a16="http://schemas.microsoft.com/office/drawing/2014/main" id="{9763C4C9-F2E7-4C45-BEAE-FF133AD1F8E1}"/>
              </a:ext>
            </a:extLst>
          </p:cNvPr>
          <p:cNvSpPr>
            <a:spLocks noGrp="1"/>
          </p:cNvSpPr>
          <p:nvPr>
            <p:ph type="body" sz="half" idx="2" hasCustomPrompt="1"/>
          </p:nvPr>
        </p:nvSpPr>
        <p:spPr>
          <a:xfrm>
            <a:off x="839788" y="3429000"/>
            <a:ext cx="4044827" cy="243998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Lisää tekstiä napsauttamalla</a:t>
            </a:r>
          </a:p>
        </p:txBody>
      </p:sp>
      <p:sp>
        <p:nvSpPr>
          <p:cNvPr id="7" name="Kaavion paikkamerkki 6">
            <a:extLst>
              <a:ext uri="{FF2B5EF4-FFF2-40B4-BE49-F238E27FC236}">
                <a16:creationId xmlns:a16="http://schemas.microsoft.com/office/drawing/2014/main" id="{726EE141-E3DB-7843-BE01-750FBD250375}"/>
              </a:ext>
            </a:extLst>
          </p:cNvPr>
          <p:cNvSpPr>
            <a:spLocks noGrp="1"/>
          </p:cNvSpPr>
          <p:nvPr>
            <p:ph type="chart" sz="quarter" idx="13"/>
          </p:nvPr>
        </p:nvSpPr>
        <p:spPr>
          <a:xfrm>
            <a:off x="5197230" y="1547813"/>
            <a:ext cx="6163200" cy="4313237"/>
          </a:xfrm>
          <a:prstGeom prst="rect">
            <a:avLst/>
          </a:prstGeom>
          <a:solidFill>
            <a:srgbClr val="FDEEE9"/>
          </a:solidFill>
        </p:spPr>
        <p:txBody>
          <a:bodyPr>
            <a:normAutofit/>
          </a:bodyPr>
          <a:lstStyle>
            <a:lvl1pPr marL="0" indent="0">
              <a:buNone/>
              <a:defRPr sz="2000"/>
            </a:lvl1pPr>
          </a:lstStyle>
          <a:p>
            <a:r>
              <a:rPr lang="fi-FI" noProof="0" dirty="0"/>
              <a:t>Lisää kaavio napsauttamalla kuvaketta</a:t>
            </a:r>
          </a:p>
        </p:txBody>
      </p:sp>
      <p:sp>
        <p:nvSpPr>
          <p:cNvPr id="5" name="Dian numeron paikkamerkki 4">
            <a:extLst>
              <a:ext uri="{FF2B5EF4-FFF2-40B4-BE49-F238E27FC236}">
                <a16:creationId xmlns:a16="http://schemas.microsoft.com/office/drawing/2014/main" id="{1A207633-F761-9347-A050-3724999C84B9}"/>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4" name="Alatunnisteen paikkamerkki 3">
            <a:extLst>
              <a:ext uri="{FF2B5EF4-FFF2-40B4-BE49-F238E27FC236}">
                <a16:creationId xmlns:a16="http://schemas.microsoft.com/office/drawing/2014/main" id="{F930D09C-810E-8747-BF4F-487E3AE1E1CE}"/>
              </a:ext>
            </a:extLst>
          </p:cNvPr>
          <p:cNvSpPr>
            <a:spLocks noGrp="1"/>
          </p:cNvSpPr>
          <p:nvPr>
            <p:ph type="ftr" sz="quarter" idx="11"/>
          </p:nvPr>
        </p:nvSpPr>
        <p:spPr>
          <a:xfrm>
            <a:off x="8610598" y="6301946"/>
            <a:ext cx="2743201" cy="265002"/>
          </a:xfrm>
          <a:prstGeom prst="rect">
            <a:avLst/>
          </a:prstGeom>
        </p:spPr>
        <p:txBody>
          <a:bodyPr/>
          <a:lstStyle/>
          <a:p>
            <a:endParaRPr lang="fi-FI"/>
          </a:p>
        </p:txBody>
      </p:sp>
    </p:spTree>
    <p:extLst>
      <p:ext uri="{BB962C8B-B14F-4D97-AF65-F5344CB8AC3E}">
        <p14:creationId xmlns:p14="http://schemas.microsoft.com/office/powerpoint/2010/main" val="2246328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dia, kaksi sisältökohdetta">
    <p:spTree>
      <p:nvGrpSpPr>
        <p:cNvPr id="1" name=""/>
        <p:cNvGrpSpPr/>
        <p:nvPr/>
      </p:nvGrpSpPr>
      <p:grpSpPr>
        <a:xfrm>
          <a:off x="0" y="0"/>
          <a:ext cx="0" cy="0"/>
          <a:chOff x="0" y="0"/>
          <a:chExt cx="0" cy="0"/>
        </a:xfrm>
      </p:grpSpPr>
      <p:sp>
        <p:nvSpPr>
          <p:cNvPr id="9" name="Otsikon paikkamerkki 1">
            <a:extLst>
              <a:ext uri="{FF2B5EF4-FFF2-40B4-BE49-F238E27FC236}">
                <a16:creationId xmlns:a16="http://schemas.microsoft.com/office/drawing/2014/main" id="{38650429-6599-9849-B8B7-AF89295AFA12}"/>
              </a:ext>
            </a:extLst>
          </p:cNvPr>
          <p:cNvSpPr>
            <a:spLocks noGrp="1"/>
          </p:cNvSpPr>
          <p:nvPr>
            <p:ph type="title" hasCustomPrompt="1"/>
          </p:nvPr>
        </p:nvSpPr>
        <p:spPr>
          <a:xfrm>
            <a:off x="838200" y="457308"/>
            <a:ext cx="9129963" cy="1445241"/>
          </a:xfrm>
          <a:prstGeom prst="rect">
            <a:avLst/>
          </a:prstGeom>
        </p:spPr>
        <p:txBody>
          <a:bodyPr vert="horz" lIns="91440" tIns="45720" rIns="91440" bIns="45720" rtlCol="0" anchor="b">
            <a:normAutofit/>
          </a:bodyPr>
          <a:lstStyle>
            <a:lvl1pPr>
              <a:defRPr sz="3600"/>
            </a:lvl1pPr>
          </a:lstStyle>
          <a:p>
            <a:r>
              <a:rPr lang="fi-FI" noProof="0" dirty="0"/>
              <a:t>Lisää otsikko napsauttamalla.</a:t>
            </a:r>
          </a:p>
        </p:txBody>
      </p:sp>
      <p:sp>
        <p:nvSpPr>
          <p:cNvPr id="10" name="Tekstin paikkamerkki 3">
            <a:extLst>
              <a:ext uri="{FF2B5EF4-FFF2-40B4-BE49-F238E27FC236}">
                <a16:creationId xmlns:a16="http://schemas.microsoft.com/office/drawing/2014/main" id="{890360EB-3014-EC49-8EE7-423AAA1BCC72}"/>
              </a:ext>
            </a:extLst>
          </p:cNvPr>
          <p:cNvSpPr>
            <a:spLocks noGrp="1"/>
          </p:cNvSpPr>
          <p:nvPr>
            <p:ph type="body" sz="half" idx="13" hasCustomPrompt="1"/>
          </p:nvPr>
        </p:nvSpPr>
        <p:spPr>
          <a:xfrm>
            <a:off x="839788" y="2109650"/>
            <a:ext cx="5220000" cy="4067312"/>
          </a:xfrm>
          <a:prstGeom prst="rect">
            <a:avLst/>
          </a:prstGeom>
          <a:solidFill>
            <a:srgbClr val="FDEEE9"/>
          </a:solidFill>
        </p:spPr>
        <p:txBody>
          <a:bodyPr lIns="251999" tIns="180000" rIns="251999" bIns="18000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Lisää tekstiä napsauttamalla</a:t>
            </a:r>
          </a:p>
        </p:txBody>
      </p:sp>
      <p:sp>
        <p:nvSpPr>
          <p:cNvPr id="4" name="Sisällön paikkamerkki 3">
            <a:extLst>
              <a:ext uri="{FF2B5EF4-FFF2-40B4-BE49-F238E27FC236}">
                <a16:creationId xmlns:a16="http://schemas.microsoft.com/office/drawing/2014/main" id="{9F757219-CD75-CA4D-8FF0-53818169189C}"/>
              </a:ext>
            </a:extLst>
          </p:cNvPr>
          <p:cNvSpPr>
            <a:spLocks noGrp="1"/>
          </p:cNvSpPr>
          <p:nvPr>
            <p:ph sz="half" idx="2" hasCustomPrompt="1"/>
          </p:nvPr>
        </p:nvSpPr>
        <p:spPr>
          <a:xfrm>
            <a:off x="6172200" y="2109649"/>
            <a:ext cx="5220000" cy="4067313"/>
          </a:xfrm>
          <a:prstGeom prst="rect">
            <a:avLst/>
          </a:prstGeom>
          <a:solidFill>
            <a:srgbClr val="EFF2FA"/>
          </a:solidFill>
        </p:spPr>
        <p:txBody>
          <a:bodyPr lIns="216000" tIns="144000" rIns="216000" bIns="144000" anchor="t"/>
          <a:lstStyle>
            <a:lvl2pPr>
              <a:defRPr/>
            </a:lvl2pPr>
            <a:lvl3pPr>
              <a:defRPr/>
            </a:lvl3pPr>
            <a:lvl4pPr>
              <a:defRPr/>
            </a:lvl4pPr>
            <a:lvl5pPr>
              <a:defRPr/>
            </a:lvl5pPr>
          </a:lstStyle>
          <a:p>
            <a:pPr lvl="0"/>
            <a:r>
              <a:rPr lang="fi-FI" noProof="0" dirty="0"/>
              <a:t>Lisää tekstiä napsauttamalla</a:t>
            </a:r>
          </a:p>
          <a:p>
            <a:pPr lvl="1"/>
            <a:r>
              <a:rPr lang="fi-FI" noProof="0" dirty="0"/>
              <a:t>toinen taso</a:t>
            </a:r>
          </a:p>
          <a:p>
            <a:pPr lvl="2"/>
            <a:r>
              <a:rPr lang="fi-FI" noProof="0" dirty="0"/>
              <a:t>kolmas taso</a:t>
            </a:r>
          </a:p>
          <a:p>
            <a:pPr lvl="3"/>
            <a:r>
              <a:rPr lang="fi-FI" noProof="0" dirty="0"/>
              <a:t>neljäs taso</a:t>
            </a:r>
          </a:p>
          <a:p>
            <a:pPr lvl="4"/>
            <a:r>
              <a:rPr lang="fi-FI" noProof="0" dirty="0"/>
              <a:t>viides taso</a:t>
            </a:r>
          </a:p>
        </p:txBody>
      </p:sp>
      <p:sp>
        <p:nvSpPr>
          <p:cNvPr id="7" name="Dian numeron paikkamerkki 6">
            <a:extLst>
              <a:ext uri="{FF2B5EF4-FFF2-40B4-BE49-F238E27FC236}">
                <a16:creationId xmlns:a16="http://schemas.microsoft.com/office/drawing/2014/main" id="{0CA2F8FC-1F12-C047-94A1-F2AF07FB938E}"/>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6" name="Alatunnisteen paikkamerkki 5">
            <a:extLst>
              <a:ext uri="{FF2B5EF4-FFF2-40B4-BE49-F238E27FC236}">
                <a16:creationId xmlns:a16="http://schemas.microsoft.com/office/drawing/2014/main" id="{742F6044-7D3F-0B4B-AFE9-372237F04746}"/>
              </a:ext>
            </a:extLst>
          </p:cNvPr>
          <p:cNvSpPr>
            <a:spLocks noGrp="1"/>
          </p:cNvSpPr>
          <p:nvPr>
            <p:ph type="ftr" sz="quarter" idx="11"/>
          </p:nvPr>
        </p:nvSpPr>
        <p:spPr>
          <a:xfrm>
            <a:off x="8610598" y="6301946"/>
            <a:ext cx="2743201" cy="265002"/>
          </a:xfrm>
          <a:prstGeom prst="rect">
            <a:avLst/>
          </a:prstGeom>
        </p:spPr>
        <p:txBody>
          <a:bodyPr/>
          <a:lstStyle/>
          <a:p>
            <a:endParaRPr lang="fi-FI" dirty="0"/>
          </a:p>
        </p:txBody>
      </p:sp>
    </p:spTree>
    <p:extLst>
      <p:ext uri="{BB962C8B-B14F-4D97-AF65-F5344CB8AC3E}">
        <p14:creationId xmlns:p14="http://schemas.microsoft.com/office/powerpoint/2010/main" val="639163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dia, isolla kuvapaikalla">
    <p:spTree>
      <p:nvGrpSpPr>
        <p:cNvPr id="1" name=""/>
        <p:cNvGrpSpPr/>
        <p:nvPr/>
      </p:nvGrpSpPr>
      <p:grpSpPr>
        <a:xfrm>
          <a:off x="0" y="0"/>
          <a:ext cx="0" cy="0"/>
          <a:chOff x="0" y="0"/>
          <a:chExt cx="0" cy="0"/>
        </a:xfrm>
      </p:grpSpPr>
      <p:sp>
        <p:nvSpPr>
          <p:cNvPr id="10" name="Otsikko 1">
            <a:extLst>
              <a:ext uri="{FF2B5EF4-FFF2-40B4-BE49-F238E27FC236}">
                <a16:creationId xmlns:a16="http://schemas.microsoft.com/office/drawing/2014/main" id="{30831A71-A2F8-5B49-B6CF-89BE9C54A2A8}"/>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4" name="Suora yhdysviiva 13">
            <a:extLst>
              <a:ext uri="{FF2B5EF4-FFF2-40B4-BE49-F238E27FC236}">
                <a16:creationId xmlns:a16="http://schemas.microsoft.com/office/drawing/2014/main" id="{4998DC57-4AA4-B94E-AEFE-A150785216BC}"/>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167417FE-A5F9-9445-8C44-2D3B82D50F81}"/>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sp>
        <p:nvSpPr>
          <p:cNvPr id="11" name="Kuvan paikkamerkki 2">
            <a:extLst>
              <a:ext uri="{FF2B5EF4-FFF2-40B4-BE49-F238E27FC236}">
                <a16:creationId xmlns:a16="http://schemas.microsoft.com/office/drawing/2014/main" id="{D5E1D3E0-E066-DF48-B9BA-853A9C6980B9}"/>
              </a:ext>
            </a:extLst>
          </p:cNvPr>
          <p:cNvSpPr>
            <a:spLocks noGrp="1"/>
          </p:cNvSpPr>
          <p:nvPr>
            <p:ph type="pic" idx="13"/>
          </p:nvPr>
        </p:nvSpPr>
        <p:spPr>
          <a:xfrm>
            <a:off x="6984998" y="0"/>
            <a:ext cx="5207001" cy="6857997"/>
          </a:xfrm>
          <a:prstGeom prst="rect">
            <a:avLst/>
          </a:prstGeom>
          <a:solidFill>
            <a:srgbClr val="FDEEE9"/>
          </a:solidFill>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noProof="0" dirty="0"/>
              <a:t>Lisää kuva napsauttamalla kuvaketta</a:t>
            </a:r>
          </a:p>
        </p:txBody>
      </p:sp>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spTree>
    <p:extLst>
      <p:ext uri="{BB962C8B-B14F-4D97-AF65-F5344CB8AC3E}">
        <p14:creationId xmlns:p14="http://schemas.microsoft.com/office/powerpoint/2010/main" val="514352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dia 01 lääkäri">
    <p:spTree>
      <p:nvGrpSpPr>
        <p:cNvPr id="1" name=""/>
        <p:cNvGrpSpPr/>
        <p:nvPr/>
      </p:nvGrpSpPr>
      <p:grpSpPr>
        <a:xfrm>
          <a:off x="0" y="0"/>
          <a:ext cx="0" cy="0"/>
          <a:chOff x="0" y="0"/>
          <a:chExt cx="0" cy="0"/>
        </a:xfrm>
      </p:grpSpPr>
      <p:sp>
        <p:nvSpPr>
          <p:cNvPr id="16" name="Otsikko 1">
            <a:extLst>
              <a:ext uri="{FF2B5EF4-FFF2-40B4-BE49-F238E27FC236}">
                <a16:creationId xmlns:a16="http://schemas.microsoft.com/office/drawing/2014/main" id="{3CEEAE62-3569-B64E-9A2A-D9AACEAC986E}"/>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2" name="Suora yhdysviiva 11">
            <a:extLst>
              <a:ext uri="{FF2B5EF4-FFF2-40B4-BE49-F238E27FC236}">
                <a16:creationId xmlns:a16="http://schemas.microsoft.com/office/drawing/2014/main" id="{0F3BD7B6-6515-894C-8E95-0FB576929817}"/>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Tekstin paikkamerkki 2">
            <a:extLst>
              <a:ext uri="{FF2B5EF4-FFF2-40B4-BE49-F238E27FC236}">
                <a16:creationId xmlns:a16="http://schemas.microsoft.com/office/drawing/2014/main" id="{A310C77D-9586-ED4D-B213-5F322B4B129B}"/>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Mieslääkäri jolla on yllään suojapäähine, hengityssuojain ja suojakäsineet. Käsissään hänellä on toimenpiteeseen tarvittavia esineitä">
            <a:extLst>
              <a:ext uri="{FF2B5EF4-FFF2-40B4-BE49-F238E27FC236}">
                <a16:creationId xmlns:a16="http://schemas.microsoft.com/office/drawing/2014/main" id="{08A93443-382E-3E4D-B1D1-F2DB712D634B}"/>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1" name="Kuva 10"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2CB39477-FA92-1241-B9E6-C807F3A777CC}"/>
              </a:ext>
            </a:extLst>
          </p:cNvPr>
          <p:cNvPicPr>
            <a:picLocks noChangeAspect="1"/>
          </p:cNvPicPr>
          <p:nvPr userDrawn="1"/>
        </p:nvPicPr>
        <p:blipFill>
          <a:blip r:embed="rId3"/>
          <a:srcRect/>
          <a:stretch/>
        </p:blipFill>
        <p:spPr>
          <a:xfrm>
            <a:off x="10292431" y="457308"/>
            <a:ext cx="1428260" cy="532764"/>
          </a:xfrm>
          <a:prstGeom prst="rect">
            <a:avLst/>
          </a:prstGeom>
        </p:spPr>
      </p:pic>
    </p:spTree>
    <p:extLst>
      <p:ext uri="{BB962C8B-B14F-4D97-AF65-F5344CB8AC3E}">
        <p14:creationId xmlns:p14="http://schemas.microsoft.com/office/powerpoint/2010/main" val="16487416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uvadia 02 sairaanhoitaja">
    <p:bg>
      <p:bgPr>
        <a:solidFill>
          <a:schemeClr val="bg1"/>
        </a:solidFill>
        <a:effectLst/>
      </p:bgPr>
    </p:bg>
    <p:spTree>
      <p:nvGrpSpPr>
        <p:cNvPr id="1" name=""/>
        <p:cNvGrpSpPr/>
        <p:nvPr/>
      </p:nvGrpSpPr>
      <p:grpSpPr>
        <a:xfrm>
          <a:off x="0" y="0"/>
          <a:ext cx="0" cy="0"/>
          <a:chOff x="0" y="0"/>
          <a:chExt cx="0" cy="0"/>
        </a:xfrm>
      </p:grpSpPr>
      <p:sp>
        <p:nvSpPr>
          <p:cNvPr id="40" name="Otsikko 1">
            <a:extLst>
              <a:ext uri="{FF2B5EF4-FFF2-40B4-BE49-F238E27FC236}">
                <a16:creationId xmlns:a16="http://schemas.microsoft.com/office/drawing/2014/main" id="{25F3E70A-07E1-F747-A45A-63DF413CF8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43" name="Suora yhdysviiva 42">
            <a:extLst>
              <a:ext uri="{FF2B5EF4-FFF2-40B4-BE49-F238E27FC236}">
                <a16:creationId xmlns:a16="http://schemas.microsoft.com/office/drawing/2014/main" id="{2A1CC649-B0A8-EA46-85B2-257C12C5C1EF}"/>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1" name="Tekstin paikkamerkki 2">
            <a:extLst>
              <a:ext uri="{FF2B5EF4-FFF2-40B4-BE49-F238E27FC236}">
                <a16:creationId xmlns:a16="http://schemas.microsoft.com/office/drawing/2014/main" id="{9C2ACCD5-5103-A649-8ACB-E0763027BDFF}"/>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Sairaanhoitajan asussa olevalla naisella on yllään kasvomaski. Nainen tutkii tutkimushuoneessa laitetta">
            <a:extLst>
              <a:ext uri="{FF2B5EF4-FFF2-40B4-BE49-F238E27FC236}">
                <a16:creationId xmlns:a16="http://schemas.microsoft.com/office/drawing/2014/main" id="{3D3A585F-EB3B-DA6A-40FB-D3644E0A20AB}"/>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44" name="Dian numeron paikkamerkki 5">
            <a:extLst>
              <a:ext uri="{FF2B5EF4-FFF2-40B4-BE49-F238E27FC236}">
                <a16:creationId xmlns:a16="http://schemas.microsoft.com/office/drawing/2014/main" id="{C50EF18D-BA39-A24E-8A1B-767C3183F6A5}"/>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39" name="Kuva 38"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826EEF09-B775-6E43-AE5B-50455E02939C}"/>
              </a:ext>
            </a:extLst>
          </p:cNvPr>
          <p:cNvPicPr>
            <a:picLocks noChangeAspect="1"/>
          </p:cNvPicPr>
          <p:nvPr userDrawn="1"/>
        </p:nvPicPr>
        <p:blipFill>
          <a:blip r:embed="rId3"/>
          <a:srcRect/>
          <a:stretch/>
        </p:blipFill>
        <p:spPr>
          <a:xfrm>
            <a:off x="10292431" y="457308"/>
            <a:ext cx="1428260" cy="532764"/>
          </a:xfrm>
          <a:prstGeom prst="rect">
            <a:avLst/>
          </a:prstGeom>
        </p:spPr>
      </p:pic>
    </p:spTree>
    <p:extLst>
      <p:ext uri="{BB962C8B-B14F-4D97-AF65-F5344CB8AC3E}">
        <p14:creationId xmlns:p14="http://schemas.microsoft.com/office/powerpoint/2010/main" val="20128831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uvadia 03 hammaslääkäri">
    <p:spTree>
      <p:nvGrpSpPr>
        <p:cNvPr id="1" name=""/>
        <p:cNvGrpSpPr/>
        <p:nvPr/>
      </p:nvGrpSpPr>
      <p:grpSpPr>
        <a:xfrm>
          <a:off x="0" y="0"/>
          <a:ext cx="0" cy="0"/>
          <a:chOff x="0" y="0"/>
          <a:chExt cx="0" cy="0"/>
        </a:xfrm>
      </p:grpSpPr>
      <p:sp>
        <p:nvSpPr>
          <p:cNvPr id="12" name="Otsikko 1">
            <a:extLst>
              <a:ext uri="{FF2B5EF4-FFF2-40B4-BE49-F238E27FC236}">
                <a16:creationId xmlns:a16="http://schemas.microsoft.com/office/drawing/2014/main" id="{44AC4509-5977-E345-8EB6-65D6A94E8059}"/>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9" name="Suora yhdysviiva 18">
            <a:extLst>
              <a:ext uri="{FF2B5EF4-FFF2-40B4-BE49-F238E27FC236}">
                <a16:creationId xmlns:a16="http://schemas.microsoft.com/office/drawing/2014/main" id="{3F3A76D7-99D7-CE49-861F-40897CB93B06}"/>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15996A24-9CBA-2345-932E-4A6753E6749B}"/>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Hammaslääkärin sinisessä työasussa oleva nainen on laittamassa ylleen kasvomaskia">
            <a:extLst>
              <a:ext uri="{FF2B5EF4-FFF2-40B4-BE49-F238E27FC236}">
                <a16:creationId xmlns:a16="http://schemas.microsoft.com/office/drawing/2014/main" id="{77305359-7AF7-5DC9-AD38-0869A4DC8A19}"/>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1" name="Kuva 10"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49BDB782-1193-3742-8F13-23306B535F99}"/>
              </a:ext>
            </a:extLst>
          </p:cNvPr>
          <p:cNvPicPr>
            <a:picLocks noChangeAspect="1"/>
          </p:cNvPicPr>
          <p:nvPr userDrawn="1"/>
        </p:nvPicPr>
        <p:blipFill>
          <a:blip r:embed="rId3"/>
          <a:srcRect/>
          <a:stretch/>
        </p:blipFill>
        <p:spPr>
          <a:xfrm>
            <a:off x="10292431" y="457308"/>
            <a:ext cx="1428260" cy="532764"/>
          </a:xfrm>
          <a:prstGeom prst="rect">
            <a:avLst/>
          </a:prstGeom>
        </p:spPr>
      </p:pic>
    </p:spTree>
    <p:extLst>
      <p:ext uri="{BB962C8B-B14F-4D97-AF65-F5344CB8AC3E}">
        <p14:creationId xmlns:p14="http://schemas.microsoft.com/office/powerpoint/2010/main" val="3873933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uvadia 04 laitoshuoltaja">
    <p:spTree>
      <p:nvGrpSpPr>
        <p:cNvPr id="1" name=""/>
        <p:cNvGrpSpPr/>
        <p:nvPr/>
      </p:nvGrpSpPr>
      <p:grpSpPr>
        <a:xfrm>
          <a:off x="0" y="0"/>
          <a:ext cx="0" cy="0"/>
          <a:chOff x="0" y="0"/>
          <a:chExt cx="0" cy="0"/>
        </a:xfrm>
      </p:grpSpPr>
      <p:sp>
        <p:nvSpPr>
          <p:cNvPr id="12" name="Otsikko 1">
            <a:extLst>
              <a:ext uri="{FF2B5EF4-FFF2-40B4-BE49-F238E27FC236}">
                <a16:creationId xmlns:a16="http://schemas.microsoft.com/office/drawing/2014/main" id="{C356A68D-864F-C94A-8345-7B45D4086F61}"/>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9" name="Suora yhdysviiva 18">
            <a:extLst>
              <a:ext uri="{FF2B5EF4-FFF2-40B4-BE49-F238E27FC236}">
                <a16:creationId xmlns:a16="http://schemas.microsoft.com/office/drawing/2014/main" id="{3EA198E4-6D45-594E-9549-2BBBDE34C100}"/>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C03661E2-48F8-DF4D-AF34-87CB7F26D39B}"/>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Työasussa oleva henkilö vaihtaa vuodeosastolla lakanoita.">
            <a:extLst>
              <a:ext uri="{FF2B5EF4-FFF2-40B4-BE49-F238E27FC236}">
                <a16:creationId xmlns:a16="http://schemas.microsoft.com/office/drawing/2014/main" id="{D6479ABE-2272-4B0D-9BCA-58B4B3E5B6E0}"/>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0" name="Kuva 9"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2E5843CB-9462-694E-932F-F4F20D01CD57}"/>
              </a:ext>
            </a:extLst>
          </p:cNvPr>
          <p:cNvPicPr>
            <a:picLocks noChangeAspect="1"/>
          </p:cNvPicPr>
          <p:nvPr userDrawn="1"/>
        </p:nvPicPr>
        <p:blipFill>
          <a:blip r:embed="rId3"/>
          <a:srcRect/>
          <a:stretch/>
        </p:blipFill>
        <p:spPr>
          <a:xfrm>
            <a:off x="10292431" y="457308"/>
            <a:ext cx="1428260" cy="532764"/>
          </a:xfrm>
          <a:prstGeom prst="rect">
            <a:avLst/>
          </a:prstGeom>
        </p:spPr>
      </p:pic>
    </p:spTree>
    <p:extLst>
      <p:ext uri="{BB962C8B-B14F-4D97-AF65-F5344CB8AC3E}">
        <p14:creationId xmlns:p14="http://schemas.microsoft.com/office/powerpoint/2010/main" val="20218595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vadia 05 etäyhteys">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BC3C1208-3503-7048-A353-2518FBD6D7D4}"/>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B524F016-63E5-334E-920B-5D3DB7F4AB0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0969D4A5-06C8-E741-BB04-6CC4D86C2A4A}"/>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Mies istuu kuulokemikrofoni päässään työpisteensä ääressä. Miehen katse on tietokoneen ruudulle päin.">
            <a:extLst>
              <a:ext uri="{FF2B5EF4-FFF2-40B4-BE49-F238E27FC236}">
                <a16:creationId xmlns:a16="http://schemas.microsoft.com/office/drawing/2014/main" id="{93A3ACE5-5906-61AC-4A3E-EBEF9390A8F7}"/>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3" name="Kuva 1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31A9E7E8-C211-584F-BD5E-6E0E2FFA5190}"/>
              </a:ext>
            </a:extLst>
          </p:cNvPr>
          <p:cNvPicPr>
            <a:picLocks noChangeAspect="1"/>
          </p:cNvPicPr>
          <p:nvPr userDrawn="1"/>
        </p:nvPicPr>
        <p:blipFill>
          <a:blip r:embed="rId3"/>
          <a:srcRect/>
          <a:stretch/>
        </p:blipFill>
        <p:spPr>
          <a:xfrm>
            <a:off x="10292400" y="457308"/>
            <a:ext cx="1431531" cy="533984"/>
          </a:xfrm>
          <a:prstGeom prst="rect">
            <a:avLst/>
          </a:prstGeom>
        </p:spPr>
      </p:pic>
    </p:spTree>
    <p:extLst>
      <p:ext uri="{BB962C8B-B14F-4D97-AF65-F5344CB8AC3E}">
        <p14:creationId xmlns:p14="http://schemas.microsoft.com/office/powerpoint/2010/main" val="10355136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uvadia 06 kahvitauko">
    <p:spTree>
      <p:nvGrpSpPr>
        <p:cNvPr id="1" name=""/>
        <p:cNvGrpSpPr/>
        <p:nvPr/>
      </p:nvGrpSpPr>
      <p:grpSpPr>
        <a:xfrm>
          <a:off x="0" y="0"/>
          <a:ext cx="0" cy="0"/>
          <a:chOff x="0" y="0"/>
          <a:chExt cx="0" cy="0"/>
        </a:xfrm>
      </p:grpSpPr>
      <p:sp>
        <p:nvSpPr>
          <p:cNvPr id="11" name="Otsikko 1">
            <a:extLst>
              <a:ext uri="{FF2B5EF4-FFF2-40B4-BE49-F238E27FC236}">
                <a16:creationId xmlns:a16="http://schemas.microsoft.com/office/drawing/2014/main" id="{9BD304D6-A777-8F47-9B0D-23952DD090B1}"/>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4" name="Suora yhdysviiva 13">
            <a:extLst>
              <a:ext uri="{FF2B5EF4-FFF2-40B4-BE49-F238E27FC236}">
                <a16:creationId xmlns:a16="http://schemas.microsoft.com/office/drawing/2014/main" id="{F5507E5B-CA90-F644-9FE9-D8C6A7E02741}"/>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kstin paikkamerkki 2">
            <a:extLst>
              <a:ext uri="{FF2B5EF4-FFF2-40B4-BE49-F238E27FC236}">
                <a16:creationId xmlns:a16="http://schemas.microsoft.com/office/drawing/2014/main" id="{80CFBFC9-FF58-8E45-AA06-605DBE728A99}"/>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Punaisessa asussa oleva vaaleahiuksinen nainen istuu kahvipöydän ääressä. Naisella on kädessään vaaleanpunainen kahvikuppi.">
            <a:extLst>
              <a:ext uri="{FF2B5EF4-FFF2-40B4-BE49-F238E27FC236}">
                <a16:creationId xmlns:a16="http://schemas.microsoft.com/office/drawing/2014/main" id="{C1282AFA-41BC-30D9-5789-410502B461B4}"/>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0" name="Kuva 9"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42A96CE3-88E8-4745-BF12-0B95FF24CBF4}"/>
              </a:ext>
            </a:extLst>
          </p:cNvPr>
          <p:cNvPicPr>
            <a:picLocks noChangeAspect="1"/>
          </p:cNvPicPr>
          <p:nvPr userDrawn="1"/>
        </p:nvPicPr>
        <p:blipFill>
          <a:blip r:embed="rId3"/>
          <a:srcRect/>
          <a:stretch/>
        </p:blipFill>
        <p:spPr>
          <a:xfrm>
            <a:off x="10292400" y="457308"/>
            <a:ext cx="1431531" cy="533984"/>
          </a:xfrm>
          <a:prstGeom prst="rect">
            <a:avLst/>
          </a:prstGeom>
        </p:spPr>
      </p:pic>
    </p:spTree>
    <p:extLst>
      <p:ext uri="{BB962C8B-B14F-4D97-AF65-F5344CB8AC3E}">
        <p14:creationId xmlns:p14="http://schemas.microsoft.com/office/powerpoint/2010/main" val="512638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uvadia 07 ensihoitaja">
    <p:spTree>
      <p:nvGrpSpPr>
        <p:cNvPr id="1" name=""/>
        <p:cNvGrpSpPr/>
        <p:nvPr/>
      </p:nvGrpSpPr>
      <p:grpSpPr>
        <a:xfrm>
          <a:off x="0" y="0"/>
          <a:ext cx="0" cy="0"/>
          <a:chOff x="0" y="0"/>
          <a:chExt cx="0" cy="0"/>
        </a:xfrm>
      </p:grpSpPr>
      <p:sp>
        <p:nvSpPr>
          <p:cNvPr id="12" name="Otsikko 1">
            <a:extLst>
              <a:ext uri="{FF2B5EF4-FFF2-40B4-BE49-F238E27FC236}">
                <a16:creationId xmlns:a16="http://schemas.microsoft.com/office/drawing/2014/main" id="{44AC4509-5977-E345-8EB6-65D6A94E8059}"/>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9" name="Suora yhdysviiva 18">
            <a:extLst>
              <a:ext uri="{FF2B5EF4-FFF2-40B4-BE49-F238E27FC236}">
                <a16:creationId xmlns:a16="http://schemas.microsoft.com/office/drawing/2014/main" id="{3F3A76D7-99D7-CE49-861F-40897CB93B06}"/>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15996A24-9CBA-2345-932E-4A6753E6749B}"/>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Ensihoitaja istuu ambulanssissa kuljettajan paikalla.">
            <a:extLst>
              <a:ext uri="{FF2B5EF4-FFF2-40B4-BE49-F238E27FC236}">
                <a16:creationId xmlns:a16="http://schemas.microsoft.com/office/drawing/2014/main" id="{DE37F0E8-23B1-9A78-4195-D0162E48E1F0}"/>
              </a:ext>
            </a:extLst>
          </p:cNvPr>
          <p:cNvPicPr>
            <a:picLocks noChangeAspect="1"/>
          </p:cNvPicPr>
          <p:nvPr userDrawn="1"/>
        </p:nvPicPr>
        <p:blipFill>
          <a:blip r:embed="rId2"/>
          <a:stretch>
            <a:fillRect/>
          </a:stretch>
        </p:blipFill>
        <p:spPr>
          <a:xfrm>
            <a:off x="6986016" y="4181"/>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1" name="Kuva 10"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49BDB782-1193-3742-8F13-23306B535F99}"/>
              </a:ext>
            </a:extLst>
          </p:cNvPr>
          <p:cNvPicPr>
            <a:picLocks noChangeAspect="1"/>
          </p:cNvPicPr>
          <p:nvPr userDrawn="1"/>
        </p:nvPicPr>
        <p:blipFill>
          <a:blip r:embed="rId3"/>
          <a:srcRect/>
          <a:stretch/>
        </p:blipFill>
        <p:spPr>
          <a:xfrm>
            <a:off x="10292431" y="457308"/>
            <a:ext cx="1428260" cy="532764"/>
          </a:xfrm>
          <a:prstGeom prst="rect">
            <a:avLst/>
          </a:prstGeom>
        </p:spPr>
      </p:pic>
    </p:spTree>
    <p:extLst>
      <p:ext uri="{BB962C8B-B14F-4D97-AF65-F5344CB8AC3E}">
        <p14:creationId xmlns:p14="http://schemas.microsoft.com/office/powerpoint/2010/main" val="40182152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uvadia 08 pelastustoimi">
    <p:spTree>
      <p:nvGrpSpPr>
        <p:cNvPr id="1" name=""/>
        <p:cNvGrpSpPr/>
        <p:nvPr/>
      </p:nvGrpSpPr>
      <p:grpSpPr>
        <a:xfrm>
          <a:off x="0" y="0"/>
          <a:ext cx="0" cy="0"/>
          <a:chOff x="0" y="0"/>
          <a:chExt cx="0" cy="0"/>
        </a:xfrm>
      </p:grpSpPr>
      <p:sp>
        <p:nvSpPr>
          <p:cNvPr id="11" name="Otsikko 1">
            <a:extLst>
              <a:ext uri="{FF2B5EF4-FFF2-40B4-BE49-F238E27FC236}">
                <a16:creationId xmlns:a16="http://schemas.microsoft.com/office/drawing/2014/main" id="{CC5F4815-0FC2-2C43-BCA6-5666DF2C39B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4" name="Suora yhdysviiva 13">
            <a:extLst>
              <a:ext uri="{FF2B5EF4-FFF2-40B4-BE49-F238E27FC236}">
                <a16:creationId xmlns:a16="http://schemas.microsoft.com/office/drawing/2014/main" id="{868EA0B2-634E-CE49-9F5D-1FDC89C651E5}"/>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kstin paikkamerkki 2">
            <a:extLst>
              <a:ext uri="{FF2B5EF4-FFF2-40B4-BE49-F238E27FC236}">
                <a16:creationId xmlns:a16="http://schemas.microsoft.com/office/drawing/2014/main" id="{D9B71F2D-59AC-B84A-B534-F11BCC559CE6}"/>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Kaksi pelastustoimen asuihin pukeutunutta miestä tarkastelee ulkona päätelaitetta ambulanssin vieressä.">
            <a:extLst>
              <a:ext uri="{FF2B5EF4-FFF2-40B4-BE49-F238E27FC236}">
                <a16:creationId xmlns:a16="http://schemas.microsoft.com/office/drawing/2014/main" id="{C5104231-8129-24E3-5A92-CEBF754E9AAC}"/>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5" name="Kuva 14"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676D332F-A990-0346-83AB-2D60A2C65C4D}"/>
              </a:ext>
            </a:extLst>
          </p:cNvPr>
          <p:cNvPicPr>
            <a:picLocks noChangeAspect="1"/>
          </p:cNvPicPr>
          <p:nvPr userDrawn="1"/>
        </p:nvPicPr>
        <p:blipFill>
          <a:blip r:embed="rId3"/>
          <a:srcRect/>
          <a:stretch/>
        </p:blipFill>
        <p:spPr>
          <a:xfrm>
            <a:off x="10292400" y="457308"/>
            <a:ext cx="1431531" cy="533984"/>
          </a:xfrm>
          <a:prstGeom prst="rect">
            <a:avLst/>
          </a:prstGeom>
        </p:spPr>
      </p:pic>
    </p:spTree>
    <p:extLst>
      <p:ext uri="{BB962C8B-B14F-4D97-AF65-F5344CB8AC3E}">
        <p14:creationId xmlns:p14="http://schemas.microsoft.com/office/powerpoint/2010/main" val="3317738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uvadia 09 pelastaja">
    <p:spTree>
      <p:nvGrpSpPr>
        <p:cNvPr id="1" name=""/>
        <p:cNvGrpSpPr/>
        <p:nvPr/>
      </p:nvGrpSpPr>
      <p:grpSpPr>
        <a:xfrm>
          <a:off x="0" y="0"/>
          <a:ext cx="0" cy="0"/>
          <a:chOff x="0" y="0"/>
          <a:chExt cx="0" cy="0"/>
        </a:xfrm>
      </p:grpSpPr>
      <p:sp>
        <p:nvSpPr>
          <p:cNvPr id="12" name="Otsikko 1">
            <a:extLst>
              <a:ext uri="{FF2B5EF4-FFF2-40B4-BE49-F238E27FC236}">
                <a16:creationId xmlns:a16="http://schemas.microsoft.com/office/drawing/2014/main" id="{98A5BEC0-5537-E449-8217-4C0D9D6F94E9}"/>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19" name="Suora yhdysviiva 18">
            <a:extLst>
              <a:ext uri="{FF2B5EF4-FFF2-40B4-BE49-F238E27FC236}">
                <a16:creationId xmlns:a16="http://schemas.microsoft.com/office/drawing/2014/main" id="{EA44EE94-A4D4-994A-B56B-A78EE54F475E}"/>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kstin paikkamerkki 2">
            <a:extLst>
              <a:ext uri="{FF2B5EF4-FFF2-40B4-BE49-F238E27FC236}">
                <a16:creationId xmlns:a16="http://schemas.microsoft.com/office/drawing/2014/main" id="{FB9CB4F6-9188-3745-A966-CF077978E09D}"/>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Palomies kävelee työvaatteet päällä alas rakennuksen portaita.">
            <a:extLst>
              <a:ext uri="{FF2B5EF4-FFF2-40B4-BE49-F238E27FC236}">
                <a16:creationId xmlns:a16="http://schemas.microsoft.com/office/drawing/2014/main" id="{C0FE8F71-3C63-929C-6855-8728510858DF}"/>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11" name="Kuva 10"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9BFEEED7-2C0F-F644-8E51-6F906D062787}"/>
              </a:ext>
            </a:extLst>
          </p:cNvPr>
          <p:cNvPicPr>
            <a:picLocks noChangeAspect="1"/>
          </p:cNvPicPr>
          <p:nvPr userDrawn="1"/>
        </p:nvPicPr>
        <p:blipFill>
          <a:blip r:embed="rId3"/>
          <a:srcRect/>
          <a:stretch/>
        </p:blipFill>
        <p:spPr>
          <a:xfrm>
            <a:off x="10292400" y="457308"/>
            <a:ext cx="1431531" cy="533984"/>
          </a:xfrm>
          <a:prstGeom prst="rect">
            <a:avLst/>
          </a:prstGeom>
        </p:spPr>
      </p:pic>
    </p:spTree>
    <p:extLst>
      <p:ext uri="{BB962C8B-B14F-4D97-AF65-F5344CB8AC3E}">
        <p14:creationId xmlns:p14="http://schemas.microsoft.com/office/powerpoint/2010/main" val="35445428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uvadia 10 sauvakävelijät">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32892213-4502-D347-9147-A46D908D5618}"/>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0" name="Suora yhdysviiva 19">
            <a:extLst>
              <a:ext uri="{FF2B5EF4-FFF2-40B4-BE49-F238E27FC236}">
                <a16:creationId xmlns:a16="http://schemas.microsoft.com/office/drawing/2014/main" id="{B46D8505-0747-2940-91ED-8D2C303F3EBA}"/>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kstin paikkamerkki 2">
            <a:extLst>
              <a:ext uri="{FF2B5EF4-FFF2-40B4-BE49-F238E27FC236}">
                <a16:creationId xmlns:a16="http://schemas.microsoft.com/office/drawing/2014/main" id="{22D38D7A-B28E-E546-BA9D-FABDF4B4A345}"/>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Ikääntynyt pariskunta sauvakävelee ulkona ulkoiluvaatteet yllään.">
            <a:extLst>
              <a:ext uri="{FF2B5EF4-FFF2-40B4-BE49-F238E27FC236}">
                <a16:creationId xmlns:a16="http://schemas.microsoft.com/office/drawing/2014/main" id="{3F437CA6-257C-6852-23E6-F3C34E9F0BFD}"/>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4" name="Kuva 3"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2FAD5D47-C491-C69B-9C90-BC2E9751FC5A}"/>
              </a:ext>
            </a:extLst>
          </p:cNvPr>
          <p:cNvPicPr>
            <a:picLocks noChangeAspect="1"/>
          </p:cNvPicPr>
          <p:nvPr userDrawn="1"/>
        </p:nvPicPr>
        <p:blipFill>
          <a:blip r:embed="rId3"/>
          <a:stretch>
            <a:fillRect/>
          </a:stretch>
        </p:blipFill>
        <p:spPr>
          <a:xfrm>
            <a:off x="10292400" y="457200"/>
            <a:ext cx="1432684" cy="536494"/>
          </a:xfrm>
          <a:prstGeom prst="rect">
            <a:avLst/>
          </a:prstGeom>
        </p:spPr>
      </p:pic>
    </p:spTree>
    <p:extLst>
      <p:ext uri="{BB962C8B-B14F-4D97-AF65-F5344CB8AC3E}">
        <p14:creationId xmlns:p14="http://schemas.microsoft.com/office/powerpoint/2010/main" val="30745358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uvadia 11 odotusaula">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7" name="Kuva 6" descr="Nainen istuu odotusaulassa kasvomaski kasvoillaan. Naisella on kädessään puhelin.">
            <a:extLst>
              <a:ext uri="{FF2B5EF4-FFF2-40B4-BE49-F238E27FC236}">
                <a16:creationId xmlns:a16="http://schemas.microsoft.com/office/drawing/2014/main" id="{281CF97B-1D8F-3D0C-6911-A14C0C027C5D}"/>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3" name="Kuva 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5C7524D-2F6D-D6EB-1BA9-C9B86C7BDE5F}"/>
              </a:ext>
            </a:extLst>
          </p:cNvPr>
          <p:cNvPicPr>
            <a:picLocks noChangeAspect="1"/>
          </p:cNvPicPr>
          <p:nvPr userDrawn="1"/>
        </p:nvPicPr>
        <p:blipFill>
          <a:blip r:embed="rId3"/>
          <a:stretch>
            <a:fillRect/>
          </a:stretch>
        </p:blipFill>
        <p:spPr>
          <a:xfrm>
            <a:off x="10292400" y="457200"/>
            <a:ext cx="1432684" cy="530398"/>
          </a:xfrm>
          <a:prstGeom prst="rect">
            <a:avLst/>
          </a:prstGeom>
        </p:spPr>
      </p:pic>
    </p:spTree>
    <p:extLst>
      <p:ext uri="{BB962C8B-B14F-4D97-AF65-F5344CB8AC3E}">
        <p14:creationId xmlns:p14="http://schemas.microsoft.com/office/powerpoint/2010/main" val="17831861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uvadia 12 nainen ja lapsi">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7" name="Kuva 6" descr="Nainen suukottaa sylissään olevaa pientä vauvaa poskelle. Nainen ja vauva ovat ulkona ulkovaatteissaan.">
            <a:extLst>
              <a:ext uri="{FF2B5EF4-FFF2-40B4-BE49-F238E27FC236}">
                <a16:creationId xmlns:a16="http://schemas.microsoft.com/office/drawing/2014/main" id="{2AD5D353-F6DD-62AA-8246-AD19170214B4}"/>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3" name="Kuva 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5C7524D-2F6D-D6EB-1BA9-C9B86C7BDE5F}"/>
              </a:ext>
            </a:extLst>
          </p:cNvPr>
          <p:cNvPicPr>
            <a:picLocks noChangeAspect="1"/>
          </p:cNvPicPr>
          <p:nvPr userDrawn="1"/>
        </p:nvPicPr>
        <p:blipFill>
          <a:blip r:embed="rId3"/>
          <a:stretch>
            <a:fillRect/>
          </a:stretch>
        </p:blipFill>
        <p:spPr>
          <a:xfrm>
            <a:off x="10292400" y="457200"/>
            <a:ext cx="1432684" cy="530398"/>
          </a:xfrm>
          <a:prstGeom prst="rect">
            <a:avLst/>
          </a:prstGeom>
        </p:spPr>
      </p:pic>
    </p:spTree>
    <p:extLst>
      <p:ext uri="{BB962C8B-B14F-4D97-AF65-F5344CB8AC3E}">
        <p14:creationId xmlns:p14="http://schemas.microsoft.com/office/powerpoint/2010/main" val="32468092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uvadia 13 nuori tyttö">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Nuori pitkähiuksinen tyttö, jolla on yllään vaalea ulkoilutakki ja vaalea pipo. Taustalla näkyy toinen henkilö ja koira.">
            <a:extLst>
              <a:ext uri="{FF2B5EF4-FFF2-40B4-BE49-F238E27FC236}">
                <a16:creationId xmlns:a16="http://schemas.microsoft.com/office/drawing/2014/main" id="{689F9AF3-432C-7316-888D-B5DF01E58B92}"/>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3" name="Kuva 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5C7524D-2F6D-D6EB-1BA9-C9B86C7BDE5F}"/>
              </a:ext>
            </a:extLst>
          </p:cNvPr>
          <p:cNvPicPr>
            <a:picLocks noChangeAspect="1"/>
          </p:cNvPicPr>
          <p:nvPr userDrawn="1"/>
        </p:nvPicPr>
        <p:blipFill>
          <a:blip r:embed="rId3"/>
          <a:stretch>
            <a:fillRect/>
          </a:stretch>
        </p:blipFill>
        <p:spPr>
          <a:xfrm>
            <a:off x="10292400" y="457200"/>
            <a:ext cx="1432684" cy="530398"/>
          </a:xfrm>
          <a:prstGeom prst="rect">
            <a:avLst/>
          </a:prstGeom>
        </p:spPr>
      </p:pic>
    </p:spTree>
    <p:extLst>
      <p:ext uri="{BB962C8B-B14F-4D97-AF65-F5344CB8AC3E}">
        <p14:creationId xmlns:p14="http://schemas.microsoft.com/office/powerpoint/2010/main" val="37158157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uvadia 14 keski-ikäinen mies">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Keski-ikäinen mies istuu ulkona urheilukentän katsomossa. Miehen takana istuu kaksi naista.">
            <a:extLst>
              <a:ext uri="{FF2B5EF4-FFF2-40B4-BE49-F238E27FC236}">
                <a16:creationId xmlns:a16="http://schemas.microsoft.com/office/drawing/2014/main" id="{EAB76F2E-0EE5-D096-4611-C393B64A8DDF}"/>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8" name="Kuva 7"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97BB33EE-4804-D045-6760-377384DED330}"/>
              </a:ext>
            </a:extLst>
          </p:cNvPr>
          <p:cNvPicPr>
            <a:picLocks noChangeAspect="1"/>
          </p:cNvPicPr>
          <p:nvPr userDrawn="1"/>
        </p:nvPicPr>
        <p:blipFill>
          <a:blip r:embed="rId3"/>
          <a:stretch>
            <a:fillRect/>
          </a:stretch>
        </p:blipFill>
        <p:spPr>
          <a:xfrm>
            <a:off x="10292400" y="457200"/>
            <a:ext cx="1432684" cy="536494"/>
          </a:xfrm>
          <a:prstGeom prst="rect">
            <a:avLst/>
          </a:prstGeom>
        </p:spPr>
      </p:pic>
    </p:spTree>
    <p:extLst>
      <p:ext uri="{BB962C8B-B14F-4D97-AF65-F5344CB8AC3E}">
        <p14:creationId xmlns:p14="http://schemas.microsoft.com/office/powerpoint/2010/main" val="2565855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uvadia 15 seniori">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7" name="Kuva 6" descr="Ikääntynyt mies tervehtii ulko-ovella toista henkilöä.">
            <a:extLst>
              <a:ext uri="{FF2B5EF4-FFF2-40B4-BE49-F238E27FC236}">
                <a16:creationId xmlns:a16="http://schemas.microsoft.com/office/drawing/2014/main" id="{A3B60E5B-FC39-0DA7-303B-4F2DF6608D2D}"/>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3" name="Kuva 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5C7524D-2F6D-D6EB-1BA9-C9B86C7BDE5F}"/>
              </a:ext>
            </a:extLst>
          </p:cNvPr>
          <p:cNvPicPr>
            <a:picLocks noChangeAspect="1"/>
          </p:cNvPicPr>
          <p:nvPr userDrawn="1"/>
        </p:nvPicPr>
        <p:blipFill>
          <a:blip r:embed="rId3"/>
          <a:stretch>
            <a:fillRect/>
          </a:stretch>
        </p:blipFill>
        <p:spPr>
          <a:xfrm>
            <a:off x="10292400" y="457200"/>
            <a:ext cx="1432684" cy="530398"/>
          </a:xfrm>
          <a:prstGeom prst="rect">
            <a:avLst/>
          </a:prstGeom>
        </p:spPr>
      </p:pic>
    </p:spTree>
    <p:extLst>
      <p:ext uri="{BB962C8B-B14F-4D97-AF65-F5344CB8AC3E}">
        <p14:creationId xmlns:p14="http://schemas.microsoft.com/office/powerpoint/2010/main" val="12164064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uvadia 16 henkilö pyörätuolissa">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Nainen istuu ulkona pyörätuolissa. Hän katsoo toista henkilöä, joka on kyykyssä pyörätuolin vierellä.">
            <a:extLst>
              <a:ext uri="{FF2B5EF4-FFF2-40B4-BE49-F238E27FC236}">
                <a16:creationId xmlns:a16="http://schemas.microsoft.com/office/drawing/2014/main" id="{EABF0953-1B95-0839-C047-B4657D9C084F}"/>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3" name="Kuva 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5C7524D-2F6D-D6EB-1BA9-C9B86C7BDE5F}"/>
              </a:ext>
            </a:extLst>
          </p:cNvPr>
          <p:cNvPicPr>
            <a:picLocks noChangeAspect="1"/>
          </p:cNvPicPr>
          <p:nvPr userDrawn="1"/>
        </p:nvPicPr>
        <p:blipFill>
          <a:blip r:embed="rId3"/>
          <a:stretch>
            <a:fillRect/>
          </a:stretch>
        </p:blipFill>
        <p:spPr>
          <a:xfrm>
            <a:off x="10292400" y="457200"/>
            <a:ext cx="1432684" cy="530398"/>
          </a:xfrm>
          <a:prstGeom prst="rect">
            <a:avLst/>
          </a:prstGeom>
        </p:spPr>
      </p:pic>
    </p:spTree>
    <p:extLst>
      <p:ext uri="{BB962C8B-B14F-4D97-AF65-F5344CB8AC3E}">
        <p14:creationId xmlns:p14="http://schemas.microsoft.com/office/powerpoint/2010/main" val="3428017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uvadia 17 hoitohenkilöstö">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Kaksi naista ja kaksi miestä seisoo sairaalan työasuissa sairaalan käytävällä">
            <a:extLst>
              <a:ext uri="{FF2B5EF4-FFF2-40B4-BE49-F238E27FC236}">
                <a16:creationId xmlns:a16="http://schemas.microsoft.com/office/drawing/2014/main" id="{B12704D8-09D4-4ABE-1156-09C02AF0C01A}"/>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7" name="Kuva 6"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0FB33F0D-A129-EBA0-470E-26F815E9BBEB}"/>
              </a:ext>
            </a:extLst>
          </p:cNvPr>
          <p:cNvPicPr>
            <a:picLocks noChangeAspect="1"/>
          </p:cNvPicPr>
          <p:nvPr userDrawn="1"/>
        </p:nvPicPr>
        <p:blipFill>
          <a:blip r:embed="rId3"/>
          <a:stretch>
            <a:fillRect/>
          </a:stretch>
        </p:blipFill>
        <p:spPr>
          <a:xfrm>
            <a:off x="10292400" y="457200"/>
            <a:ext cx="1432684" cy="536494"/>
          </a:xfrm>
          <a:prstGeom prst="rect">
            <a:avLst/>
          </a:prstGeom>
        </p:spPr>
      </p:pic>
    </p:spTree>
    <p:extLst>
      <p:ext uri="{BB962C8B-B14F-4D97-AF65-F5344CB8AC3E}">
        <p14:creationId xmlns:p14="http://schemas.microsoft.com/office/powerpoint/2010/main" val="20942842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uvadia 18 leikkaussali">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Kaksi leikkaussalin työasuissa olevaa henkilöä työskentelee leikkaussalissa.">
            <a:extLst>
              <a:ext uri="{FF2B5EF4-FFF2-40B4-BE49-F238E27FC236}">
                <a16:creationId xmlns:a16="http://schemas.microsoft.com/office/drawing/2014/main" id="{B46D0781-D83D-7490-6474-392AA71CFF7B}"/>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8400" y="6301946"/>
            <a:ext cx="2743201" cy="265002"/>
          </a:xfrm>
          <a:prstGeom prst="rect">
            <a:avLst/>
          </a:prstGeom>
        </p:spPr>
        <p:txBody>
          <a:bodyPr/>
          <a:lstStyle>
            <a:lvl1pPr algn="r">
              <a:defRPr>
                <a:solidFill>
                  <a:schemeClr val="accent5"/>
                </a:solidFill>
              </a:defRPr>
            </a:lvl1pPr>
          </a:lstStyle>
          <a:p>
            <a:endParaRPr lang="fi-FI" dirty="0"/>
          </a:p>
        </p:txBody>
      </p:sp>
      <p:pic>
        <p:nvPicPr>
          <p:cNvPr id="7" name="Kuva 6"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0FB33F0D-A129-EBA0-470E-26F815E9BBEB}"/>
              </a:ext>
            </a:extLst>
          </p:cNvPr>
          <p:cNvPicPr>
            <a:picLocks noChangeAspect="1"/>
          </p:cNvPicPr>
          <p:nvPr userDrawn="1"/>
        </p:nvPicPr>
        <p:blipFill>
          <a:blip r:embed="rId3"/>
          <a:stretch>
            <a:fillRect/>
          </a:stretch>
        </p:blipFill>
        <p:spPr>
          <a:xfrm>
            <a:off x="10292400" y="457200"/>
            <a:ext cx="1432684" cy="536494"/>
          </a:xfrm>
          <a:prstGeom prst="rect">
            <a:avLst/>
          </a:prstGeom>
        </p:spPr>
      </p:pic>
    </p:spTree>
    <p:extLst>
      <p:ext uri="{BB962C8B-B14F-4D97-AF65-F5344CB8AC3E}">
        <p14:creationId xmlns:p14="http://schemas.microsoft.com/office/powerpoint/2010/main" val="33338595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uvadia 19 lelunalle">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3" name="Kuva 2" descr="Kuvassa iso lelunalle istuu sohvalla henkilön vieressä">
            <a:extLst>
              <a:ext uri="{FF2B5EF4-FFF2-40B4-BE49-F238E27FC236}">
                <a16:creationId xmlns:a16="http://schemas.microsoft.com/office/drawing/2014/main" id="{B9499908-D25C-0792-8464-C8970D92E301}"/>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9631" y="6301946"/>
            <a:ext cx="2743201" cy="265002"/>
          </a:xfrm>
          <a:prstGeom prst="rect">
            <a:avLst/>
          </a:prstGeom>
        </p:spPr>
        <p:txBody>
          <a:bodyPr/>
          <a:lstStyle>
            <a:lvl1pPr algn="r">
              <a:defRPr>
                <a:solidFill>
                  <a:schemeClr val="accent5"/>
                </a:solidFill>
              </a:defRPr>
            </a:lvl1pPr>
          </a:lstStyle>
          <a:p>
            <a:endParaRPr lang="fi-FI" dirty="0"/>
          </a:p>
        </p:txBody>
      </p:sp>
      <p:pic>
        <p:nvPicPr>
          <p:cNvPr id="7" name="Kuva 6"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0FB33F0D-A129-EBA0-470E-26F815E9BBEB}"/>
              </a:ext>
            </a:extLst>
          </p:cNvPr>
          <p:cNvPicPr>
            <a:picLocks noChangeAspect="1"/>
          </p:cNvPicPr>
          <p:nvPr userDrawn="1"/>
        </p:nvPicPr>
        <p:blipFill>
          <a:blip r:embed="rId3"/>
          <a:stretch>
            <a:fillRect/>
          </a:stretch>
        </p:blipFill>
        <p:spPr>
          <a:xfrm>
            <a:off x="10292400" y="457200"/>
            <a:ext cx="1432684" cy="536494"/>
          </a:xfrm>
          <a:prstGeom prst="rect">
            <a:avLst/>
          </a:prstGeom>
        </p:spPr>
      </p:pic>
    </p:spTree>
    <p:extLst>
      <p:ext uri="{BB962C8B-B14F-4D97-AF65-F5344CB8AC3E}">
        <p14:creationId xmlns:p14="http://schemas.microsoft.com/office/powerpoint/2010/main" val="927998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uvadia 20 kädet">
    <p:spTree>
      <p:nvGrpSpPr>
        <p:cNvPr id="1" name=""/>
        <p:cNvGrpSpPr/>
        <p:nvPr/>
      </p:nvGrpSpPr>
      <p:grpSpPr>
        <a:xfrm>
          <a:off x="0" y="0"/>
          <a:ext cx="0" cy="0"/>
          <a:chOff x="0" y="0"/>
          <a:chExt cx="0" cy="0"/>
        </a:xfrm>
      </p:grpSpPr>
      <p:sp>
        <p:nvSpPr>
          <p:cNvPr id="14" name="Otsikko 1">
            <a:extLst>
              <a:ext uri="{FF2B5EF4-FFF2-40B4-BE49-F238E27FC236}">
                <a16:creationId xmlns:a16="http://schemas.microsoft.com/office/drawing/2014/main" id="{17B85782-90DD-B14A-B993-5399D434B92C}"/>
              </a:ext>
            </a:extLst>
          </p:cNvPr>
          <p:cNvSpPr>
            <a:spLocks noGrp="1"/>
          </p:cNvSpPr>
          <p:nvPr>
            <p:ph type="title" hasCustomPrompt="1"/>
          </p:nvPr>
        </p:nvSpPr>
        <p:spPr>
          <a:xfrm>
            <a:off x="831850" y="535409"/>
            <a:ext cx="5580981" cy="2025428"/>
          </a:xfrm>
          <a:prstGeom prst="rect">
            <a:avLst/>
          </a:prstGeom>
        </p:spPr>
        <p:txBody>
          <a:bodyPr anchor="b">
            <a:normAutofit/>
          </a:bodyPr>
          <a:lstStyle>
            <a:lvl1pPr>
              <a:lnSpc>
                <a:spcPct val="80000"/>
              </a:lnSpc>
              <a:defRPr sz="3600"/>
            </a:lvl1pPr>
          </a:lstStyle>
          <a:p>
            <a:r>
              <a:rPr lang="fi-FI" noProof="0" dirty="0"/>
              <a:t>Lisää otsikko napsauttamalla</a:t>
            </a:r>
          </a:p>
        </p:txBody>
      </p:sp>
      <p:cxnSp>
        <p:nvCxnSpPr>
          <p:cNvPr id="21" name="Suora yhdysviiva 20">
            <a:extLst>
              <a:ext uri="{FF2B5EF4-FFF2-40B4-BE49-F238E27FC236}">
                <a16:creationId xmlns:a16="http://schemas.microsoft.com/office/drawing/2014/main" id="{785E3018-929C-E64E-A98D-82153AE75282}"/>
              </a:ext>
              <a:ext uri="{C183D7F6-B498-43B3-948B-1728B52AA6E4}">
                <adec:decorative xmlns:adec="http://schemas.microsoft.com/office/drawing/2017/decorative" val="1"/>
              </a:ext>
            </a:extLst>
          </p:cNvPr>
          <p:cNvCxnSpPr>
            <a:cxnSpLocks/>
          </p:cNvCxnSpPr>
          <p:nvPr userDrawn="1"/>
        </p:nvCxnSpPr>
        <p:spPr>
          <a:xfrm>
            <a:off x="914399" y="2682067"/>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kstin paikkamerkki 2">
            <a:extLst>
              <a:ext uri="{FF2B5EF4-FFF2-40B4-BE49-F238E27FC236}">
                <a16:creationId xmlns:a16="http://schemas.microsoft.com/office/drawing/2014/main" id="{90CC4BA5-D6F8-8644-B050-4D16357CD348}"/>
              </a:ext>
            </a:extLst>
          </p:cNvPr>
          <p:cNvSpPr>
            <a:spLocks noGrp="1"/>
          </p:cNvSpPr>
          <p:nvPr>
            <p:ph type="body" idx="1" hasCustomPrompt="1"/>
          </p:nvPr>
        </p:nvSpPr>
        <p:spPr>
          <a:xfrm>
            <a:off x="831850" y="2918828"/>
            <a:ext cx="5580982" cy="3170824"/>
          </a:xfrm>
          <a:prstGeom prst="rect">
            <a:avLst/>
          </a:prstGeom>
        </p:spPr>
        <p:txBody>
          <a:bodyPr>
            <a:normAutofit/>
          </a:bodyPr>
          <a:lstStyle>
            <a:lvl1pPr marL="0" indent="0">
              <a:lnSpc>
                <a:spcPct val="120000"/>
              </a:lnSpc>
              <a:buNone/>
              <a:defRPr sz="16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dirty="0"/>
              <a:t>Lisää tekstiä napsauttamalla</a:t>
            </a:r>
          </a:p>
        </p:txBody>
      </p:sp>
      <p:pic>
        <p:nvPicPr>
          <p:cNvPr id="4" name="Kuva 3" descr="Sinisessä työasussa oleva henkilö pitää kädestä sairaalan vaatteissa ja sairaalavuoteessa olevaa henkilöä.">
            <a:extLst>
              <a:ext uri="{FF2B5EF4-FFF2-40B4-BE49-F238E27FC236}">
                <a16:creationId xmlns:a16="http://schemas.microsoft.com/office/drawing/2014/main" id="{752A273B-E0D2-14C0-7D1D-829438897012}"/>
              </a:ext>
            </a:extLst>
          </p:cNvPr>
          <p:cNvPicPr>
            <a:picLocks noChangeAspect="1"/>
          </p:cNvPicPr>
          <p:nvPr userDrawn="1"/>
        </p:nvPicPr>
        <p:blipFill>
          <a:blip r:embed="rId2"/>
          <a:stretch>
            <a:fillRect/>
          </a:stretch>
        </p:blipFill>
        <p:spPr>
          <a:xfrm>
            <a:off x="6986016" y="0"/>
            <a:ext cx="5205984" cy="6858000"/>
          </a:xfrm>
          <a:prstGeom prst="rect">
            <a:avLst/>
          </a:prstGeom>
        </p:spPr>
      </p:pic>
      <p:sp>
        <p:nvSpPr>
          <p:cNvPr id="6" name="Dian numeron paikkamerkki 5">
            <a:extLst>
              <a:ext uri="{FF2B5EF4-FFF2-40B4-BE49-F238E27FC236}">
                <a16:creationId xmlns:a16="http://schemas.microsoft.com/office/drawing/2014/main" id="{4E424149-35E0-3A46-BE72-260A2AF98AC2}"/>
              </a:ext>
            </a:extLst>
          </p:cNvPr>
          <p:cNvSpPr>
            <a:spLocks noGrp="1"/>
          </p:cNvSpPr>
          <p:nvPr>
            <p:ph type="sldNum" sz="quarter" idx="12"/>
          </p:nvPr>
        </p:nvSpPr>
        <p:spPr>
          <a:xfrm>
            <a:off x="838800" y="6301946"/>
            <a:ext cx="2743200" cy="265002"/>
          </a:xfrm>
          <a:prstGeom prst="rect">
            <a:avLst/>
          </a:prstGeom>
        </p:spPr>
        <p:txBody>
          <a:bodyPr/>
          <a:lstStyle>
            <a:lvl1pPr algn="l">
              <a:defRPr>
                <a:solidFill>
                  <a:schemeClr val="accent5"/>
                </a:solidFill>
              </a:defRPr>
            </a:lvl1pPr>
          </a:lstStyle>
          <a:p>
            <a:fld id="{3CCEC50A-EC5D-6049-A135-EB130C1E40A7}" type="slidenum">
              <a:rPr lang="fi-FI" smtClean="0"/>
              <a:pPr/>
              <a:t>‹#›</a:t>
            </a:fld>
            <a:endParaRPr lang="fi-FI" dirty="0"/>
          </a:p>
        </p:txBody>
      </p:sp>
      <p:sp>
        <p:nvSpPr>
          <p:cNvPr id="5" name="Alatunnisteen paikkamerkki 4">
            <a:extLst>
              <a:ext uri="{FF2B5EF4-FFF2-40B4-BE49-F238E27FC236}">
                <a16:creationId xmlns:a16="http://schemas.microsoft.com/office/drawing/2014/main" id="{EF33A877-3F3A-6C4F-88FC-9A4D79FBA281}"/>
              </a:ext>
            </a:extLst>
          </p:cNvPr>
          <p:cNvSpPr>
            <a:spLocks noGrp="1"/>
          </p:cNvSpPr>
          <p:nvPr>
            <p:ph type="ftr" sz="quarter" idx="11"/>
          </p:nvPr>
        </p:nvSpPr>
        <p:spPr>
          <a:xfrm>
            <a:off x="3669630" y="6301946"/>
            <a:ext cx="2743201" cy="265002"/>
          </a:xfrm>
          <a:prstGeom prst="rect">
            <a:avLst/>
          </a:prstGeom>
        </p:spPr>
        <p:txBody>
          <a:bodyPr/>
          <a:lstStyle>
            <a:lvl1pPr algn="r">
              <a:defRPr>
                <a:solidFill>
                  <a:schemeClr val="accent5"/>
                </a:solidFill>
              </a:defRPr>
            </a:lvl1pPr>
          </a:lstStyle>
          <a:p>
            <a:endParaRPr lang="fi-FI" dirty="0"/>
          </a:p>
        </p:txBody>
      </p:sp>
      <p:pic>
        <p:nvPicPr>
          <p:cNvPr id="3" name="Kuva 2"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C5C7524D-2F6D-D6EB-1BA9-C9B86C7BDE5F}"/>
              </a:ext>
            </a:extLst>
          </p:cNvPr>
          <p:cNvPicPr>
            <a:picLocks noChangeAspect="1"/>
          </p:cNvPicPr>
          <p:nvPr userDrawn="1"/>
        </p:nvPicPr>
        <p:blipFill>
          <a:blip r:embed="rId3"/>
          <a:stretch>
            <a:fillRect/>
          </a:stretch>
        </p:blipFill>
        <p:spPr>
          <a:xfrm>
            <a:off x="10292400" y="457200"/>
            <a:ext cx="1432684" cy="530398"/>
          </a:xfrm>
          <a:prstGeom prst="rect">
            <a:avLst/>
          </a:prstGeom>
        </p:spPr>
      </p:pic>
    </p:spTree>
    <p:extLst>
      <p:ext uri="{BB962C8B-B14F-4D97-AF65-F5344CB8AC3E}">
        <p14:creationId xmlns:p14="http://schemas.microsoft.com/office/powerpoint/2010/main" val="30299567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Tyhjädia, vaalea">
    <p:spTree>
      <p:nvGrpSpPr>
        <p:cNvPr id="1" name=""/>
        <p:cNvGrpSpPr/>
        <p:nvPr/>
      </p:nvGrpSpPr>
      <p:grpSpPr>
        <a:xfrm>
          <a:off x="0" y="0"/>
          <a:ext cx="0" cy="0"/>
          <a:chOff x="0" y="0"/>
          <a:chExt cx="0" cy="0"/>
        </a:xfrm>
      </p:grpSpPr>
      <p:sp>
        <p:nvSpPr>
          <p:cNvPr id="2" name="Dian numeron paikkamerkki 4">
            <a:extLst>
              <a:ext uri="{FF2B5EF4-FFF2-40B4-BE49-F238E27FC236}">
                <a16:creationId xmlns:a16="http://schemas.microsoft.com/office/drawing/2014/main" id="{943FF810-2A0D-9E6F-4665-5C29C0768612}"/>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accent5"/>
                </a:solidFill>
              </a:defRPr>
            </a:lvl1pPr>
          </a:lstStyle>
          <a:p>
            <a:fld id="{3CCEC50A-EC5D-6049-A135-EB130C1E40A7}" type="slidenum">
              <a:rPr lang="fi-FI" smtClean="0"/>
              <a:pPr/>
              <a:t>‹#›</a:t>
            </a:fld>
            <a:endParaRPr lang="fi-FI" dirty="0"/>
          </a:p>
        </p:txBody>
      </p:sp>
    </p:spTree>
    <p:extLst>
      <p:ext uri="{BB962C8B-B14F-4D97-AF65-F5344CB8AC3E}">
        <p14:creationId xmlns:p14="http://schemas.microsoft.com/office/powerpoint/2010/main" val="492041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Tyhjädia, tumma">
    <p:bg>
      <p:bgPr>
        <a:solidFill>
          <a:schemeClr val="tx2"/>
        </a:solidFill>
        <a:effectLst/>
      </p:bgPr>
    </p:bg>
    <p:spTree>
      <p:nvGrpSpPr>
        <p:cNvPr id="1" name=""/>
        <p:cNvGrpSpPr/>
        <p:nvPr/>
      </p:nvGrpSpPr>
      <p:grpSpPr>
        <a:xfrm>
          <a:off x="0" y="0"/>
          <a:ext cx="0" cy="0"/>
          <a:chOff x="0" y="0"/>
          <a:chExt cx="0" cy="0"/>
        </a:xfrm>
      </p:grpSpPr>
      <p:sp>
        <p:nvSpPr>
          <p:cNvPr id="2" name="Dian numeron paikkamerkki 4">
            <a:extLst>
              <a:ext uri="{FF2B5EF4-FFF2-40B4-BE49-F238E27FC236}">
                <a16:creationId xmlns:a16="http://schemas.microsoft.com/office/drawing/2014/main" id="{F2962B29-F8C3-B1E9-D6DC-273CA58B6661}"/>
              </a:ext>
            </a:extLst>
          </p:cNvPr>
          <p:cNvSpPr>
            <a:spLocks noGrp="1"/>
          </p:cNvSpPr>
          <p:nvPr>
            <p:ph type="sldNum" sz="quarter" idx="12"/>
          </p:nvPr>
        </p:nvSpPr>
        <p:spPr>
          <a:xfrm>
            <a:off x="838200" y="6301946"/>
            <a:ext cx="2743200" cy="265002"/>
          </a:xfrm>
          <a:prstGeom prst="rect">
            <a:avLst/>
          </a:prstGeom>
        </p:spPr>
        <p:txBody>
          <a:bodyPr/>
          <a:lstStyle>
            <a:lvl1pPr>
              <a:defRPr>
                <a:solidFill>
                  <a:schemeClr val="tx1">
                    <a:lumMod val="10000"/>
                    <a:lumOff val="90000"/>
                  </a:schemeClr>
                </a:solidFill>
              </a:defRPr>
            </a:lvl1pPr>
          </a:lstStyle>
          <a:p>
            <a:fld id="{3CCEC50A-EC5D-6049-A135-EB130C1E40A7}" type="slidenum">
              <a:rPr lang="fi-FI" smtClean="0"/>
              <a:pPr/>
              <a:t>‹#›</a:t>
            </a:fld>
            <a:endParaRPr lang="fi-FI" dirty="0"/>
          </a:p>
        </p:txBody>
      </p:sp>
    </p:spTree>
    <p:extLst>
      <p:ext uri="{BB962C8B-B14F-4D97-AF65-F5344CB8AC3E}">
        <p14:creationId xmlns:p14="http://schemas.microsoft.com/office/powerpoint/2010/main" val="23842713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iitosdia">
    <p:bg>
      <p:bgPr>
        <a:gradFill flip="none" rotWithShape="1">
          <a:gsLst>
            <a:gs pos="0">
              <a:schemeClr val="bg2">
                <a:tint val="98000"/>
                <a:satMod val="130000"/>
                <a:shade val="90000"/>
                <a:lumMod val="103000"/>
              </a:schemeClr>
            </a:gs>
            <a:gs pos="51000">
              <a:schemeClr val="bg2">
                <a:shade val="63000"/>
                <a:satMod val="120000"/>
              </a:schemeClr>
            </a:gs>
          </a:gsLst>
          <a:lin ang="8100000" scaled="1"/>
          <a:tileRect/>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81972-9CD0-8444-9782-AFD9D3BD9E30}"/>
              </a:ext>
            </a:extLst>
          </p:cNvPr>
          <p:cNvSpPr>
            <a:spLocks noGrp="1"/>
          </p:cNvSpPr>
          <p:nvPr>
            <p:ph type="title" hasCustomPrompt="1"/>
          </p:nvPr>
        </p:nvSpPr>
        <p:spPr>
          <a:xfrm>
            <a:off x="838200" y="457308"/>
            <a:ext cx="9148354" cy="1445241"/>
          </a:xfrm>
          <a:prstGeom prst="rect">
            <a:avLst/>
          </a:prstGeom>
        </p:spPr>
        <p:txBody>
          <a:bodyPr anchor="b">
            <a:normAutofit/>
          </a:bodyPr>
          <a:lstStyle>
            <a:lvl1pPr>
              <a:defRPr sz="3600"/>
            </a:lvl1pPr>
          </a:lstStyle>
          <a:p>
            <a:r>
              <a:rPr lang="en-GB" dirty="0"/>
              <a:t>Kiitos!</a:t>
            </a:r>
            <a:endParaRPr lang="fi-FI" dirty="0"/>
          </a:p>
        </p:txBody>
      </p:sp>
      <p:cxnSp>
        <p:nvCxnSpPr>
          <p:cNvPr id="9" name="Suora yhdysviiva 8">
            <a:extLst>
              <a:ext uri="{FF2B5EF4-FFF2-40B4-BE49-F238E27FC236}">
                <a16:creationId xmlns:a16="http://schemas.microsoft.com/office/drawing/2014/main" id="{5D466EC9-ABD3-B149-B714-4998F2BF1348}"/>
              </a:ext>
              <a:ext uri="{C183D7F6-B498-43B3-948B-1728B52AA6E4}">
                <adec:decorative xmlns:adec="http://schemas.microsoft.com/office/drawing/2017/decorative" val="1"/>
              </a:ext>
            </a:extLst>
          </p:cNvPr>
          <p:cNvCxnSpPr>
            <a:cxnSpLocks/>
          </p:cNvCxnSpPr>
          <p:nvPr userDrawn="1"/>
        </p:nvCxnSpPr>
        <p:spPr>
          <a:xfrm>
            <a:off x="914399" y="2037712"/>
            <a:ext cx="89877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Sisällön paikkamerkki 2">
            <a:extLst>
              <a:ext uri="{FF2B5EF4-FFF2-40B4-BE49-F238E27FC236}">
                <a16:creationId xmlns:a16="http://schemas.microsoft.com/office/drawing/2014/main" id="{BB26E5B9-D87A-2546-976B-F366A08F6998}"/>
              </a:ext>
            </a:extLst>
          </p:cNvPr>
          <p:cNvSpPr>
            <a:spLocks noGrp="1"/>
          </p:cNvSpPr>
          <p:nvPr>
            <p:ph idx="1" hasCustomPrompt="1"/>
          </p:nvPr>
        </p:nvSpPr>
        <p:spPr>
          <a:xfrm>
            <a:off x="838200" y="2311053"/>
            <a:ext cx="7228114" cy="3210977"/>
          </a:xfrm>
          <a:prstGeom prst="rect">
            <a:avLst/>
          </a:prstGeom>
        </p:spPr>
        <p:txBody>
          <a:bodyPr anchor="t">
            <a:normAutofit/>
          </a:bodyPr>
          <a:lstStyle>
            <a:lvl1pPr marL="0" indent="0">
              <a:lnSpc>
                <a:spcPct val="100000"/>
              </a:lnSpc>
              <a:buNone/>
              <a:defRPr sz="1600"/>
            </a:lvl1pPr>
          </a:lstStyle>
          <a:p>
            <a:pPr lvl="0"/>
            <a:r>
              <a:rPr lang="fi-FI" noProof="0" dirty="0"/>
              <a:t>Etunimi Sukunimi</a:t>
            </a:r>
          </a:p>
          <a:p>
            <a:pPr lvl="0"/>
            <a:r>
              <a:rPr lang="fi-FI" noProof="0" dirty="0"/>
              <a:t>Titteli</a:t>
            </a:r>
          </a:p>
          <a:p>
            <a:pPr lvl="0"/>
            <a:r>
              <a:rPr lang="fi-FI" noProof="0" dirty="0"/>
              <a:t>etunimi.sukunimi@pohde.fi</a:t>
            </a:r>
          </a:p>
          <a:p>
            <a:pPr lvl="0"/>
            <a:r>
              <a:rPr lang="fi-FI" noProof="0" dirty="0"/>
              <a:t>puh. 040 123 4567</a:t>
            </a:r>
          </a:p>
          <a:p>
            <a:pPr lvl="0"/>
            <a:r>
              <a:rPr lang="fi-FI" noProof="0" dirty="0"/>
              <a:t>www.pohde.fi</a:t>
            </a:r>
          </a:p>
        </p:txBody>
      </p:sp>
      <p:sp>
        <p:nvSpPr>
          <p:cNvPr id="17" name="Suorakulmio 16">
            <a:extLst>
              <a:ext uri="{FF2B5EF4-FFF2-40B4-BE49-F238E27FC236}">
                <a16:creationId xmlns:a16="http://schemas.microsoft.com/office/drawing/2014/main" id="{DF0F09B0-C135-8441-A213-D7C97C7A9269}"/>
              </a:ext>
              <a:ext uri="{C183D7F6-B498-43B3-948B-1728B52AA6E4}">
                <adec:decorative xmlns:adec="http://schemas.microsoft.com/office/drawing/2017/decorative" val="1"/>
              </a:ext>
            </a:extLst>
          </p:cNvPr>
          <p:cNvSpPr/>
          <p:nvPr userDrawn="1"/>
        </p:nvSpPr>
        <p:spPr>
          <a:xfrm>
            <a:off x="0" y="5930538"/>
            <a:ext cx="12192000" cy="927462"/>
          </a:xfrm>
          <a:prstGeom prst="rect">
            <a:avLst/>
          </a:prstGeom>
          <a:solidFill>
            <a:srgbClr val="FFC5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20" name="Kuva 19">
            <a:hlinkClick r:id="rId2"/>
            <a:extLst>
              <a:ext uri="{FF2B5EF4-FFF2-40B4-BE49-F238E27FC236}">
                <a16:creationId xmlns:a16="http://schemas.microsoft.com/office/drawing/2014/main" id="{E15239DD-1607-3E46-82E2-EAE56C761B4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76461" y="6268732"/>
            <a:ext cx="964714" cy="339240"/>
          </a:xfrm>
          <a:prstGeom prst="rect">
            <a:avLst/>
          </a:prstGeom>
        </p:spPr>
      </p:pic>
      <p:pic>
        <p:nvPicPr>
          <p:cNvPr id="14" name="Kuva 13">
            <a:hlinkClick r:id="rId4"/>
            <a:extLst>
              <a:ext uri="{FF2B5EF4-FFF2-40B4-BE49-F238E27FC236}">
                <a16:creationId xmlns:a16="http://schemas.microsoft.com/office/drawing/2014/main" id="{029D9743-125E-2549-BF76-2755A400034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89741" y="6268732"/>
            <a:ext cx="985916" cy="339240"/>
          </a:xfrm>
          <a:prstGeom prst="rect">
            <a:avLst/>
          </a:prstGeom>
        </p:spPr>
      </p:pic>
      <p:pic>
        <p:nvPicPr>
          <p:cNvPr id="19" name="Kuva 18">
            <a:hlinkClick r:id="rId6"/>
            <a:extLst>
              <a:ext uri="{FF2B5EF4-FFF2-40B4-BE49-F238E27FC236}">
                <a16:creationId xmlns:a16="http://schemas.microsoft.com/office/drawing/2014/main" id="{D17FF000-2A70-544B-88F3-3CA19091514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4223" y="6268732"/>
            <a:ext cx="890505" cy="339240"/>
          </a:xfrm>
          <a:prstGeom prst="rect">
            <a:avLst/>
          </a:prstGeom>
        </p:spPr>
      </p:pic>
      <p:pic>
        <p:nvPicPr>
          <p:cNvPr id="7" name="Kuva 6">
            <a:hlinkClick r:id="rId8"/>
            <a:extLst>
              <a:ext uri="{FF2B5EF4-FFF2-40B4-BE49-F238E27FC236}">
                <a16:creationId xmlns:a16="http://schemas.microsoft.com/office/drawing/2014/main" id="{3A20B241-B8BA-4D4C-8215-4D2C5439D7B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10463294" y="6268732"/>
            <a:ext cx="890506" cy="339240"/>
          </a:xfrm>
          <a:prstGeom prst="rect">
            <a:avLst/>
          </a:prstGeom>
        </p:spPr>
      </p:pic>
      <p:pic>
        <p:nvPicPr>
          <p:cNvPr id="12" name="Kuva 11"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FD106746-9AE6-DB46-AB9B-615B3D075EEA}"/>
              </a:ext>
              <a:ext uri="{C183D7F6-B498-43B3-948B-1728B52AA6E4}">
                <adec:decorative xmlns:adec="http://schemas.microsoft.com/office/drawing/2017/decorative" val="0"/>
              </a:ext>
            </a:extLst>
          </p:cNvPr>
          <p:cNvPicPr>
            <a:picLocks noChangeAspect="1"/>
          </p:cNvPicPr>
          <p:nvPr userDrawn="1"/>
        </p:nvPicPr>
        <p:blipFill>
          <a:blip r:embed="rId10"/>
          <a:srcRect/>
          <a:stretch/>
        </p:blipFill>
        <p:spPr>
          <a:xfrm>
            <a:off x="10292431" y="457308"/>
            <a:ext cx="1428260" cy="532764"/>
          </a:xfrm>
          <a:prstGeom prst="rect">
            <a:avLst/>
          </a:prstGeom>
        </p:spPr>
      </p:pic>
    </p:spTree>
    <p:extLst>
      <p:ext uri="{BB962C8B-B14F-4D97-AF65-F5344CB8AC3E}">
        <p14:creationId xmlns:p14="http://schemas.microsoft.com/office/powerpoint/2010/main" val="308025347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Kuva 7" descr="Pohjois-Pohjanmaan hyvinvointialueen logo, jossa tekstit Pohde ja Pohjois-Pohjanmaan hyvinvointialue. Tekstien vasemmalla puolella kaksi pienempää ja kolme suurempaa sinisävyistä tähtikuviota.">
            <a:extLst>
              <a:ext uri="{FF2B5EF4-FFF2-40B4-BE49-F238E27FC236}">
                <a16:creationId xmlns:a16="http://schemas.microsoft.com/office/drawing/2014/main" id="{5A740146-1687-0847-A20F-74F66D5FB6BF}"/>
              </a:ext>
            </a:extLst>
          </p:cNvPr>
          <p:cNvPicPr>
            <a:picLocks noChangeAspect="1"/>
          </p:cNvPicPr>
          <p:nvPr userDrawn="1"/>
        </p:nvPicPr>
        <p:blipFill>
          <a:blip r:embed="rId42"/>
          <a:srcRect/>
          <a:stretch/>
        </p:blipFill>
        <p:spPr>
          <a:xfrm>
            <a:off x="10289160" y="457308"/>
            <a:ext cx="1431531" cy="533984"/>
          </a:xfrm>
          <a:prstGeom prst="rect">
            <a:avLst/>
          </a:prstGeom>
        </p:spPr>
      </p:pic>
      <p:sp>
        <p:nvSpPr>
          <p:cNvPr id="13" name="Otsikon paikkamerkki 12">
            <a:extLst>
              <a:ext uri="{FF2B5EF4-FFF2-40B4-BE49-F238E27FC236}">
                <a16:creationId xmlns:a16="http://schemas.microsoft.com/office/drawing/2014/main" id="{777E7021-BAAB-2A47-82BA-8EC7234052CB}"/>
              </a:ext>
            </a:extLst>
          </p:cNvPr>
          <p:cNvSpPr>
            <a:spLocks noGrp="1"/>
          </p:cNvSpPr>
          <p:nvPr>
            <p:ph type="title"/>
          </p:nvPr>
        </p:nvSpPr>
        <p:spPr>
          <a:xfrm>
            <a:off x="838200" y="365125"/>
            <a:ext cx="9148354" cy="1528505"/>
          </a:xfrm>
          <a:prstGeom prst="rect">
            <a:avLst/>
          </a:prstGeom>
        </p:spPr>
        <p:txBody>
          <a:bodyPr vert="horz" lIns="91440" tIns="45720" rIns="91440" bIns="45720" rtlCol="0" anchor="b">
            <a:normAutofit/>
          </a:bodyPr>
          <a:lstStyle/>
          <a:p>
            <a:r>
              <a:rPr lang="fi-FI" dirty="0"/>
              <a:t>Lisää otsikko napsauttamalla</a:t>
            </a:r>
          </a:p>
        </p:txBody>
      </p:sp>
      <p:sp>
        <p:nvSpPr>
          <p:cNvPr id="3" name="Tekstin paikkamerkki 2">
            <a:extLst>
              <a:ext uri="{FF2B5EF4-FFF2-40B4-BE49-F238E27FC236}">
                <a16:creationId xmlns:a16="http://schemas.microsoft.com/office/drawing/2014/main" id="{F0F21A97-5FC2-2F4C-B06C-A30D520C9CB5}"/>
              </a:ext>
            </a:extLst>
          </p:cNvPr>
          <p:cNvSpPr>
            <a:spLocks noGrp="1"/>
          </p:cNvSpPr>
          <p:nvPr>
            <p:ph type="body" idx="1"/>
          </p:nvPr>
        </p:nvSpPr>
        <p:spPr>
          <a:xfrm>
            <a:off x="838200" y="2311053"/>
            <a:ext cx="10515600" cy="3720227"/>
          </a:xfrm>
          <a:prstGeom prst="rect">
            <a:avLst/>
          </a:prstGeom>
        </p:spPr>
        <p:txBody>
          <a:bodyPr vert="horz" wrap="square" lIns="91440" tIns="45720" rIns="91440" bIns="45720" rtlCol="0">
            <a:normAutofit/>
          </a:bodyPr>
          <a:lstStyle/>
          <a:p>
            <a:pPr lvl="0"/>
            <a:r>
              <a:rPr lang="fi-FI" dirty="0"/>
              <a:t>Lisää tekstiä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6D76C636-3E1B-3E4B-A36F-31573F7BC391}"/>
              </a:ext>
            </a:extLst>
          </p:cNvPr>
          <p:cNvSpPr>
            <a:spLocks noGrp="1"/>
          </p:cNvSpPr>
          <p:nvPr>
            <p:ph type="sldNum" sz="quarter" idx="4"/>
          </p:nvPr>
        </p:nvSpPr>
        <p:spPr>
          <a:xfrm>
            <a:off x="838200" y="6301946"/>
            <a:ext cx="2743200" cy="265002"/>
          </a:xfrm>
          <a:prstGeom prst="rect">
            <a:avLst/>
          </a:prstGeom>
        </p:spPr>
        <p:txBody>
          <a:bodyPr vert="horz" lIns="91440" tIns="45720" rIns="91440" bIns="45720" rtlCol="0" anchor="ctr"/>
          <a:lstStyle>
            <a:lvl1pPr algn="l">
              <a:defRPr sz="1050" b="0">
                <a:solidFill>
                  <a:schemeClr val="accent5"/>
                </a:solidFill>
              </a:defRPr>
            </a:lvl1pPr>
          </a:lstStyle>
          <a:p>
            <a:fld id="{3CCEC50A-EC5D-6049-A135-EB130C1E40A7}" type="slidenum">
              <a:rPr lang="fi-FI" smtClean="0"/>
              <a:pPr/>
              <a:t>‹#›</a:t>
            </a:fld>
            <a:endParaRPr lang="fi-FI" dirty="0"/>
          </a:p>
        </p:txBody>
      </p:sp>
      <p:sp>
        <p:nvSpPr>
          <p:cNvPr id="12" name="Alatunnisteen paikkamerkki 11">
            <a:extLst>
              <a:ext uri="{FF2B5EF4-FFF2-40B4-BE49-F238E27FC236}">
                <a16:creationId xmlns:a16="http://schemas.microsoft.com/office/drawing/2014/main" id="{C1678FEA-B54B-2843-957C-94862608B57E}"/>
              </a:ext>
            </a:extLst>
          </p:cNvPr>
          <p:cNvSpPr>
            <a:spLocks noGrp="1"/>
          </p:cNvSpPr>
          <p:nvPr>
            <p:ph type="ftr" sz="quarter" idx="3"/>
          </p:nvPr>
        </p:nvSpPr>
        <p:spPr>
          <a:xfrm>
            <a:off x="4038600" y="6301946"/>
            <a:ext cx="4114800" cy="2650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dirty="0"/>
          </a:p>
        </p:txBody>
      </p:sp>
    </p:spTree>
    <p:extLst>
      <p:ext uri="{BB962C8B-B14F-4D97-AF65-F5344CB8AC3E}">
        <p14:creationId xmlns:p14="http://schemas.microsoft.com/office/powerpoint/2010/main" val="4179783373"/>
      </p:ext>
    </p:extLst>
  </p:cSld>
  <p:clrMap bg1="lt1" tx1="dk1" bg2="lt2" tx2="dk2" accent1="accent1" accent2="accent2" accent3="accent3" accent4="accent4" accent5="accent5" accent6="accent6" hlink="hlink" folHlink="folHlink"/>
  <p:sldLayoutIdLst>
    <p:sldLayoutId id="2147483688" r:id="rId1"/>
    <p:sldLayoutId id="2147483710" r:id="rId2"/>
    <p:sldLayoutId id="2147483696" r:id="rId3"/>
    <p:sldLayoutId id="2147483713" r:id="rId4"/>
    <p:sldLayoutId id="2147483711" r:id="rId5"/>
    <p:sldLayoutId id="2147483658" r:id="rId6"/>
    <p:sldLayoutId id="2147483714" r:id="rId7"/>
    <p:sldLayoutId id="2147483651" r:id="rId8"/>
    <p:sldLayoutId id="2147483675" r:id="rId9"/>
    <p:sldLayoutId id="2147483650" r:id="rId10"/>
    <p:sldLayoutId id="2147483676" r:id="rId11"/>
    <p:sldLayoutId id="2147483725" r:id="rId12"/>
    <p:sldLayoutId id="2147483734" r:id="rId13"/>
    <p:sldLayoutId id="2147483657" r:id="rId14"/>
    <p:sldLayoutId id="2147483654" r:id="rId15"/>
    <p:sldLayoutId id="2147483652" r:id="rId16"/>
    <p:sldLayoutId id="2147483686" r:id="rId17"/>
    <p:sldLayoutId id="2147483680" r:id="rId18"/>
    <p:sldLayoutId id="2147483664" r:id="rId19"/>
    <p:sldLayoutId id="2147483697" r:id="rId20"/>
    <p:sldLayoutId id="2147483698" r:id="rId21"/>
    <p:sldLayoutId id="2147483700" r:id="rId22"/>
    <p:sldLayoutId id="2147483701" r:id="rId23"/>
    <p:sldLayoutId id="2147483733" r:id="rId24"/>
    <p:sldLayoutId id="2147483703" r:id="rId25"/>
    <p:sldLayoutId id="2147483704" r:id="rId26"/>
    <p:sldLayoutId id="2147483699" r:id="rId27"/>
    <p:sldLayoutId id="2147483705" r:id="rId28"/>
    <p:sldLayoutId id="2147483726" r:id="rId29"/>
    <p:sldLayoutId id="2147483727" r:id="rId30"/>
    <p:sldLayoutId id="2147483717" r:id="rId31"/>
    <p:sldLayoutId id="2147483730" r:id="rId32"/>
    <p:sldLayoutId id="2147483729" r:id="rId33"/>
    <p:sldLayoutId id="2147483728" r:id="rId34"/>
    <p:sldLayoutId id="2147483721" r:id="rId35"/>
    <p:sldLayoutId id="2147483722" r:id="rId36"/>
    <p:sldLayoutId id="2147483731" r:id="rId37"/>
    <p:sldLayoutId id="2147483655" r:id="rId38"/>
    <p:sldLayoutId id="2147483724" r:id="rId39"/>
    <p:sldLayoutId id="2147483707" r:id="rId40"/>
  </p:sldLayoutIdLst>
  <p:hf hdr="0" dt="0"/>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165600" indent="-165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165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165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165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165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hyperlink" Target="https://vaarallisetsomehaasteet.mll.fi/"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playlist?list=PLkcwgUIxt-HlPrz8AEhMt9L8lR_E3RDKq" TargetMode="Externa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www.terveyskyla.fi/lastentalo/lasten-kasvu-ja-hyvinvointi/lapsiperheen-terveelliset-elintavat/lapsiperheen-ruutuaika" TargetMode="External"/><Relationship Id="rId2" Type="http://schemas.openxmlformats.org/officeDocument/2006/relationships/hyperlink" Target="https://www.mll.fi/vanhemmille/tietoa-lapsiperheen-elamasta/lapsen-uni/" TargetMode="External"/><Relationship Id="rId1" Type="http://schemas.openxmlformats.org/officeDocument/2006/relationships/slideLayout" Target="../slideLayouts/slideLayout10.xml"/><Relationship Id="rId6" Type="http://schemas.openxmlformats.org/officeDocument/2006/relationships/hyperlink" Target="https://www.terveyskirjasto.fi/dlk01305" TargetMode="External"/><Relationship Id="rId5" Type="http://schemas.openxmlformats.org/officeDocument/2006/relationships/hyperlink" Target="https://pelituki.fi/oma-apu/pelitukipuhelin" TargetMode="External"/><Relationship Id="rId4" Type="http://schemas.openxmlformats.org/officeDocument/2006/relationships/hyperlink" Target="https://vaarallisetsomehaasteet.mll.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atunnisteen paikkamerkki 1">
            <a:extLst>
              <a:ext uri="{FF2B5EF4-FFF2-40B4-BE49-F238E27FC236}">
                <a16:creationId xmlns:a16="http://schemas.microsoft.com/office/drawing/2014/main" id="{703FACF9-8269-0108-B984-7A0431E649E6}"/>
              </a:ext>
            </a:extLst>
          </p:cNvPr>
          <p:cNvSpPr>
            <a:spLocks noGrp="1"/>
          </p:cNvSpPr>
          <p:nvPr>
            <p:ph type="ftr" sz="quarter" idx="3"/>
          </p:nvPr>
        </p:nvSpPr>
        <p:spPr>
          <a:xfrm>
            <a:off x="4038600" y="4703885"/>
            <a:ext cx="4114800" cy="1863063"/>
          </a:xfrm>
        </p:spPr>
        <p:txBody>
          <a:bodyPr/>
          <a:lstStyle/>
          <a:p>
            <a:pPr marL="171450" indent="-171450">
              <a:buFontTx/>
              <a:buChar char="-"/>
            </a:pPr>
            <a:endParaRPr lang="fi-FI" dirty="0"/>
          </a:p>
          <a:p>
            <a:pPr marL="171450" indent="-171450">
              <a:buFontTx/>
              <a:buChar char="-"/>
            </a:pPr>
            <a:endParaRPr lang="fi-FI" dirty="0"/>
          </a:p>
          <a:p>
            <a:pPr marL="171450" indent="-171450">
              <a:buFontTx/>
              <a:buChar char="-"/>
            </a:pPr>
            <a:endParaRPr lang="fi-FI" dirty="0"/>
          </a:p>
        </p:txBody>
      </p:sp>
    </p:spTree>
    <p:extLst>
      <p:ext uri="{BB962C8B-B14F-4D97-AF65-F5344CB8AC3E}">
        <p14:creationId xmlns:p14="http://schemas.microsoft.com/office/powerpoint/2010/main" val="409564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21FEE6-E10B-3F4E-AF32-A83E45D07BC4}"/>
              </a:ext>
            </a:extLst>
          </p:cNvPr>
          <p:cNvSpPr>
            <a:spLocks noGrp="1"/>
          </p:cNvSpPr>
          <p:nvPr>
            <p:ph type="title"/>
          </p:nvPr>
        </p:nvSpPr>
        <p:spPr/>
        <p:txBody>
          <a:bodyPr/>
          <a:lstStyle/>
          <a:p>
            <a:r>
              <a:rPr lang="fi-FI" dirty="0"/>
              <a:t>Terveystarkastukset</a:t>
            </a:r>
          </a:p>
        </p:txBody>
      </p:sp>
      <p:sp>
        <p:nvSpPr>
          <p:cNvPr id="3" name="Sisällön paikkamerkki 2">
            <a:extLst>
              <a:ext uri="{FF2B5EF4-FFF2-40B4-BE49-F238E27FC236}">
                <a16:creationId xmlns:a16="http://schemas.microsoft.com/office/drawing/2014/main" id="{1031982D-CCEB-7B71-888B-D020483007CC}"/>
              </a:ext>
            </a:extLst>
          </p:cNvPr>
          <p:cNvSpPr>
            <a:spLocks noGrp="1"/>
          </p:cNvSpPr>
          <p:nvPr>
            <p:ph idx="1"/>
          </p:nvPr>
        </p:nvSpPr>
        <p:spPr/>
        <p:txBody>
          <a:bodyPr>
            <a:normAutofit lnSpcReduction="10000"/>
          </a:bodyPr>
          <a:lstStyle/>
          <a:p>
            <a:r>
              <a:rPr lang="fi-FI" dirty="0"/>
              <a:t>1.lk laaja terveystarkastus</a:t>
            </a:r>
          </a:p>
          <a:p>
            <a:pPr lvl="1"/>
            <a:r>
              <a:rPr lang="fi-FI" dirty="0"/>
              <a:t>Th:n osuus kesällä / syksyllä</a:t>
            </a:r>
          </a:p>
          <a:p>
            <a:pPr lvl="1"/>
            <a:r>
              <a:rPr lang="fi-FI" dirty="0"/>
              <a:t>Koululääkärikäynti syksyllä tai keväällä</a:t>
            </a:r>
          </a:p>
          <a:p>
            <a:r>
              <a:rPr lang="fi-FI" dirty="0"/>
              <a:t>2.lk määräaikaiset terveystarkastukset syksyllä</a:t>
            </a:r>
          </a:p>
          <a:p>
            <a:r>
              <a:rPr lang="fi-FI" dirty="0"/>
              <a:t>3.lk määräaikaiset terveystarkastukset alkuvuodesta</a:t>
            </a:r>
          </a:p>
          <a:p>
            <a:r>
              <a:rPr lang="fi-FI" dirty="0"/>
              <a:t>4.lk määräaikaiset terveystarkastukset keväällä</a:t>
            </a:r>
          </a:p>
          <a:p>
            <a:r>
              <a:rPr lang="fi-FI" dirty="0"/>
              <a:t>5.lk laaja terveystarkastus</a:t>
            </a:r>
          </a:p>
          <a:p>
            <a:pPr lvl="1"/>
            <a:r>
              <a:rPr lang="fi-FI" dirty="0"/>
              <a:t>Th:n osuus syksyllä</a:t>
            </a:r>
          </a:p>
          <a:p>
            <a:pPr lvl="1"/>
            <a:r>
              <a:rPr lang="fi-FI" dirty="0"/>
              <a:t>Koululääkärikäynti syksyllä tai keväällä</a:t>
            </a:r>
          </a:p>
          <a:p>
            <a:r>
              <a:rPr lang="fi-FI" dirty="0"/>
              <a:t>6.lk määräaikaistarkastukset keväällä</a:t>
            </a:r>
          </a:p>
        </p:txBody>
      </p:sp>
      <p:sp>
        <p:nvSpPr>
          <p:cNvPr id="4" name="Dian numeron paikkamerkki 3">
            <a:extLst>
              <a:ext uri="{FF2B5EF4-FFF2-40B4-BE49-F238E27FC236}">
                <a16:creationId xmlns:a16="http://schemas.microsoft.com/office/drawing/2014/main" id="{F8F0D9D3-3968-0623-2BAB-4ED60AB34F52}"/>
              </a:ext>
            </a:extLst>
          </p:cNvPr>
          <p:cNvSpPr>
            <a:spLocks noGrp="1"/>
          </p:cNvSpPr>
          <p:nvPr>
            <p:ph type="sldNum" sz="quarter" idx="12"/>
          </p:nvPr>
        </p:nvSpPr>
        <p:spPr/>
        <p:txBody>
          <a:bodyPr/>
          <a:lstStyle/>
          <a:p>
            <a:fld id="{3CCEC50A-EC5D-6049-A135-EB130C1E40A7}" type="slidenum">
              <a:rPr lang="fi-FI" smtClean="0"/>
              <a:pPr/>
              <a:t>2</a:t>
            </a:fld>
            <a:endParaRPr lang="fi-FI" dirty="0"/>
          </a:p>
        </p:txBody>
      </p:sp>
      <p:sp>
        <p:nvSpPr>
          <p:cNvPr id="5" name="Alatunnisteen paikkamerkki 4">
            <a:extLst>
              <a:ext uri="{FF2B5EF4-FFF2-40B4-BE49-F238E27FC236}">
                <a16:creationId xmlns:a16="http://schemas.microsoft.com/office/drawing/2014/main" id="{64F70D04-C7C8-4578-A2B7-390701861CEB}"/>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1317732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261290-7D96-1422-44CE-A7D461E9195F}"/>
              </a:ext>
            </a:extLst>
          </p:cNvPr>
          <p:cNvSpPr>
            <a:spLocks noGrp="1"/>
          </p:cNvSpPr>
          <p:nvPr>
            <p:ph type="title"/>
          </p:nvPr>
        </p:nvSpPr>
        <p:spPr/>
        <p:txBody>
          <a:bodyPr/>
          <a:lstStyle/>
          <a:p>
            <a:r>
              <a:rPr lang="fi-FI" dirty="0"/>
              <a:t>Lapsi digimaailmassa – miten tukea lapsen hyvinvointia ruutujen keskellä?</a:t>
            </a:r>
          </a:p>
        </p:txBody>
      </p:sp>
      <p:sp>
        <p:nvSpPr>
          <p:cNvPr id="3" name="Tekstin paikkamerkki 2">
            <a:extLst>
              <a:ext uri="{FF2B5EF4-FFF2-40B4-BE49-F238E27FC236}">
                <a16:creationId xmlns:a16="http://schemas.microsoft.com/office/drawing/2014/main" id="{B59EFBF1-523D-2C28-50C0-E8CF153A4A9F}"/>
              </a:ext>
            </a:extLst>
          </p:cNvPr>
          <p:cNvSpPr>
            <a:spLocks noGrp="1"/>
          </p:cNvSpPr>
          <p:nvPr>
            <p:ph type="body" idx="1"/>
          </p:nvPr>
        </p:nvSpPr>
        <p:spPr/>
        <p:txBody>
          <a:bodyPr/>
          <a:lstStyle/>
          <a:p>
            <a:r>
              <a:rPr lang="fi-FI" dirty="0"/>
              <a:t>Kouluterveydenhoitaja Heidi Paananen </a:t>
            </a:r>
          </a:p>
          <a:p>
            <a:r>
              <a:rPr lang="fi-FI" dirty="0"/>
              <a:t>Oulujoen koulu</a:t>
            </a:r>
            <a:br>
              <a:rPr lang="fi-FI" dirty="0"/>
            </a:br>
            <a:r>
              <a:rPr lang="fi-FI" dirty="0"/>
              <a:t>23.9.2026</a:t>
            </a:r>
          </a:p>
        </p:txBody>
      </p:sp>
      <p:sp>
        <p:nvSpPr>
          <p:cNvPr id="4" name="Dian numeron paikkamerkki 3">
            <a:extLst>
              <a:ext uri="{FF2B5EF4-FFF2-40B4-BE49-F238E27FC236}">
                <a16:creationId xmlns:a16="http://schemas.microsoft.com/office/drawing/2014/main" id="{EFD43039-0F5C-A1C2-56AE-2A92147B3524}"/>
              </a:ext>
            </a:extLst>
          </p:cNvPr>
          <p:cNvSpPr>
            <a:spLocks noGrp="1"/>
          </p:cNvSpPr>
          <p:nvPr>
            <p:ph type="sldNum" sz="quarter" idx="12"/>
          </p:nvPr>
        </p:nvSpPr>
        <p:spPr/>
        <p:txBody>
          <a:bodyPr/>
          <a:lstStyle/>
          <a:p>
            <a:fld id="{3CCEC50A-EC5D-6049-A135-EB130C1E40A7}" type="slidenum">
              <a:rPr lang="fi-FI" smtClean="0"/>
              <a:pPr/>
              <a:t>3</a:t>
            </a:fld>
            <a:endParaRPr lang="fi-FI" dirty="0"/>
          </a:p>
        </p:txBody>
      </p:sp>
      <p:sp>
        <p:nvSpPr>
          <p:cNvPr id="5" name="Alatunnisteen paikkamerkki 4">
            <a:extLst>
              <a:ext uri="{FF2B5EF4-FFF2-40B4-BE49-F238E27FC236}">
                <a16:creationId xmlns:a16="http://schemas.microsoft.com/office/drawing/2014/main" id="{0DCFBC93-2A71-E8F9-49FD-FE656BE9B176}"/>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127198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BC939F5-8E5A-F219-3229-C1FBDF83FAF8}"/>
              </a:ext>
            </a:extLst>
          </p:cNvPr>
          <p:cNvSpPr>
            <a:spLocks noGrp="1"/>
          </p:cNvSpPr>
          <p:nvPr>
            <p:ph type="title"/>
          </p:nvPr>
        </p:nvSpPr>
        <p:spPr/>
        <p:txBody>
          <a:bodyPr>
            <a:normAutofit fontScale="90000"/>
          </a:bodyPr>
          <a:lstStyle/>
          <a:p>
            <a:br>
              <a:rPr lang="fi-FI" spc="-7" dirty="0">
                <a:solidFill>
                  <a:srgbClr val="000000"/>
                </a:solidFill>
                <a:latin typeface="SegoeUI-Bold"/>
                <a:cs typeface="SegoeUI-Bold"/>
              </a:rPr>
            </a:br>
            <a:br>
              <a:rPr lang="fi-FI" spc="-7" dirty="0">
                <a:solidFill>
                  <a:srgbClr val="000000"/>
                </a:solidFill>
                <a:latin typeface="SegoeUI-Bold"/>
                <a:cs typeface="SegoeUI-Bold"/>
              </a:rPr>
            </a:br>
            <a:r>
              <a:rPr lang="fi-FI" spc="-206" dirty="0">
                <a:solidFill>
                  <a:schemeClr val="tx2"/>
                </a:solidFill>
                <a:latin typeface="+mn-lt"/>
                <a:cs typeface="SegoeUI-Bold"/>
              </a:rPr>
              <a:t>THL:n </a:t>
            </a:r>
            <a:r>
              <a:rPr lang="fi-FI" spc="-26" dirty="0">
                <a:solidFill>
                  <a:schemeClr val="tx2"/>
                </a:solidFill>
                <a:latin typeface="+mn-lt"/>
                <a:cs typeface="SegoeUI-Bold"/>
              </a:rPr>
              <a:t>sekä opetushallituksen laatimat vapaa-ajan </a:t>
            </a:r>
            <a:r>
              <a:rPr lang="fi-FI" spc="12" dirty="0">
                <a:solidFill>
                  <a:schemeClr val="tx2"/>
                </a:solidFill>
                <a:latin typeface="+mn-lt"/>
                <a:cs typeface="SegoeUI-Bold"/>
              </a:rPr>
              <a:t>d</a:t>
            </a:r>
            <a:r>
              <a:rPr lang="fi-FI" spc="-7" dirty="0">
                <a:solidFill>
                  <a:schemeClr val="tx2"/>
                </a:solidFill>
                <a:latin typeface="+mn-lt"/>
                <a:cs typeface="SegoeUI-Bold"/>
              </a:rPr>
              <a:t>i</a:t>
            </a:r>
            <a:r>
              <a:rPr lang="fi-FI" spc="12" dirty="0">
                <a:solidFill>
                  <a:schemeClr val="tx2"/>
                </a:solidFill>
                <a:latin typeface="+mn-lt"/>
                <a:cs typeface="SegoeUI-Bold"/>
              </a:rPr>
              <a:t>g</a:t>
            </a:r>
            <a:r>
              <a:rPr lang="fi-FI" spc="-7" dirty="0">
                <a:solidFill>
                  <a:schemeClr val="tx2"/>
                </a:solidFill>
                <a:latin typeface="+mn-lt"/>
                <a:cs typeface="SegoeUI-Bold"/>
              </a:rPr>
              <a:t>is</a:t>
            </a:r>
            <a:r>
              <a:rPr lang="fi-FI" spc="-26" dirty="0">
                <a:solidFill>
                  <a:schemeClr val="tx2"/>
                </a:solidFill>
                <a:latin typeface="+mn-lt"/>
                <a:cs typeface="SegoeUI-Bold"/>
              </a:rPr>
              <a:t>u</a:t>
            </a:r>
            <a:r>
              <a:rPr lang="fi-FI" spc="31" dirty="0">
                <a:solidFill>
                  <a:schemeClr val="tx2"/>
                </a:solidFill>
                <a:latin typeface="+mn-lt"/>
                <a:cs typeface="SegoeUI-Bold"/>
              </a:rPr>
              <a:t>o</a:t>
            </a:r>
            <a:r>
              <a:rPr lang="fi-FI" spc="-7" dirty="0">
                <a:solidFill>
                  <a:schemeClr val="tx2"/>
                </a:solidFill>
                <a:latin typeface="+mn-lt"/>
                <a:cs typeface="SegoeUI-Bold"/>
              </a:rPr>
              <a:t>si</a:t>
            </a:r>
            <a:r>
              <a:rPr lang="fi-FI" spc="-36" dirty="0">
                <a:solidFill>
                  <a:schemeClr val="tx2"/>
                </a:solidFill>
                <a:latin typeface="+mn-lt"/>
                <a:cs typeface="SegoeUI-Bold"/>
              </a:rPr>
              <a:t>t</a:t>
            </a:r>
            <a:r>
              <a:rPr lang="fi-FI" spc="45" dirty="0">
                <a:solidFill>
                  <a:schemeClr val="tx2"/>
                </a:solidFill>
                <a:latin typeface="+mn-lt"/>
                <a:cs typeface="SegoeUI-Bold"/>
              </a:rPr>
              <a:t>u</a:t>
            </a:r>
            <a:r>
              <a:rPr lang="fi-FI" spc="-67" dirty="0">
                <a:solidFill>
                  <a:schemeClr val="tx2"/>
                </a:solidFill>
                <a:latin typeface="+mn-lt"/>
                <a:cs typeface="SegoeUI-Bold"/>
              </a:rPr>
              <a:t>k</a:t>
            </a:r>
            <a:r>
              <a:rPr lang="fi-FI" spc="-7" dirty="0">
                <a:solidFill>
                  <a:schemeClr val="tx2"/>
                </a:solidFill>
                <a:latin typeface="+mn-lt"/>
                <a:cs typeface="SegoeUI-Bold"/>
              </a:rPr>
              <a:t>s</a:t>
            </a:r>
            <a:r>
              <a:rPr lang="fi-FI" spc="48" dirty="0">
                <a:solidFill>
                  <a:schemeClr val="tx2"/>
                </a:solidFill>
                <a:latin typeface="+mn-lt"/>
                <a:cs typeface="SegoeUI-Bold"/>
              </a:rPr>
              <a:t>e</a:t>
            </a:r>
            <a:r>
              <a:rPr lang="fi-FI" spc="-36" dirty="0">
                <a:solidFill>
                  <a:schemeClr val="tx2"/>
                </a:solidFill>
                <a:latin typeface="+mn-lt"/>
                <a:cs typeface="SegoeUI-Bold"/>
              </a:rPr>
              <a:t>t</a:t>
            </a:r>
            <a:r>
              <a:rPr lang="fi-FI" spc="9" dirty="0">
                <a:solidFill>
                  <a:schemeClr val="tx2"/>
                </a:solidFill>
                <a:latin typeface="+mn-lt"/>
                <a:cs typeface="SegoeUI-Bold"/>
              </a:rPr>
              <a:t> </a:t>
            </a:r>
            <a:r>
              <a:rPr lang="fi-FI" spc="-7" dirty="0">
                <a:solidFill>
                  <a:schemeClr val="tx2"/>
                </a:solidFill>
                <a:latin typeface="+mn-lt"/>
                <a:cs typeface="SegoeUI-Bold"/>
              </a:rPr>
              <a:t>l</a:t>
            </a:r>
            <a:r>
              <a:rPr lang="fi-FI" spc="-16" dirty="0">
                <a:solidFill>
                  <a:schemeClr val="tx2"/>
                </a:solidFill>
                <a:latin typeface="+mn-lt"/>
                <a:cs typeface="SegoeUI-Bold"/>
              </a:rPr>
              <a:t>a</a:t>
            </a:r>
            <a:r>
              <a:rPr lang="fi-FI" spc="9" dirty="0">
                <a:solidFill>
                  <a:schemeClr val="tx2"/>
                </a:solidFill>
                <a:latin typeface="+mn-lt"/>
                <a:cs typeface="SegoeUI-Bold"/>
              </a:rPr>
              <a:t>p</a:t>
            </a:r>
            <a:r>
              <a:rPr lang="fi-FI" spc="-7" dirty="0">
                <a:solidFill>
                  <a:schemeClr val="tx2"/>
                </a:solidFill>
                <a:latin typeface="+mn-lt"/>
                <a:cs typeface="SegoeUI-Bold"/>
              </a:rPr>
              <a:t>si</a:t>
            </a:r>
            <a:r>
              <a:rPr lang="fi-FI" spc="64" dirty="0">
                <a:solidFill>
                  <a:schemeClr val="tx2"/>
                </a:solidFill>
                <a:latin typeface="+mn-lt"/>
                <a:cs typeface="SegoeUI-Bold"/>
              </a:rPr>
              <a:t>l</a:t>
            </a:r>
            <a:r>
              <a:rPr lang="fi-FI" spc="-7" dirty="0">
                <a:solidFill>
                  <a:schemeClr val="tx2"/>
                </a:solidFill>
                <a:latin typeface="+mn-lt"/>
                <a:cs typeface="SegoeUI-Bold"/>
              </a:rPr>
              <a:t>le</a:t>
            </a:r>
            <a:endParaRPr lang="fi-FI" dirty="0"/>
          </a:p>
        </p:txBody>
      </p:sp>
      <p:sp>
        <p:nvSpPr>
          <p:cNvPr id="3" name="Sisällön paikkamerkki 2">
            <a:extLst>
              <a:ext uri="{FF2B5EF4-FFF2-40B4-BE49-F238E27FC236}">
                <a16:creationId xmlns:a16="http://schemas.microsoft.com/office/drawing/2014/main" id="{A433FA67-9B3B-AF85-6E24-06218D75181E}"/>
              </a:ext>
            </a:extLst>
          </p:cNvPr>
          <p:cNvSpPr>
            <a:spLocks noGrp="1"/>
          </p:cNvSpPr>
          <p:nvPr>
            <p:ph idx="1"/>
          </p:nvPr>
        </p:nvSpPr>
        <p:spPr/>
        <p:txBody>
          <a:bodyPr>
            <a:normAutofit/>
          </a:bodyPr>
          <a:lstStyle/>
          <a:p>
            <a:pPr marL="0" indent="0">
              <a:buNone/>
            </a:pPr>
            <a:r>
              <a:rPr lang="fi-FI" dirty="0"/>
              <a:t>Suositukset tiiviisti:</a:t>
            </a:r>
          </a:p>
          <a:p>
            <a:r>
              <a:rPr lang="fi-FI" dirty="0"/>
              <a:t>Alle 2-vuotiaille ei suositella lainkaan ruutuaikaa</a:t>
            </a:r>
          </a:p>
          <a:p>
            <a:r>
              <a:rPr lang="fi-FI" dirty="0"/>
              <a:t>2–5-vuotiaille ruutuaikaa suositellaan enintään tunti päivässä.</a:t>
            </a:r>
          </a:p>
          <a:p>
            <a:r>
              <a:rPr lang="fi-FI" dirty="0"/>
              <a:t>6–10-vuotiaille suositellaan ruutuaikaa enintään tunti päivässä ja 11–13-vuotiaille enintään kaksi tuntia päivässä.</a:t>
            </a:r>
          </a:p>
          <a:p>
            <a:r>
              <a:rPr lang="fi-FI" dirty="0"/>
              <a:t>Alle 13-vuotiaalle ei suositella omaa älypuhelinta. Alle 13-vuotiaat eivät saa käyttää sosiaalisen median palveluita. </a:t>
            </a:r>
          </a:p>
        </p:txBody>
      </p:sp>
      <p:sp>
        <p:nvSpPr>
          <p:cNvPr id="4" name="Dian numeron paikkamerkki 3">
            <a:extLst>
              <a:ext uri="{FF2B5EF4-FFF2-40B4-BE49-F238E27FC236}">
                <a16:creationId xmlns:a16="http://schemas.microsoft.com/office/drawing/2014/main" id="{13FA6E74-B1DE-856D-2FB8-8D3DD86959EA}"/>
              </a:ext>
            </a:extLst>
          </p:cNvPr>
          <p:cNvSpPr>
            <a:spLocks noGrp="1"/>
          </p:cNvSpPr>
          <p:nvPr>
            <p:ph type="sldNum" sz="quarter" idx="12"/>
          </p:nvPr>
        </p:nvSpPr>
        <p:spPr/>
        <p:txBody>
          <a:bodyPr/>
          <a:lstStyle/>
          <a:p>
            <a:fld id="{3CCEC50A-EC5D-6049-A135-EB130C1E40A7}" type="slidenum">
              <a:rPr lang="fi-FI" smtClean="0"/>
              <a:pPr/>
              <a:t>4</a:t>
            </a:fld>
            <a:endParaRPr lang="fi-FI" dirty="0"/>
          </a:p>
        </p:txBody>
      </p:sp>
      <p:sp>
        <p:nvSpPr>
          <p:cNvPr id="5" name="Alatunnisteen paikkamerkki 4">
            <a:extLst>
              <a:ext uri="{FF2B5EF4-FFF2-40B4-BE49-F238E27FC236}">
                <a16:creationId xmlns:a16="http://schemas.microsoft.com/office/drawing/2014/main" id="{E3812320-C938-DC6D-0389-6D366566F797}"/>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3694177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BC7B31-7756-5F84-FB05-A559FC5C7277}"/>
              </a:ext>
            </a:extLst>
          </p:cNvPr>
          <p:cNvSpPr>
            <a:spLocks noGrp="1"/>
          </p:cNvSpPr>
          <p:nvPr>
            <p:ph type="title"/>
          </p:nvPr>
        </p:nvSpPr>
        <p:spPr/>
        <p:txBody>
          <a:bodyPr>
            <a:normAutofit fontScale="90000"/>
          </a:bodyPr>
          <a:lstStyle/>
          <a:p>
            <a:br>
              <a:rPr lang="fi-FI" dirty="0"/>
            </a:br>
            <a:r>
              <a:rPr lang="fi-FI" dirty="0"/>
              <a:t>Miksi lapset eivät itse pysty rajoittamaan ruutuaikaa? </a:t>
            </a:r>
          </a:p>
        </p:txBody>
      </p:sp>
      <p:sp>
        <p:nvSpPr>
          <p:cNvPr id="3" name="Sisällön paikkamerkki 2">
            <a:extLst>
              <a:ext uri="{FF2B5EF4-FFF2-40B4-BE49-F238E27FC236}">
                <a16:creationId xmlns:a16="http://schemas.microsoft.com/office/drawing/2014/main" id="{D32733F4-94C7-C180-F7F8-C5628621683F}"/>
              </a:ext>
            </a:extLst>
          </p:cNvPr>
          <p:cNvSpPr>
            <a:spLocks noGrp="1"/>
          </p:cNvSpPr>
          <p:nvPr>
            <p:ph idx="1"/>
          </p:nvPr>
        </p:nvSpPr>
        <p:spPr/>
        <p:txBody>
          <a:bodyPr>
            <a:normAutofit/>
          </a:bodyPr>
          <a:lstStyle/>
          <a:p>
            <a:r>
              <a:rPr lang="fi-FI" dirty="0"/>
              <a:t>Lapsen itsesäätelytaidot kehittyvät vähitellen, joten ruutuajan rajaaminen kuuluu aikuiselle</a:t>
            </a:r>
          </a:p>
          <a:p>
            <a:r>
              <a:rPr lang="fi-FI" dirty="0"/>
              <a:t>Aivot eivät ole vielä kehittyneet siten, että lapsi voisi vastustaa laitteiden houkutusta – aivot ovat ennemminkin alttiit antautumaan houkutukselle</a:t>
            </a:r>
          </a:p>
          <a:p>
            <a:r>
              <a:rPr lang="fi-FI" dirty="0"/>
              <a:t>”Et saa koskea minun puhelimeen, sinulla ei ole mitään oikeutta”</a:t>
            </a:r>
          </a:p>
          <a:p>
            <a:pPr lvl="1"/>
            <a:r>
              <a:rPr lang="fi-FI" dirty="0"/>
              <a:t>Vanhemmalla on oikeus ja velvollisuus huolehtia lapsen turvallisuudesta myös digitaalisessa ympäristössä.</a:t>
            </a:r>
          </a:p>
          <a:p>
            <a:pPr lvl="1"/>
            <a:endParaRPr lang="fi-FI" dirty="0"/>
          </a:p>
          <a:p>
            <a:endParaRPr lang="fi-FI" dirty="0"/>
          </a:p>
        </p:txBody>
      </p:sp>
      <p:sp>
        <p:nvSpPr>
          <p:cNvPr id="4" name="Dian numeron paikkamerkki 3">
            <a:extLst>
              <a:ext uri="{FF2B5EF4-FFF2-40B4-BE49-F238E27FC236}">
                <a16:creationId xmlns:a16="http://schemas.microsoft.com/office/drawing/2014/main" id="{2FA27A91-0EB1-0783-9D36-13CABF97AB67}"/>
              </a:ext>
            </a:extLst>
          </p:cNvPr>
          <p:cNvSpPr>
            <a:spLocks noGrp="1"/>
          </p:cNvSpPr>
          <p:nvPr>
            <p:ph type="sldNum" sz="quarter" idx="12"/>
          </p:nvPr>
        </p:nvSpPr>
        <p:spPr/>
        <p:txBody>
          <a:bodyPr/>
          <a:lstStyle/>
          <a:p>
            <a:fld id="{3CCEC50A-EC5D-6049-A135-EB130C1E40A7}" type="slidenum">
              <a:rPr lang="fi-FI" smtClean="0"/>
              <a:pPr/>
              <a:t>5</a:t>
            </a:fld>
            <a:endParaRPr lang="fi-FI" dirty="0"/>
          </a:p>
        </p:txBody>
      </p:sp>
      <p:sp>
        <p:nvSpPr>
          <p:cNvPr id="5" name="Alatunnisteen paikkamerkki 4">
            <a:extLst>
              <a:ext uri="{FF2B5EF4-FFF2-40B4-BE49-F238E27FC236}">
                <a16:creationId xmlns:a16="http://schemas.microsoft.com/office/drawing/2014/main" id="{12B630B6-FD27-4051-0CB4-4BAA9A0A3A1E}"/>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2982829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45F105-AF57-F7DB-BEA0-30BF175BA3C5}"/>
              </a:ext>
            </a:extLst>
          </p:cNvPr>
          <p:cNvSpPr>
            <a:spLocks noGrp="1"/>
          </p:cNvSpPr>
          <p:nvPr>
            <p:ph type="title"/>
          </p:nvPr>
        </p:nvSpPr>
        <p:spPr/>
        <p:txBody>
          <a:bodyPr/>
          <a:lstStyle/>
          <a:p>
            <a:r>
              <a:rPr lang="fi-FI" dirty="0"/>
              <a:t>Miksi ruutuajasta puhutaan?</a:t>
            </a:r>
          </a:p>
        </p:txBody>
      </p:sp>
      <p:sp>
        <p:nvSpPr>
          <p:cNvPr id="3" name="Sisällön paikkamerkki 2">
            <a:extLst>
              <a:ext uri="{FF2B5EF4-FFF2-40B4-BE49-F238E27FC236}">
                <a16:creationId xmlns:a16="http://schemas.microsoft.com/office/drawing/2014/main" id="{32A46023-8B92-53AA-B721-A0A3E286468D}"/>
              </a:ext>
            </a:extLst>
          </p:cNvPr>
          <p:cNvSpPr>
            <a:spLocks noGrp="1"/>
          </p:cNvSpPr>
          <p:nvPr>
            <p:ph idx="1"/>
          </p:nvPr>
        </p:nvSpPr>
        <p:spPr/>
        <p:txBody>
          <a:bodyPr>
            <a:normAutofit/>
          </a:bodyPr>
          <a:lstStyle/>
          <a:p>
            <a:pPr fontAlgn="t">
              <a:buNone/>
            </a:pPr>
            <a:r>
              <a:rPr lang="fi-FI" dirty="0"/>
              <a:t>✅ Liiallinen ruutuaika voi vähentää unta ja heikentää unen laatua. </a:t>
            </a:r>
          </a:p>
          <a:p>
            <a:pPr fontAlgn="t">
              <a:buNone/>
            </a:pPr>
            <a:r>
              <a:rPr lang="fi-FI" dirty="0"/>
              <a:t>✅ Runsas ruutuaika on yhteydessä heikompaan psyykkiseen hyvinvointiin nuoruudessa</a:t>
            </a:r>
          </a:p>
          <a:p>
            <a:pPr fontAlgn="t">
              <a:buNone/>
            </a:pPr>
            <a:r>
              <a:rPr lang="fi-FI" dirty="0"/>
              <a:t>✅ Ruutujen käyttö voi vähentää liikuntaa, ulkoilua ja kasvokkaista vuorovaikutusta</a:t>
            </a:r>
          </a:p>
          <a:p>
            <a:pPr fontAlgn="t">
              <a:buNone/>
            </a:pPr>
            <a:r>
              <a:rPr lang="fi-FI" dirty="0"/>
              <a:t>✅ Lapsi tarvitsee päivittäin leikkiä, liikettä, lepoa ja läsnä olevia aikuisia. </a:t>
            </a:r>
          </a:p>
          <a:p>
            <a:pPr fontAlgn="t">
              <a:buNone/>
            </a:pPr>
            <a:r>
              <a:rPr lang="fi-FI" dirty="0"/>
              <a:t>✅ Digilaitteet tarjoavat paljon virikkeitä ja nopeita palkintoja, mikä voi tehdä pitkäjänteisestä keskittymisestä haastavampaa</a:t>
            </a:r>
          </a:p>
          <a:p>
            <a:pPr fontAlgn="t">
              <a:buNone/>
            </a:pPr>
            <a:endParaRPr lang="fi-FI" dirty="0"/>
          </a:p>
        </p:txBody>
      </p:sp>
      <p:sp>
        <p:nvSpPr>
          <p:cNvPr id="4" name="Dian numeron paikkamerkki 3">
            <a:extLst>
              <a:ext uri="{FF2B5EF4-FFF2-40B4-BE49-F238E27FC236}">
                <a16:creationId xmlns:a16="http://schemas.microsoft.com/office/drawing/2014/main" id="{0F28204B-CB6C-8773-DB35-8310ACBEE3C5}"/>
              </a:ext>
            </a:extLst>
          </p:cNvPr>
          <p:cNvSpPr>
            <a:spLocks noGrp="1"/>
          </p:cNvSpPr>
          <p:nvPr>
            <p:ph type="sldNum" sz="quarter" idx="12"/>
          </p:nvPr>
        </p:nvSpPr>
        <p:spPr/>
        <p:txBody>
          <a:bodyPr/>
          <a:lstStyle/>
          <a:p>
            <a:fld id="{3CCEC50A-EC5D-6049-A135-EB130C1E40A7}" type="slidenum">
              <a:rPr lang="fi-FI" smtClean="0"/>
              <a:pPr/>
              <a:t>6</a:t>
            </a:fld>
            <a:endParaRPr lang="fi-FI" dirty="0"/>
          </a:p>
        </p:txBody>
      </p:sp>
      <p:sp>
        <p:nvSpPr>
          <p:cNvPr id="5" name="Alatunnisteen paikkamerkki 4">
            <a:extLst>
              <a:ext uri="{FF2B5EF4-FFF2-40B4-BE49-F238E27FC236}">
                <a16:creationId xmlns:a16="http://schemas.microsoft.com/office/drawing/2014/main" id="{57498983-BC05-8F9D-A53E-DCDA6F9E29D8}"/>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2138693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2ED83C-BEC9-8EB4-44F4-EE61EBE9D96A}"/>
              </a:ext>
            </a:extLst>
          </p:cNvPr>
          <p:cNvSpPr>
            <a:spLocks noGrp="1"/>
          </p:cNvSpPr>
          <p:nvPr>
            <p:ph type="title"/>
          </p:nvPr>
        </p:nvSpPr>
        <p:spPr/>
        <p:txBody>
          <a:bodyPr/>
          <a:lstStyle/>
          <a:p>
            <a:r>
              <a:rPr lang="fi-FI" dirty="0"/>
              <a:t>Mitä tehdä käytännössä?</a:t>
            </a:r>
          </a:p>
        </p:txBody>
      </p:sp>
      <p:sp>
        <p:nvSpPr>
          <p:cNvPr id="3" name="Sisällön paikkamerkki 2">
            <a:extLst>
              <a:ext uri="{FF2B5EF4-FFF2-40B4-BE49-F238E27FC236}">
                <a16:creationId xmlns:a16="http://schemas.microsoft.com/office/drawing/2014/main" id="{E66CE528-2DF8-1E54-D43C-432613CDC3DB}"/>
              </a:ext>
            </a:extLst>
          </p:cNvPr>
          <p:cNvSpPr>
            <a:spLocks noGrp="1"/>
          </p:cNvSpPr>
          <p:nvPr>
            <p:ph idx="1"/>
          </p:nvPr>
        </p:nvSpPr>
        <p:spPr/>
        <p:txBody>
          <a:bodyPr>
            <a:normAutofit lnSpcReduction="10000"/>
          </a:bodyPr>
          <a:lstStyle/>
          <a:p>
            <a:pPr marL="457200" indent="-457200">
              <a:buAutoNum type="arabicPeriod"/>
            </a:pPr>
            <a:r>
              <a:rPr lang="fi-FI" b="1" dirty="0"/>
              <a:t>Ole kiinnostunut. </a:t>
            </a:r>
            <a:r>
              <a:rPr lang="fi-FI" dirty="0"/>
              <a:t>Mitä pelaat? Ketkä ovat peliseuranasi? Mitä videoita katsot?</a:t>
            </a:r>
          </a:p>
          <a:p>
            <a:pPr marL="457200" indent="-457200">
              <a:buAutoNum type="arabicPeriod"/>
            </a:pPr>
            <a:r>
              <a:rPr lang="fi-FI" b="1" dirty="0"/>
              <a:t>Yhteiset säännöt. </a:t>
            </a:r>
            <a:r>
              <a:rPr lang="fi-FI" dirty="0"/>
              <a:t>Ei puhelimia ruokapöytään? Ei laitteita makuuhuoneeseen yöksi? Ruudut pois 1-2h ennen nukkumaanmenoa? Vanhempi seuraa ikärajoitusten toteutumista?</a:t>
            </a:r>
          </a:p>
          <a:p>
            <a:pPr lvl="1"/>
            <a:r>
              <a:rPr lang="fi-FI" dirty="0"/>
              <a:t>Koko perheen yhteinen ruutuaikasopimus</a:t>
            </a:r>
          </a:p>
          <a:p>
            <a:pPr marL="457200" indent="-457200">
              <a:buAutoNum type="arabicPeriod"/>
            </a:pPr>
            <a:r>
              <a:rPr lang="fi-FI" b="1" dirty="0"/>
              <a:t>Näytä mallia</a:t>
            </a:r>
            <a:r>
              <a:rPr lang="fi-FI" dirty="0"/>
              <a:t>. ”Miksi sinä saat käyttää koko ajan puhelinta, mutta minä en?”. Lapsi seuraa aikuisen toimintaa. </a:t>
            </a:r>
          </a:p>
          <a:p>
            <a:pPr marL="457200" indent="-457200">
              <a:buAutoNum type="arabicPeriod"/>
            </a:pPr>
            <a:r>
              <a:rPr lang="fi-FI" b="1" dirty="0"/>
              <a:t>Huolehdi perusasioista. </a:t>
            </a:r>
            <a:r>
              <a:rPr lang="fi-FI" dirty="0"/>
              <a:t>Tuleeko unta riittävästi? Liikkuuko lapsi päivittäin? Jääkö aikaa kavereille, leikeille ja harrastuksille? Onko arjessa myös tylsiä hetkiä?</a:t>
            </a:r>
          </a:p>
          <a:p>
            <a:pPr marL="457200" indent="-457200">
              <a:buAutoNum type="arabicPeriod"/>
            </a:pPr>
            <a:endParaRPr lang="fi-FI" dirty="0"/>
          </a:p>
          <a:p>
            <a:pPr marL="457200" indent="-457200">
              <a:buAutoNum type="arabicPeriod"/>
            </a:pPr>
            <a:endParaRPr lang="fi-FI" dirty="0"/>
          </a:p>
        </p:txBody>
      </p:sp>
      <p:sp>
        <p:nvSpPr>
          <p:cNvPr id="4" name="Dian numeron paikkamerkki 3">
            <a:extLst>
              <a:ext uri="{FF2B5EF4-FFF2-40B4-BE49-F238E27FC236}">
                <a16:creationId xmlns:a16="http://schemas.microsoft.com/office/drawing/2014/main" id="{BE4ED630-646A-11DB-2850-84358BB1DE1D}"/>
              </a:ext>
            </a:extLst>
          </p:cNvPr>
          <p:cNvSpPr>
            <a:spLocks noGrp="1"/>
          </p:cNvSpPr>
          <p:nvPr>
            <p:ph type="sldNum" sz="quarter" idx="12"/>
          </p:nvPr>
        </p:nvSpPr>
        <p:spPr/>
        <p:txBody>
          <a:bodyPr/>
          <a:lstStyle/>
          <a:p>
            <a:fld id="{3CCEC50A-EC5D-6049-A135-EB130C1E40A7}" type="slidenum">
              <a:rPr lang="fi-FI" smtClean="0"/>
              <a:pPr/>
              <a:t>7</a:t>
            </a:fld>
            <a:endParaRPr lang="fi-FI" dirty="0"/>
          </a:p>
        </p:txBody>
      </p:sp>
      <p:sp>
        <p:nvSpPr>
          <p:cNvPr id="5" name="Alatunnisteen paikkamerkki 4">
            <a:extLst>
              <a:ext uri="{FF2B5EF4-FFF2-40B4-BE49-F238E27FC236}">
                <a16:creationId xmlns:a16="http://schemas.microsoft.com/office/drawing/2014/main" id="{2B616429-E170-DF45-D8AA-E7CC77B64726}"/>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2545645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DA113E-71FD-0509-1B2E-5FDA60BBEAAD}"/>
              </a:ext>
            </a:extLst>
          </p:cNvPr>
          <p:cNvSpPr>
            <a:spLocks noGrp="1"/>
          </p:cNvSpPr>
          <p:nvPr>
            <p:ph type="title"/>
          </p:nvPr>
        </p:nvSpPr>
        <p:spPr/>
        <p:txBody>
          <a:bodyPr/>
          <a:lstStyle/>
          <a:p>
            <a:r>
              <a:rPr lang="fi-FI" dirty="0"/>
              <a:t>Suosittuja K18-pelejä </a:t>
            </a:r>
          </a:p>
        </p:txBody>
      </p:sp>
      <p:sp>
        <p:nvSpPr>
          <p:cNvPr id="3" name="Sisällön paikkamerkki 2">
            <a:extLst>
              <a:ext uri="{FF2B5EF4-FFF2-40B4-BE49-F238E27FC236}">
                <a16:creationId xmlns:a16="http://schemas.microsoft.com/office/drawing/2014/main" id="{61A4BEC0-ACC8-A5FC-C133-2CF0E24872BF}"/>
              </a:ext>
            </a:extLst>
          </p:cNvPr>
          <p:cNvSpPr>
            <a:spLocks noGrp="1"/>
          </p:cNvSpPr>
          <p:nvPr>
            <p:ph idx="1"/>
          </p:nvPr>
        </p:nvSpPr>
        <p:spPr/>
        <p:txBody>
          <a:bodyPr>
            <a:normAutofit fontScale="40000" lnSpcReduction="20000"/>
          </a:bodyPr>
          <a:lstStyle/>
          <a:p>
            <a:pPr marL="0" indent="0">
              <a:buNone/>
            </a:pPr>
            <a:r>
              <a:rPr lang="fi-FI" sz="3800" b="1" dirty="0"/>
              <a:t>Grand </a:t>
            </a:r>
            <a:r>
              <a:rPr lang="fi-FI" sz="3800" b="1" dirty="0" err="1"/>
              <a:t>Theft</a:t>
            </a:r>
            <a:r>
              <a:rPr lang="fi-FI" sz="3800" b="1" dirty="0"/>
              <a:t> Auto V (eli GTA): </a:t>
            </a:r>
            <a:r>
              <a:rPr lang="fi-FI" sz="3800" dirty="0"/>
              <a:t>Ainoastaan aikuisille. Sisältää graafista väkivaltaa, haavoittuviin ja puolustuskyvyttömiin hahmoihin kohdistuvaa väkivaltaa, uhkapelaamiseen kannustamista, voimakasta kielenkäyttöä, huumausaineiden valmistamista ja käyttöä sekä seksikohtauksia. Pelissä hahmoja saatetaan ampua, hakata tai niiden yli voidaan ajaa. Mukana on myös kidutuskohtauksia, joissa aiheutetaan maksimaalisia vammoja erilaisin välinein. </a:t>
            </a:r>
          </a:p>
          <a:p>
            <a:pPr marL="0" indent="0">
              <a:buNone/>
            </a:pPr>
            <a:r>
              <a:rPr lang="fi-FI" sz="3800" b="1" dirty="0"/>
              <a:t>Call of </a:t>
            </a:r>
            <a:r>
              <a:rPr lang="fi-FI" sz="3800" b="1" dirty="0" err="1"/>
              <a:t>Duty</a:t>
            </a:r>
            <a:r>
              <a:rPr lang="fi-FI" sz="3800" b="1" dirty="0"/>
              <a:t>®: </a:t>
            </a:r>
            <a:r>
              <a:rPr lang="fi-FI" sz="3800" b="1" dirty="0" err="1"/>
              <a:t>Modern</a:t>
            </a:r>
            <a:r>
              <a:rPr lang="fi-FI" sz="3800" b="1" dirty="0"/>
              <a:t> </a:t>
            </a:r>
            <a:r>
              <a:rPr lang="fi-FI" sz="3800" b="1" dirty="0" err="1"/>
              <a:t>Warfare</a:t>
            </a:r>
            <a:r>
              <a:rPr lang="fi-FI" sz="3800" b="1" dirty="0"/>
              <a:t>® III </a:t>
            </a:r>
            <a:r>
              <a:rPr lang="fi-FI" sz="3800" dirty="0"/>
              <a:t>: Ainoastaan aikuisille. Sisältää graafista väkivaltaa, haavoittuviin ja puolustuskyvyttömiin hahmoihin kohdistuvaa väkivaltaa, viattomien hahmojen motiivitonta tappamista mm. teloittamalla sekä voimakasta kielenkäyttöä. Zombi-pelimuodossa on myös runsaasti paloittelua sekä mestausmuotoja, joissa näyttäytyy paljon verta. </a:t>
            </a:r>
          </a:p>
          <a:p>
            <a:pPr marL="0" indent="0">
              <a:buNone/>
            </a:pPr>
            <a:r>
              <a:rPr lang="fi-FI" sz="3800" b="1" dirty="0"/>
              <a:t>Red </a:t>
            </a:r>
            <a:r>
              <a:rPr lang="fi-FI" sz="3800" b="1" dirty="0" err="1"/>
              <a:t>Dead</a:t>
            </a:r>
            <a:r>
              <a:rPr lang="fi-FI" sz="3800" b="1" dirty="0"/>
              <a:t> </a:t>
            </a:r>
            <a:r>
              <a:rPr lang="fi-FI" sz="3800" b="1" dirty="0" err="1"/>
              <a:t>Redemption</a:t>
            </a:r>
            <a:r>
              <a:rPr lang="fi-FI" sz="3800" b="1" dirty="0"/>
              <a:t> </a:t>
            </a:r>
            <a:r>
              <a:rPr lang="fi-FI" sz="3800" dirty="0"/>
              <a:t>Ainoastaan aikuisille. Sisältää graafista väkivaltaa, haavoittuviin ja puolustuskyvyttömiin hahmoihin kohdistuvaa väkivaltaa, viattomien hahmojen motiivitonta tappamista, uhkapelejä sekä voimakasta kielenkäyttöä. Peli sisältää usein väkivaltaisia kohtauksia, jossa hahmoja saatetaan lassota ja sitoa, jonka jälkeen jätetään esimerkiksi junan alle tai raahataan hevosen perässä. Hahmoihin kohdistuva väkivalta on luonteeltaan realistista, ja hahmot huutavat tuskissaan ja heidän kehoonsa ilmestyy haavoja ja vammoja. </a:t>
            </a:r>
          </a:p>
          <a:p>
            <a:endParaRPr lang="fi-FI" dirty="0"/>
          </a:p>
        </p:txBody>
      </p:sp>
      <p:sp>
        <p:nvSpPr>
          <p:cNvPr id="4" name="Dian numeron paikkamerkki 3">
            <a:extLst>
              <a:ext uri="{FF2B5EF4-FFF2-40B4-BE49-F238E27FC236}">
                <a16:creationId xmlns:a16="http://schemas.microsoft.com/office/drawing/2014/main" id="{5D1751D1-E56D-DF85-8877-ED08B07862A3}"/>
              </a:ext>
            </a:extLst>
          </p:cNvPr>
          <p:cNvSpPr>
            <a:spLocks noGrp="1"/>
          </p:cNvSpPr>
          <p:nvPr>
            <p:ph type="sldNum" sz="quarter" idx="12"/>
          </p:nvPr>
        </p:nvSpPr>
        <p:spPr/>
        <p:txBody>
          <a:bodyPr/>
          <a:lstStyle/>
          <a:p>
            <a:fld id="{3CCEC50A-EC5D-6049-A135-EB130C1E40A7}" type="slidenum">
              <a:rPr lang="fi-FI" smtClean="0"/>
              <a:pPr/>
              <a:t>8</a:t>
            </a:fld>
            <a:endParaRPr lang="fi-FI" dirty="0"/>
          </a:p>
        </p:txBody>
      </p:sp>
      <p:sp>
        <p:nvSpPr>
          <p:cNvPr id="5" name="Alatunnisteen paikkamerkki 4">
            <a:extLst>
              <a:ext uri="{FF2B5EF4-FFF2-40B4-BE49-F238E27FC236}">
                <a16:creationId xmlns:a16="http://schemas.microsoft.com/office/drawing/2014/main" id="{4DC53B9E-6ADE-F19D-783A-853746F6C774}"/>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42165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55BED9-11F9-E48F-57E4-CD92B2D4CEE2}"/>
              </a:ext>
            </a:extLst>
          </p:cNvPr>
          <p:cNvSpPr>
            <a:spLocks noGrp="1"/>
          </p:cNvSpPr>
          <p:nvPr>
            <p:ph type="title"/>
          </p:nvPr>
        </p:nvSpPr>
        <p:spPr/>
        <p:txBody>
          <a:bodyPr/>
          <a:lstStyle/>
          <a:p>
            <a:r>
              <a:rPr lang="fi-FI" dirty="0"/>
              <a:t>Ikärajoitukset ja K-18 pelien pelaaminen </a:t>
            </a:r>
          </a:p>
        </p:txBody>
      </p:sp>
      <p:sp>
        <p:nvSpPr>
          <p:cNvPr id="3" name="Sisällön paikkamerkki 2">
            <a:extLst>
              <a:ext uri="{FF2B5EF4-FFF2-40B4-BE49-F238E27FC236}">
                <a16:creationId xmlns:a16="http://schemas.microsoft.com/office/drawing/2014/main" id="{5EB2BC9D-F01A-A244-6D14-1FF70893C3BD}"/>
              </a:ext>
            </a:extLst>
          </p:cNvPr>
          <p:cNvSpPr>
            <a:spLocks noGrp="1"/>
          </p:cNvSpPr>
          <p:nvPr>
            <p:ph idx="1"/>
          </p:nvPr>
        </p:nvSpPr>
        <p:spPr/>
        <p:txBody>
          <a:bodyPr>
            <a:normAutofit fontScale="77500" lnSpcReduction="20000"/>
          </a:bodyPr>
          <a:lstStyle/>
          <a:p>
            <a:r>
              <a:rPr lang="fi-FI" dirty="0"/>
              <a:t>Digitalisella laitteella käytettävän sisällön tulee olla lapselle sopivaa ja kehitystä tukevaa. Tämä tarkoittaa esimerkiksi, että digitaalisten pelien, televisio-ohjelmien ja elokuvien ikärajoja tulee noudattaa, eikä lapsi saa altistua haitallisille sisällöille. </a:t>
            </a:r>
            <a:r>
              <a:rPr lang="fi-FI" b="1" dirty="0"/>
              <a:t>Ikärajat eivät ole suosituksia, ne ovat kehitystä suojaavia rajoja.</a:t>
            </a:r>
            <a:endParaRPr lang="fi-FI" dirty="0"/>
          </a:p>
          <a:p>
            <a:r>
              <a:rPr lang="fi-FI" dirty="0"/>
              <a:t>Oulussa opetushenkilöstö ja opiskeluhuollon työntekijät ovat toistuvasti havainneet ongelmallisia ilmiöitä peleihin liittyen. Monet lapset ovat kertoneet pelaavansa K18-pelejä tai seuraavansa vierestä jonkun muun pelaamista. </a:t>
            </a:r>
          </a:p>
          <a:p>
            <a:r>
              <a:rPr lang="fi-FI" dirty="0"/>
              <a:t> K18-merkintä tarkoittaa, että peli on kielletty alle 18-vuotiailta, ja ikäraja varoittaa lapsen kehitykselle mahdollisesti haitallisesta sisällöstä. Pelien ikärajoista voi joustaa enintään kolme vuotta, jos lapsi on aikuisen seurassa, mutta jousto ei koske K18-ikärajaa. </a:t>
            </a:r>
          </a:p>
          <a:p>
            <a:r>
              <a:rPr lang="fi-FI" dirty="0"/>
              <a:t> Pelaamisen lisäksi tietoon on tullut, että lapset seuraavat ikärajallisten pelien pelaamista erilaisten </a:t>
            </a:r>
            <a:r>
              <a:rPr lang="fi-FI" dirty="0" err="1"/>
              <a:t>streamien</a:t>
            </a:r>
            <a:r>
              <a:rPr lang="fi-FI" dirty="0"/>
              <a:t> kautta esimerkiksi WhatsApp-videopuheluiden välityksellä. Havaintojemme mukaan tätä tapahtuu myös myöhään iltaisin. Toivomme, että kodeissa kiinnitetään erityistä huomiota pelien ikärajoihin, ja K18-pelit poistetaan lasten käytöstä. </a:t>
            </a:r>
          </a:p>
          <a:p>
            <a:endParaRPr lang="fi-FI" dirty="0"/>
          </a:p>
        </p:txBody>
      </p:sp>
      <p:sp>
        <p:nvSpPr>
          <p:cNvPr id="4" name="Dian numeron paikkamerkki 3">
            <a:extLst>
              <a:ext uri="{FF2B5EF4-FFF2-40B4-BE49-F238E27FC236}">
                <a16:creationId xmlns:a16="http://schemas.microsoft.com/office/drawing/2014/main" id="{A21F3E00-F20A-1399-842D-21C59B8C34F1}"/>
              </a:ext>
            </a:extLst>
          </p:cNvPr>
          <p:cNvSpPr>
            <a:spLocks noGrp="1"/>
          </p:cNvSpPr>
          <p:nvPr>
            <p:ph type="sldNum" sz="quarter" idx="12"/>
          </p:nvPr>
        </p:nvSpPr>
        <p:spPr/>
        <p:txBody>
          <a:bodyPr/>
          <a:lstStyle/>
          <a:p>
            <a:fld id="{3CCEC50A-EC5D-6049-A135-EB130C1E40A7}" type="slidenum">
              <a:rPr lang="fi-FI" smtClean="0"/>
              <a:pPr/>
              <a:t>9</a:t>
            </a:fld>
            <a:endParaRPr lang="fi-FI" dirty="0"/>
          </a:p>
        </p:txBody>
      </p:sp>
      <p:sp>
        <p:nvSpPr>
          <p:cNvPr id="5" name="Alatunnisteen paikkamerkki 4">
            <a:extLst>
              <a:ext uri="{FF2B5EF4-FFF2-40B4-BE49-F238E27FC236}">
                <a16:creationId xmlns:a16="http://schemas.microsoft.com/office/drawing/2014/main" id="{61E2BAFF-5D2A-AD14-F14D-D56B98E117F3}"/>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10152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575435-2E2A-91E3-9EBF-2C2447B7CFBE}"/>
              </a:ext>
            </a:extLst>
          </p:cNvPr>
          <p:cNvSpPr>
            <a:spLocks noGrp="1"/>
          </p:cNvSpPr>
          <p:nvPr>
            <p:ph type="title"/>
          </p:nvPr>
        </p:nvSpPr>
        <p:spPr/>
        <p:txBody>
          <a:bodyPr/>
          <a:lstStyle/>
          <a:p>
            <a:r>
              <a:rPr lang="fi-FI" dirty="0"/>
              <a:t>MLL-vaaralliset somehaasteet</a:t>
            </a:r>
          </a:p>
        </p:txBody>
      </p:sp>
      <p:sp>
        <p:nvSpPr>
          <p:cNvPr id="3" name="Sisällön paikkamerkki 2">
            <a:extLst>
              <a:ext uri="{FF2B5EF4-FFF2-40B4-BE49-F238E27FC236}">
                <a16:creationId xmlns:a16="http://schemas.microsoft.com/office/drawing/2014/main" id="{F12C37DC-5CF6-9ADC-3D8B-DCE7AAC446CB}"/>
              </a:ext>
            </a:extLst>
          </p:cNvPr>
          <p:cNvSpPr>
            <a:spLocks noGrp="1"/>
          </p:cNvSpPr>
          <p:nvPr>
            <p:ph idx="1"/>
          </p:nvPr>
        </p:nvSpPr>
        <p:spPr/>
        <p:txBody>
          <a:bodyPr>
            <a:normAutofit/>
          </a:bodyPr>
          <a:lstStyle/>
          <a:p>
            <a:pPr marL="0" indent="0">
              <a:buNone/>
            </a:pPr>
            <a:r>
              <a:rPr lang="fi-FI" b="1" dirty="0"/>
              <a:t>”Vaaralliset somehaasteet -varoituspalvelu</a:t>
            </a:r>
            <a:r>
              <a:rPr lang="fi-FI" dirty="0"/>
              <a:t> sai alkunsa tarpeesta lisätä aikuisten tietoisuutta hengenvaarallisista netissä leviävistä haasteista. Alun perin kampanjasivuna käynnistynyt palvelu on vanhempien palautteiden myötä kasvanut laajemmaksi kokonaisuudeksi, jonka tavoitteena on tukea vanhempia ymmärtämään lasten ja nuorten mediamaailmaa, sen trendejä, ilmiöitä ja haasteita.”</a:t>
            </a:r>
          </a:p>
          <a:p>
            <a:pPr marL="0" indent="0">
              <a:buNone/>
            </a:pPr>
            <a:r>
              <a:rPr lang="fi-FI" dirty="0">
                <a:hlinkClick r:id="rId2"/>
              </a:rPr>
              <a:t>Vaaralliset somehaasteet – MLL</a:t>
            </a:r>
            <a:endParaRPr lang="fi-FI" dirty="0"/>
          </a:p>
          <a:p>
            <a:pPr marL="0" indent="0">
              <a:buNone/>
            </a:pPr>
            <a:r>
              <a:rPr lang="fi-FI" dirty="0"/>
              <a:t>Sivuston kautta voi ilmoittaa vaarallisista someilmiöistä. Turvallisuussyistä yksittäisten haasteiden yksityiskohtia ei julkaista sivustolla, vaan palvelun tilaajat saavat niitä koskevat tiedot ja ohjeet sähköpostitse.</a:t>
            </a:r>
          </a:p>
        </p:txBody>
      </p:sp>
      <p:sp>
        <p:nvSpPr>
          <p:cNvPr id="4" name="Dian numeron paikkamerkki 3">
            <a:extLst>
              <a:ext uri="{FF2B5EF4-FFF2-40B4-BE49-F238E27FC236}">
                <a16:creationId xmlns:a16="http://schemas.microsoft.com/office/drawing/2014/main" id="{531C57BD-06B5-B6C1-1D6A-2053B0BBD3FF}"/>
              </a:ext>
            </a:extLst>
          </p:cNvPr>
          <p:cNvSpPr>
            <a:spLocks noGrp="1"/>
          </p:cNvSpPr>
          <p:nvPr>
            <p:ph type="sldNum" sz="quarter" idx="12"/>
          </p:nvPr>
        </p:nvSpPr>
        <p:spPr/>
        <p:txBody>
          <a:bodyPr/>
          <a:lstStyle/>
          <a:p>
            <a:fld id="{3CCEC50A-EC5D-6049-A135-EB130C1E40A7}" type="slidenum">
              <a:rPr lang="fi-FI" smtClean="0"/>
              <a:pPr/>
              <a:t>10</a:t>
            </a:fld>
            <a:endParaRPr lang="fi-FI" dirty="0"/>
          </a:p>
        </p:txBody>
      </p:sp>
      <p:sp>
        <p:nvSpPr>
          <p:cNvPr id="5" name="Alatunnisteen paikkamerkki 4">
            <a:extLst>
              <a:ext uri="{FF2B5EF4-FFF2-40B4-BE49-F238E27FC236}">
                <a16:creationId xmlns:a16="http://schemas.microsoft.com/office/drawing/2014/main" id="{6AA40773-E4E0-0389-E791-9014507C694A}"/>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1988754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EA0C14D-9E99-B405-4E5D-987F11144902}"/>
              </a:ext>
            </a:extLst>
          </p:cNvPr>
          <p:cNvSpPr>
            <a:spLocks noGrp="1"/>
          </p:cNvSpPr>
          <p:nvPr>
            <p:ph type="title"/>
          </p:nvPr>
        </p:nvSpPr>
        <p:spPr>
          <a:xfrm>
            <a:off x="831850" y="535409"/>
            <a:ext cx="5580981" cy="2025428"/>
          </a:xfrm>
        </p:spPr>
        <p:txBody>
          <a:bodyPr/>
          <a:lstStyle/>
          <a:p>
            <a:r>
              <a:rPr lang="en-US" dirty="0" err="1"/>
              <a:t>Pelitukipuhelin</a:t>
            </a:r>
            <a:endParaRPr lang="en-US" dirty="0"/>
          </a:p>
        </p:txBody>
      </p:sp>
      <p:sp>
        <p:nvSpPr>
          <p:cNvPr id="14" name="Text Placeholder 2">
            <a:extLst>
              <a:ext uri="{FF2B5EF4-FFF2-40B4-BE49-F238E27FC236}">
                <a16:creationId xmlns:a16="http://schemas.microsoft.com/office/drawing/2014/main" id="{44391A5B-CFD6-534E-CBF6-E232D2BF3C72}"/>
              </a:ext>
            </a:extLst>
          </p:cNvPr>
          <p:cNvSpPr>
            <a:spLocks noGrp="1"/>
          </p:cNvSpPr>
          <p:nvPr>
            <p:ph type="body" idx="1"/>
          </p:nvPr>
        </p:nvSpPr>
        <p:spPr>
          <a:xfrm>
            <a:off x="831850" y="2918828"/>
            <a:ext cx="5580982" cy="3170824"/>
          </a:xfrm>
        </p:spPr>
        <p:txBody>
          <a:bodyPr>
            <a:normAutofit lnSpcReduction="10000"/>
          </a:bodyPr>
          <a:lstStyle/>
          <a:p>
            <a:r>
              <a:rPr lang="sv-FI" sz="1800" dirty="0"/>
              <a:t>”</a:t>
            </a:r>
            <a:r>
              <a:rPr lang="sv-FI" sz="1800" dirty="0" err="1"/>
              <a:t>Pelitukipuhelin</a:t>
            </a:r>
            <a:r>
              <a:rPr lang="sv-FI" sz="1800" dirty="0"/>
              <a:t> on </a:t>
            </a:r>
            <a:r>
              <a:rPr lang="sv-FI" sz="1800" dirty="0" err="1"/>
              <a:t>auttava</a:t>
            </a:r>
            <a:r>
              <a:rPr lang="sv-FI" sz="1800" dirty="0"/>
              <a:t> </a:t>
            </a:r>
            <a:r>
              <a:rPr lang="sv-FI" sz="1800" dirty="0" err="1"/>
              <a:t>puhelin</a:t>
            </a:r>
            <a:r>
              <a:rPr lang="sv-FI" sz="1800" dirty="0"/>
              <a:t> </a:t>
            </a:r>
            <a:r>
              <a:rPr lang="sv-FI" sz="1800" dirty="0" err="1"/>
              <a:t>perheille</a:t>
            </a:r>
            <a:r>
              <a:rPr lang="sv-FI" sz="1800" dirty="0"/>
              <a:t>, </a:t>
            </a:r>
            <a:r>
              <a:rPr lang="sv-FI" sz="1800" dirty="0" err="1"/>
              <a:t>joissa</a:t>
            </a:r>
            <a:r>
              <a:rPr lang="sv-FI" sz="1800" dirty="0"/>
              <a:t> </a:t>
            </a:r>
            <a:r>
              <a:rPr lang="sv-FI" sz="1800" dirty="0" err="1"/>
              <a:t>pelaaminen</a:t>
            </a:r>
            <a:r>
              <a:rPr lang="sv-FI" sz="1800" dirty="0"/>
              <a:t>, </a:t>
            </a:r>
            <a:r>
              <a:rPr lang="sv-FI" sz="1800" dirty="0" err="1"/>
              <a:t>sosiaalinen</a:t>
            </a:r>
            <a:r>
              <a:rPr lang="sv-FI" sz="1800" dirty="0"/>
              <a:t> media, </a:t>
            </a:r>
            <a:r>
              <a:rPr lang="sv-FI" sz="1800" dirty="0" err="1"/>
              <a:t>ruutuaika</a:t>
            </a:r>
            <a:r>
              <a:rPr lang="sv-FI" sz="1800" dirty="0"/>
              <a:t> ja </a:t>
            </a:r>
            <a:r>
              <a:rPr lang="sv-FI" sz="1800" dirty="0" err="1"/>
              <a:t>näihin</a:t>
            </a:r>
            <a:r>
              <a:rPr lang="sv-FI" sz="1800" dirty="0"/>
              <a:t> </a:t>
            </a:r>
            <a:r>
              <a:rPr lang="sv-FI" sz="1800" dirty="0" err="1"/>
              <a:t>liittyvät</a:t>
            </a:r>
            <a:r>
              <a:rPr lang="sv-FI" sz="1800" dirty="0"/>
              <a:t> </a:t>
            </a:r>
            <a:r>
              <a:rPr lang="sv-FI" sz="1800" dirty="0" err="1"/>
              <a:t>kysymykset</a:t>
            </a:r>
            <a:r>
              <a:rPr lang="sv-FI" sz="1800" dirty="0"/>
              <a:t> </a:t>
            </a:r>
            <a:r>
              <a:rPr lang="sv-FI" sz="1800" dirty="0" err="1"/>
              <a:t>aiheuttavat</a:t>
            </a:r>
            <a:r>
              <a:rPr lang="sv-FI" sz="1800" dirty="0"/>
              <a:t> </a:t>
            </a:r>
            <a:r>
              <a:rPr lang="sv-FI" sz="1800" dirty="0" err="1"/>
              <a:t>huolta</a:t>
            </a:r>
            <a:r>
              <a:rPr lang="sv-FI" sz="1800" dirty="0"/>
              <a:t> tai </a:t>
            </a:r>
            <a:r>
              <a:rPr lang="sv-FI" sz="1800" dirty="0" err="1"/>
              <a:t>haastavia</a:t>
            </a:r>
            <a:r>
              <a:rPr lang="sv-FI" sz="1800" dirty="0"/>
              <a:t> </a:t>
            </a:r>
            <a:r>
              <a:rPr lang="sv-FI" sz="1800" dirty="0" err="1"/>
              <a:t>tilanteita</a:t>
            </a:r>
            <a:r>
              <a:rPr lang="sv-FI" sz="1800" dirty="0"/>
              <a:t>.”</a:t>
            </a:r>
            <a:endParaRPr lang="fi-FI" sz="1800" dirty="0"/>
          </a:p>
          <a:p>
            <a:r>
              <a:rPr lang="sv-FI" sz="1800" dirty="0" err="1"/>
              <a:t>Pelitukipuhelimessa</a:t>
            </a:r>
            <a:r>
              <a:rPr lang="sv-FI" sz="1800" dirty="0"/>
              <a:t> </a:t>
            </a:r>
            <a:r>
              <a:rPr lang="sv-FI" sz="1800" dirty="0" err="1"/>
              <a:t>Pelituen</a:t>
            </a:r>
            <a:r>
              <a:rPr lang="sv-FI" sz="1800" dirty="0"/>
              <a:t> </a:t>
            </a:r>
            <a:r>
              <a:rPr lang="sv-FI" sz="1800" dirty="0" err="1"/>
              <a:t>asiantuntijat</a:t>
            </a:r>
            <a:r>
              <a:rPr lang="sv-FI" sz="1800" dirty="0"/>
              <a:t> </a:t>
            </a:r>
            <a:r>
              <a:rPr lang="sv-FI" sz="1800" dirty="0" err="1"/>
              <a:t>tarjoavat</a:t>
            </a:r>
            <a:r>
              <a:rPr lang="sv-FI" sz="1800" dirty="0"/>
              <a:t> </a:t>
            </a:r>
            <a:r>
              <a:rPr lang="sv-FI" sz="1800" dirty="0" err="1"/>
              <a:t>keskustelutukea</a:t>
            </a:r>
            <a:r>
              <a:rPr lang="sv-FI" sz="1800" dirty="0"/>
              <a:t> ja </a:t>
            </a:r>
            <a:r>
              <a:rPr lang="sv-FI" sz="1800" dirty="0" err="1"/>
              <a:t>auttavat</a:t>
            </a:r>
            <a:r>
              <a:rPr lang="sv-FI" sz="1800" dirty="0"/>
              <a:t> </a:t>
            </a:r>
            <a:r>
              <a:rPr lang="fi-FI" sz="1800" dirty="0"/>
              <a:t>vanhempia </a:t>
            </a:r>
            <a:r>
              <a:rPr lang="sv-FI" sz="1800" dirty="0" err="1"/>
              <a:t>löytämään</a:t>
            </a:r>
            <a:r>
              <a:rPr lang="sv-FI" sz="1800" dirty="0"/>
              <a:t> </a:t>
            </a:r>
            <a:r>
              <a:rPr lang="sv-FI" sz="1800" dirty="0" err="1"/>
              <a:t>ratkaisuja</a:t>
            </a:r>
            <a:r>
              <a:rPr lang="sv-FI" sz="1800" dirty="0"/>
              <a:t> ja </a:t>
            </a:r>
            <a:r>
              <a:rPr lang="sv-FI" sz="1800" dirty="0" err="1"/>
              <a:t>keinoja</a:t>
            </a:r>
            <a:r>
              <a:rPr lang="sv-FI" sz="1800" dirty="0"/>
              <a:t>, </a:t>
            </a:r>
            <a:r>
              <a:rPr lang="sv-FI" sz="1800" dirty="0" err="1"/>
              <a:t>joilla</a:t>
            </a:r>
            <a:r>
              <a:rPr lang="sv-FI" sz="1800" dirty="0"/>
              <a:t> </a:t>
            </a:r>
            <a:r>
              <a:rPr lang="sv-FI" sz="1800" dirty="0" err="1"/>
              <a:t>haastavia</a:t>
            </a:r>
            <a:r>
              <a:rPr lang="sv-FI" sz="1800" dirty="0"/>
              <a:t> </a:t>
            </a:r>
            <a:r>
              <a:rPr lang="sv-FI" sz="1800" dirty="0" err="1"/>
              <a:t>tilanteita</a:t>
            </a:r>
            <a:r>
              <a:rPr lang="sv-FI" sz="1800" dirty="0"/>
              <a:t> </a:t>
            </a:r>
            <a:r>
              <a:rPr lang="sv-FI" sz="1800" dirty="0" err="1"/>
              <a:t>voidaan</a:t>
            </a:r>
            <a:r>
              <a:rPr lang="sv-FI" sz="1800" dirty="0"/>
              <a:t> </a:t>
            </a:r>
            <a:r>
              <a:rPr lang="sv-FI" sz="1800" dirty="0" err="1"/>
              <a:t>lähteä</a:t>
            </a:r>
            <a:r>
              <a:rPr lang="sv-FI" sz="1800" dirty="0"/>
              <a:t> </a:t>
            </a:r>
            <a:r>
              <a:rPr lang="sv-FI" sz="1800" dirty="0" err="1"/>
              <a:t>ratkomaan</a:t>
            </a:r>
            <a:r>
              <a:rPr lang="sv-FI" sz="1800" dirty="0"/>
              <a:t> </a:t>
            </a:r>
            <a:r>
              <a:rPr lang="fi-FI" sz="1800" dirty="0"/>
              <a:t>ja vanhemman ja perheen kuormitusta saadaan vähennettyä</a:t>
            </a:r>
            <a:r>
              <a:rPr lang="sv-FI" sz="1800" dirty="0"/>
              <a:t>.</a:t>
            </a:r>
            <a:endParaRPr lang="fi-FI" sz="1800" dirty="0"/>
          </a:p>
          <a:p>
            <a:endParaRPr lang="en-US" dirty="0"/>
          </a:p>
        </p:txBody>
      </p:sp>
      <p:pic>
        <p:nvPicPr>
          <p:cNvPr id="7" name="Kuva 6">
            <a:extLst>
              <a:ext uri="{FF2B5EF4-FFF2-40B4-BE49-F238E27FC236}">
                <a16:creationId xmlns:a16="http://schemas.microsoft.com/office/drawing/2014/main" id="{2B23FF89-D1CA-E645-D1E0-59B3BC9D8352}"/>
              </a:ext>
            </a:extLst>
          </p:cNvPr>
          <p:cNvPicPr>
            <a:picLocks noChangeAspect="1"/>
          </p:cNvPicPr>
          <p:nvPr/>
        </p:nvPicPr>
        <p:blipFill>
          <a:blip r:embed="rId2"/>
          <a:srcRect r="5388"/>
          <a:stretch>
            <a:fillRect/>
          </a:stretch>
        </p:blipFill>
        <p:spPr>
          <a:xfrm>
            <a:off x="6984998" y="10"/>
            <a:ext cx="5207001" cy="6857987"/>
          </a:xfrm>
          <a:prstGeom prst="rect">
            <a:avLst/>
          </a:prstGeom>
          <a:noFill/>
        </p:spPr>
      </p:pic>
      <p:sp>
        <p:nvSpPr>
          <p:cNvPr id="4" name="Dian numeron paikkamerkki 3">
            <a:extLst>
              <a:ext uri="{FF2B5EF4-FFF2-40B4-BE49-F238E27FC236}">
                <a16:creationId xmlns:a16="http://schemas.microsoft.com/office/drawing/2014/main" id="{1A037540-274F-E33C-B31A-2DDE53986AEB}"/>
              </a:ext>
            </a:extLst>
          </p:cNvPr>
          <p:cNvSpPr>
            <a:spLocks noGrp="1"/>
          </p:cNvSpPr>
          <p:nvPr>
            <p:ph type="sldNum" sz="quarter" idx="12"/>
          </p:nvPr>
        </p:nvSpPr>
        <p:spPr>
          <a:xfrm>
            <a:off x="838800" y="6301946"/>
            <a:ext cx="2743200" cy="265002"/>
          </a:xfrm>
        </p:spPr>
        <p:txBody>
          <a:bodyPr anchor="ctr">
            <a:normAutofit/>
          </a:bodyPr>
          <a:lstStyle/>
          <a:p>
            <a:pPr>
              <a:spcAft>
                <a:spcPts val="600"/>
              </a:spcAft>
            </a:pPr>
            <a:fld id="{3CCEC50A-EC5D-6049-A135-EB130C1E40A7}" type="slidenum">
              <a:rPr lang="fi-FI" smtClean="0"/>
              <a:pPr>
                <a:spcAft>
                  <a:spcPts val="600"/>
                </a:spcAft>
              </a:pPr>
              <a:t>11</a:t>
            </a:fld>
            <a:endParaRPr lang="fi-FI"/>
          </a:p>
        </p:txBody>
      </p:sp>
      <p:sp>
        <p:nvSpPr>
          <p:cNvPr id="16" name="Footer Placeholder 5">
            <a:extLst>
              <a:ext uri="{FF2B5EF4-FFF2-40B4-BE49-F238E27FC236}">
                <a16:creationId xmlns:a16="http://schemas.microsoft.com/office/drawing/2014/main" id="{49731607-5765-232E-C867-D9332CA3ADC8}"/>
              </a:ext>
            </a:extLst>
          </p:cNvPr>
          <p:cNvSpPr>
            <a:spLocks noGrp="1"/>
          </p:cNvSpPr>
          <p:nvPr>
            <p:ph type="ftr" sz="quarter" idx="11"/>
          </p:nvPr>
        </p:nvSpPr>
        <p:spPr>
          <a:xfrm>
            <a:off x="3668400" y="6301946"/>
            <a:ext cx="2743201" cy="265002"/>
          </a:xfrm>
        </p:spPr>
        <p:txBody>
          <a:bodyPr/>
          <a:lstStyle/>
          <a:p>
            <a:endParaRPr lang="fi-FI"/>
          </a:p>
        </p:txBody>
      </p:sp>
    </p:spTree>
    <p:extLst>
      <p:ext uri="{BB962C8B-B14F-4D97-AF65-F5344CB8AC3E}">
        <p14:creationId xmlns:p14="http://schemas.microsoft.com/office/powerpoint/2010/main" val="1121666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954DF6-7852-4A12-2D52-2AC53AF08D02}"/>
              </a:ext>
            </a:extLst>
          </p:cNvPr>
          <p:cNvSpPr>
            <a:spLocks noGrp="1"/>
          </p:cNvSpPr>
          <p:nvPr>
            <p:ph type="title"/>
          </p:nvPr>
        </p:nvSpPr>
        <p:spPr/>
        <p:txBody>
          <a:bodyPr>
            <a:normAutofit/>
          </a:bodyPr>
          <a:lstStyle/>
          <a:p>
            <a:r>
              <a:rPr lang="fi-FI" sz="4000" spc="-24" dirty="0">
                <a:solidFill>
                  <a:schemeClr val="tx2"/>
                </a:solidFill>
                <a:latin typeface="SegoeUI-Bold"/>
                <a:cs typeface="SegoeUI-Bold"/>
              </a:rPr>
              <a:t>L</a:t>
            </a:r>
            <a:r>
              <a:rPr lang="fi-FI" sz="4000" spc="57" dirty="0">
                <a:solidFill>
                  <a:schemeClr val="tx2"/>
                </a:solidFill>
                <a:latin typeface="SegoeUI-Bold"/>
                <a:cs typeface="SegoeUI-Bold"/>
              </a:rPr>
              <a:t>a</a:t>
            </a:r>
            <a:r>
              <a:rPr lang="fi-FI" sz="4000" dirty="0">
                <a:solidFill>
                  <a:schemeClr val="tx2"/>
                </a:solidFill>
                <a:latin typeface="SegoeUI-Bold"/>
                <a:cs typeface="SegoeUI-Bold"/>
              </a:rPr>
              <a:t>s</a:t>
            </a:r>
            <a:r>
              <a:rPr lang="fi-FI" sz="4000" spc="-36" dirty="0">
                <a:solidFill>
                  <a:schemeClr val="tx2"/>
                </a:solidFill>
                <a:latin typeface="SegoeUI-Bold"/>
                <a:cs typeface="SegoeUI-Bold"/>
              </a:rPr>
              <a:t>t</a:t>
            </a:r>
            <a:r>
              <a:rPr lang="fi-FI" sz="4000" spc="-21" dirty="0">
                <a:solidFill>
                  <a:schemeClr val="tx2"/>
                </a:solidFill>
                <a:latin typeface="SegoeUI-Bold"/>
                <a:cs typeface="SegoeUI-Bold"/>
              </a:rPr>
              <a:t>e</a:t>
            </a:r>
            <a:r>
              <a:rPr lang="fi-FI" sz="4000" spc="45" dirty="0">
                <a:solidFill>
                  <a:schemeClr val="tx2"/>
                </a:solidFill>
                <a:latin typeface="SegoeUI-Bold"/>
                <a:cs typeface="SegoeUI-Bold"/>
              </a:rPr>
              <a:t>n</a:t>
            </a:r>
            <a:r>
              <a:rPr lang="fi-FI" sz="4000" spc="-62" dirty="0">
                <a:solidFill>
                  <a:schemeClr val="tx2"/>
                </a:solidFill>
                <a:latin typeface="SegoeUI-Bold"/>
                <a:cs typeface="SegoeUI-Bold"/>
              </a:rPr>
              <a:t> </a:t>
            </a:r>
            <a:r>
              <a:rPr lang="fi-FI" sz="4000" spc="67" dirty="0">
                <a:solidFill>
                  <a:schemeClr val="tx2"/>
                </a:solidFill>
                <a:latin typeface="SegoeUI-Bold"/>
                <a:cs typeface="SegoeUI-Bold"/>
              </a:rPr>
              <a:t>j</a:t>
            </a:r>
            <a:r>
              <a:rPr lang="fi-FI" sz="4000" spc="-14" dirty="0">
                <a:solidFill>
                  <a:schemeClr val="tx2"/>
                </a:solidFill>
                <a:latin typeface="SegoeUI-Bold"/>
                <a:cs typeface="SegoeUI-Bold"/>
              </a:rPr>
              <a:t>a</a:t>
            </a:r>
            <a:r>
              <a:rPr lang="fi-FI" sz="4000" spc="9" dirty="0">
                <a:solidFill>
                  <a:schemeClr val="tx2"/>
                </a:solidFill>
                <a:latin typeface="SegoeUI-Bold"/>
                <a:cs typeface="SegoeUI-Bold"/>
              </a:rPr>
              <a:t> </a:t>
            </a:r>
            <a:r>
              <a:rPr lang="fi-FI" sz="4000" spc="-26" dirty="0">
                <a:solidFill>
                  <a:schemeClr val="tx2"/>
                </a:solidFill>
                <a:latin typeface="SegoeUI-Bold"/>
                <a:cs typeface="SegoeUI-Bold"/>
              </a:rPr>
              <a:t>nu</a:t>
            </a:r>
            <a:r>
              <a:rPr lang="fi-FI" sz="4000" spc="31" dirty="0">
                <a:solidFill>
                  <a:schemeClr val="tx2"/>
                </a:solidFill>
                <a:latin typeface="SegoeUI-Bold"/>
                <a:cs typeface="SegoeUI-Bold"/>
              </a:rPr>
              <a:t>o</a:t>
            </a:r>
            <a:r>
              <a:rPr lang="fi-FI" sz="4000" spc="19" dirty="0">
                <a:solidFill>
                  <a:schemeClr val="tx2"/>
                </a:solidFill>
                <a:latin typeface="SegoeUI-Bold"/>
                <a:cs typeface="SegoeUI-Bold"/>
              </a:rPr>
              <a:t>r</a:t>
            </a:r>
            <a:r>
              <a:rPr lang="fi-FI" sz="4000" spc="40" dirty="0">
                <a:solidFill>
                  <a:schemeClr val="tx2"/>
                </a:solidFill>
                <a:latin typeface="SegoeUI-Bold"/>
                <a:cs typeface="SegoeUI-Bold"/>
              </a:rPr>
              <a:t>t</a:t>
            </a:r>
            <a:r>
              <a:rPr lang="fi-FI" sz="4000" spc="-21" dirty="0">
                <a:solidFill>
                  <a:schemeClr val="tx2"/>
                </a:solidFill>
                <a:latin typeface="SegoeUI-Bold"/>
                <a:cs typeface="SegoeUI-Bold"/>
              </a:rPr>
              <a:t>e</a:t>
            </a:r>
            <a:r>
              <a:rPr lang="fi-FI" sz="4000" spc="-26" dirty="0">
                <a:solidFill>
                  <a:schemeClr val="tx2"/>
                </a:solidFill>
                <a:latin typeface="SegoeUI-Bold"/>
                <a:cs typeface="SegoeUI-Bold"/>
              </a:rPr>
              <a:t>n</a:t>
            </a:r>
            <a:r>
              <a:rPr lang="fi-FI" sz="4000" spc="9" dirty="0">
                <a:solidFill>
                  <a:schemeClr val="tx2"/>
                </a:solidFill>
                <a:latin typeface="SegoeUI-Bold"/>
                <a:cs typeface="SegoeUI-Bold"/>
              </a:rPr>
              <a:t> </a:t>
            </a:r>
            <a:r>
              <a:rPr lang="fi-FI" sz="4000" spc="7" dirty="0">
                <a:solidFill>
                  <a:schemeClr val="tx2"/>
                </a:solidFill>
                <a:latin typeface="SegoeUI-Bold"/>
                <a:cs typeface="SegoeUI-Bold"/>
              </a:rPr>
              <a:t>k</a:t>
            </a:r>
            <a:r>
              <a:rPr lang="fi-FI" sz="4000" spc="-21" dirty="0">
                <a:solidFill>
                  <a:schemeClr val="tx2"/>
                </a:solidFill>
                <a:latin typeface="SegoeUI-Bold"/>
                <a:cs typeface="SegoeUI-Bold"/>
              </a:rPr>
              <a:t>e</a:t>
            </a:r>
            <a:r>
              <a:rPr lang="fi-FI" sz="4000" spc="-19" dirty="0">
                <a:solidFill>
                  <a:schemeClr val="tx2"/>
                </a:solidFill>
                <a:latin typeface="SegoeUI-Bold"/>
                <a:cs typeface="SegoeUI-Bold"/>
              </a:rPr>
              <a:t>h</a:t>
            </a:r>
            <a:r>
              <a:rPr lang="fi-FI" sz="4000" spc="-7" dirty="0">
                <a:solidFill>
                  <a:schemeClr val="tx2"/>
                </a:solidFill>
                <a:latin typeface="SegoeUI-Bold"/>
                <a:cs typeface="SegoeUI-Bold"/>
              </a:rPr>
              <a:t>i</a:t>
            </a:r>
            <a:r>
              <a:rPr lang="fi-FI" sz="4000" spc="40" dirty="0">
                <a:solidFill>
                  <a:schemeClr val="tx2"/>
                </a:solidFill>
                <a:latin typeface="SegoeUI-Bold"/>
                <a:cs typeface="SegoeUI-Bold"/>
              </a:rPr>
              <a:t>t</a:t>
            </a:r>
            <a:r>
              <a:rPr lang="fi-FI" sz="4000" spc="-14" dirty="0">
                <a:solidFill>
                  <a:schemeClr val="tx2"/>
                </a:solidFill>
                <a:latin typeface="SegoeUI-Bold"/>
                <a:cs typeface="SegoeUI-Bold"/>
              </a:rPr>
              <a:t>y</a:t>
            </a:r>
            <a:r>
              <a:rPr lang="fi-FI" sz="4000" spc="7" dirty="0">
                <a:solidFill>
                  <a:schemeClr val="tx2"/>
                </a:solidFill>
                <a:latin typeface="SegoeUI-Bold"/>
                <a:cs typeface="SegoeUI-Bold"/>
              </a:rPr>
              <a:t>k</a:t>
            </a:r>
            <a:r>
              <a:rPr lang="fi-FI" sz="4000" dirty="0">
                <a:solidFill>
                  <a:schemeClr val="tx2"/>
                </a:solidFill>
                <a:latin typeface="SegoeUI-Bold"/>
                <a:cs typeface="SegoeUI-Bold"/>
              </a:rPr>
              <a:t>s</a:t>
            </a:r>
            <a:r>
              <a:rPr lang="fi-FI" sz="4000" spc="-26" dirty="0">
                <a:solidFill>
                  <a:schemeClr val="tx2"/>
                </a:solidFill>
                <a:latin typeface="SegoeUI-Bold"/>
                <a:cs typeface="SegoeUI-Bold"/>
              </a:rPr>
              <a:t>e</a:t>
            </a:r>
            <a:r>
              <a:rPr lang="fi-FI" sz="4000" spc="45" dirty="0">
                <a:solidFill>
                  <a:schemeClr val="tx2"/>
                </a:solidFill>
                <a:latin typeface="SegoeUI-Bold"/>
                <a:cs typeface="SegoeUI-Bold"/>
              </a:rPr>
              <a:t>n</a:t>
            </a:r>
            <a:r>
              <a:rPr lang="fi-FI" sz="4000" spc="-62" dirty="0">
                <a:solidFill>
                  <a:schemeClr val="tx2"/>
                </a:solidFill>
                <a:latin typeface="SegoeUI-Bold"/>
                <a:cs typeface="SegoeUI-Bold"/>
              </a:rPr>
              <a:t> </a:t>
            </a:r>
            <a:r>
              <a:rPr lang="fi-FI" sz="4000" spc="52" dirty="0">
                <a:solidFill>
                  <a:schemeClr val="tx2"/>
                </a:solidFill>
                <a:latin typeface="SegoeUI-Bold"/>
                <a:cs typeface="SegoeUI-Bold"/>
              </a:rPr>
              <a:t>h</a:t>
            </a:r>
            <a:r>
              <a:rPr lang="fi-FI" sz="4000" spc="-26" dirty="0">
                <a:solidFill>
                  <a:schemeClr val="tx2"/>
                </a:solidFill>
                <a:latin typeface="SegoeUI-Bold"/>
                <a:cs typeface="SegoeUI-Bold"/>
              </a:rPr>
              <a:t>u</a:t>
            </a:r>
            <a:r>
              <a:rPr lang="fi-FI" sz="4000" spc="31" dirty="0">
                <a:solidFill>
                  <a:schemeClr val="tx2"/>
                </a:solidFill>
                <a:latin typeface="SegoeUI-Bold"/>
                <a:cs typeface="SegoeUI-Bold"/>
              </a:rPr>
              <a:t>o</a:t>
            </a:r>
            <a:r>
              <a:rPr lang="fi-FI" sz="4000" spc="-24" dirty="0">
                <a:solidFill>
                  <a:schemeClr val="tx2"/>
                </a:solidFill>
                <a:latin typeface="SegoeUI-Bold"/>
                <a:cs typeface="SegoeUI-Bold"/>
              </a:rPr>
              <a:t>m</a:t>
            </a:r>
            <a:r>
              <a:rPr lang="fi-FI" sz="4000" spc="-7" dirty="0">
                <a:solidFill>
                  <a:schemeClr val="tx2"/>
                </a:solidFill>
                <a:latin typeface="SegoeUI-Bold"/>
                <a:cs typeface="SegoeUI-Bold"/>
              </a:rPr>
              <a:t>i</a:t>
            </a:r>
            <a:r>
              <a:rPr lang="fi-FI" sz="4000" spc="31" dirty="0">
                <a:solidFill>
                  <a:schemeClr val="tx2"/>
                </a:solidFill>
                <a:latin typeface="SegoeUI-Bold"/>
                <a:cs typeface="SegoeUI-Bold"/>
              </a:rPr>
              <a:t>o</a:t>
            </a:r>
            <a:r>
              <a:rPr lang="fi-FI" sz="4000" spc="-7" dirty="0">
                <a:solidFill>
                  <a:schemeClr val="tx2"/>
                </a:solidFill>
                <a:latin typeface="SegoeUI-Bold"/>
                <a:cs typeface="SegoeUI-Bold"/>
              </a:rPr>
              <a:t>i</a:t>
            </a:r>
            <a:r>
              <a:rPr lang="fi-FI" sz="4000" spc="-26" dirty="0">
                <a:solidFill>
                  <a:schemeClr val="tx2"/>
                </a:solidFill>
                <a:latin typeface="SegoeUI-Bold"/>
                <a:cs typeface="SegoeUI-Bold"/>
              </a:rPr>
              <a:t>n</a:t>
            </a:r>
            <a:r>
              <a:rPr lang="fi-FI" sz="4000" spc="40" dirty="0">
                <a:solidFill>
                  <a:schemeClr val="tx2"/>
                </a:solidFill>
                <a:latin typeface="SegoeUI-Bold"/>
                <a:cs typeface="SegoeUI-Bold"/>
              </a:rPr>
              <a:t>t</a:t>
            </a:r>
            <a:r>
              <a:rPr lang="fi-FI" sz="4000" spc="-7" dirty="0">
                <a:solidFill>
                  <a:schemeClr val="tx2"/>
                </a:solidFill>
                <a:latin typeface="SegoeUI-Bold"/>
                <a:cs typeface="SegoeUI-Bold"/>
              </a:rPr>
              <a:t>i</a:t>
            </a:r>
            <a:r>
              <a:rPr lang="fi-FI" sz="4000" spc="9" dirty="0">
                <a:solidFill>
                  <a:schemeClr val="tx2"/>
                </a:solidFill>
                <a:latin typeface="SegoeUI-Bold"/>
                <a:cs typeface="SegoeUI-Bold"/>
              </a:rPr>
              <a:t> </a:t>
            </a:r>
            <a:r>
              <a:rPr lang="fi-FI" sz="4000" spc="-60" dirty="0">
                <a:solidFill>
                  <a:schemeClr val="tx2"/>
                </a:solidFill>
                <a:latin typeface="SegoeUI-Bold"/>
                <a:cs typeface="SegoeUI-Bold"/>
              </a:rPr>
              <a:t>d</a:t>
            </a:r>
            <a:r>
              <a:rPr lang="fi-FI" sz="4000" spc="67" dirty="0">
                <a:solidFill>
                  <a:schemeClr val="tx2"/>
                </a:solidFill>
                <a:latin typeface="SegoeUI-Bold"/>
                <a:cs typeface="SegoeUI-Bold"/>
              </a:rPr>
              <a:t>i</a:t>
            </a:r>
            <a:r>
              <a:rPr lang="fi-FI" sz="4000" spc="-60" dirty="0">
                <a:solidFill>
                  <a:schemeClr val="tx2"/>
                </a:solidFill>
                <a:latin typeface="SegoeUI-Bold"/>
                <a:cs typeface="SegoeUI-Bold"/>
              </a:rPr>
              <a:t>g</a:t>
            </a:r>
            <a:r>
              <a:rPr lang="fi-FI" sz="4000" spc="67" dirty="0">
                <a:solidFill>
                  <a:schemeClr val="tx2"/>
                </a:solidFill>
                <a:latin typeface="SegoeUI-Bold"/>
                <a:cs typeface="SegoeUI-Bold"/>
              </a:rPr>
              <a:t>i</a:t>
            </a:r>
            <a:r>
              <a:rPr lang="fi-FI" sz="4000" spc="-7" dirty="0">
                <a:solidFill>
                  <a:schemeClr val="tx2"/>
                </a:solidFill>
                <a:latin typeface="SegoeUI-Bold"/>
                <a:cs typeface="SegoeUI-Bold"/>
              </a:rPr>
              <a:t>l</a:t>
            </a:r>
            <a:r>
              <a:rPr lang="fi-FI" sz="4000" spc="-14" dirty="0">
                <a:solidFill>
                  <a:schemeClr val="tx2"/>
                </a:solidFill>
                <a:latin typeface="SegoeUI-Bold"/>
                <a:cs typeface="SegoeUI-Bold"/>
              </a:rPr>
              <a:t>a</a:t>
            </a:r>
            <a:r>
              <a:rPr lang="fi-FI" sz="4000" spc="-7" dirty="0">
                <a:solidFill>
                  <a:schemeClr val="tx2"/>
                </a:solidFill>
                <a:latin typeface="SegoeUI-Bold"/>
                <a:cs typeface="SegoeUI-Bold"/>
              </a:rPr>
              <a:t>i</a:t>
            </a:r>
            <a:r>
              <a:rPr lang="fi-FI" sz="4000" spc="40" dirty="0">
                <a:solidFill>
                  <a:schemeClr val="tx2"/>
                </a:solidFill>
                <a:latin typeface="SegoeUI-Bold"/>
                <a:cs typeface="SegoeUI-Bold"/>
              </a:rPr>
              <a:t>t</a:t>
            </a:r>
            <a:r>
              <a:rPr lang="fi-FI" sz="4000" spc="-31" dirty="0">
                <a:solidFill>
                  <a:schemeClr val="tx2"/>
                </a:solidFill>
                <a:latin typeface="SegoeUI-Bold"/>
                <a:cs typeface="SegoeUI-Bold"/>
              </a:rPr>
              <a:t>t</a:t>
            </a:r>
            <a:r>
              <a:rPr lang="fi-FI" sz="4000" spc="-21" dirty="0">
                <a:solidFill>
                  <a:schemeClr val="tx2"/>
                </a:solidFill>
                <a:latin typeface="SegoeUI-Bold"/>
                <a:cs typeface="SegoeUI-Bold"/>
              </a:rPr>
              <a:t>e</a:t>
            </a:r>
            <a:r>
              <a:rPr lang="fi-FI" sz="4000" spc="-7" dirty="0">
                <a:solidFill>
                  <a:schemeClr val="tx2"/>
                </a:solidFill>
                <a:latin typeface="SegoeUI-Bold"/>
                <a:cs typeface="SegoeUI-Bold"/>
              </a:rPr>
              <a:t>i</a:t>
            </a:r>
            <a:r>
              <a:rPr lang="fi-FI" sz="4000" spc="12" dirty="0">
                <a:solidFill>
                  <a:schemeClr val="tx2"/>
                </a:solidFill>
                <a:latin typeface="SegoeUI-Bold"/>
                <a:cs typeface="SegoeUI-Bold"/>
              </a:rPr>
              <a:t>d</a:t>
            </a:r>
            <a:r>
              <a:rPr lang="fi-FI" sz="4000" spc="50" dirty="0">
                <a:solidFill>
                  <a:schemeClr val="tx2"/>
                </a:solidFill>
                <a:latin typeface="SegoeUI-Bold"/>
                <a:cs typeface="SegoeUI-Bold"/>
              </a:rPr>
              <a:t>e</a:t>
            </a:r>
            <a:r>
              <a:rPr lang="fi-FI" sz="4000" spc="-26" dirty="0">
                <a:solidFill>
                  <a:schemeClr val="tx2"/>
                </a:solidFill>
                <a:latin typeface="SegoeUI-Bold"/>
                <a:cs typeface="SegoeUI-Bold"/>
              </a:rPr>
              <a:t>n</a:t>
            </a:r>
            <a:r>
              <a:rPr lang="fi-FI" sz="4000" spc="9" dirty="0">
                <a:solidFill>
                  <a:schemeClr val="tx2"/>
                </a:solidFill>
                <a:latin typeface="SegoeUI-Bold"/>
                <a:cs typeface="SegoeUI-Bold"/>
              </a:rPr>
              <a:t> </a:t>
            </a:r>
            <a:r>
              <a:rPr lang="fi-FI" sz="4000" spc="7" dirty="0">
                <a:solidFill>
                  <a:schemeClr val="tx2"/>
                </a:solidFill>
                <a:latin typeface="SegoeUI-Bold"/>
                <a:cs typeface="SegoeUI-Bold"/>
              </a:rPr>
              <a:t>k</a:t>
            </a:r>
            <a:r>
              <a:rPr lang="fi-FI" sz="4000" spc="-14" dirty="0">
                <a:solidFill>
                  <a:schemeClr val="tx2"/>
                </a:solidFill>
                <a:latin typeface="SegoeUI-Bold"/>
                <a:cs typeface="SegoeUI-Bold"/>
              </a:rPr>
              <a:t>äy</a:t>
            </a:r>
            <a:r>
              <a:rPr lang="fi-FI" sz="4000" spc="-31" dirty="0">
                <a:solidFill>
                  <a:schemeClr val="tx2"/>
                </a:solidFill>
                <a:latin typeface="SegoeUI-Bold"/>
                <a:cs typeface="SegoeUI-Bold"/>
              </a:rPr>
              <a:t>t</a:t>
            </a:r>
            <a:r>
              <a:rPr lang="fi-FI" sz="4000" spc="31" dirty="0">
                <a:solidFill>
                  <a:schemeClr val="tx2"/>
                </a:solidFill>
                <a:latin typeface="SegoeUI-Bold"/>
                <a:cs typeface="SegoeUI-Bold"/>
              </a:rPr>
              <a:t>ö</a:t>
            </a:r>
            <a:r>
              <a:rPr lang="fi-FI" sz="4000" dirty="0">
                <a:solidFill>
                  <a:schemeClr val="tx2"/>
                </a:solidFill>
                <a:latin typeface="SegoeUI-Bold"/>
                <a:cs typeface="SegoeUI-Bold"/>
              </a:rPr>
              <a:t>s</a:t>
            </a:r>
            <a:r>
              <a:rPr lang="fi-FI" sz="4000" spc="-9" dirty="0">
                <a:solidFill>
                  <a:schemeClr val="tx2"/>
                </a:solidFill>
                <a:latin typeface="SegoeUI-Bold"/>
                <a:cs typeface="SegoeUI-Bold"/>
              </a:rPr>
              <a:t>sä</a:t>
            </a:r>
            <a:endParaRPr lang="fi-FI" dirty="0"/>
          </a:p>
        </p:txBody>
      </p:sp>
      <p:sp>
        <p:nvSpPr>
          <p:cNvPr id="3" name="Sisällön paikkamerkki 2">
            <a:extLst>
              <a:ext uri="{FF2B5EF4-FFF2-40B4-BE49-F238E27FC236}">
                <a16:creationId xmlns:a16="http://schemas.microsoft.com/office/drawing/2014/main" id="{6CC9B5C0-B14A-7963-3D18-F983D7D5995D}"/>
              </a:ext>
            </a:extLst>
          </p:cNvPr>
          <p:cNvSpPr>
            <a:spLocks noGrp="1"/>
          </p:cNvSpPr>
          <p:nvPr>
            <p:ph idx="1"/>
          </p:nvPr>
        </p:nvSpPr>
        <p:spPr/>
        <p:txBody>
          <a:bodyPr>
            <a:normAutofit fontScale="55000" lnSpcReduction="20000"/>
          </a:bodyPr>
          <a:lstStyle/>
          <a:p>
            <a:pPr marL="0" indent="0">
              <a:buNone/>
            </a:pPr>
            <a:r>
              <a:rPr lang="fi-FI" dirty="0"/>
              <a:t>2020-luvulla lapset kasvavat digilaitteiden ympäröimänä. Tässä 10 videon sarjassa aivoasiantuntija Mona Moisala kertoo tärkeimmät toimet, joilla voi turvata lasten aivojen tervettä kehitystä digilaitteiden aikakaudella.</a:t>
            </a:r>
          </a:p>
          <a:p>
            <a:pPr marL="0" indent="0">
              <a:buNone/>
            </a:pPr>
            <a:r>
              <a:rPr lang="fi-FI" dirty="0">
                <a:hlinkClick r:id="rId2"/>
              </a:rPr>
              <a:t>Lasten ja nuorten kehityksen huomiointi digilaitteiden käytössä - YouTube</a:t>
            </a:r>
            <a:endParaRPr lang="fi-FI" dirty="0"/>
          </a:p>
          <a:p>
            <a:r>
              <a:rPr lang="fi-FI" dirty="0"/>
              <a:t>Jakso 1: Eri aivoalueet kypsyvät eri tahtiin</a:t>
            </a:r>
          </a:p>
          <a:p>
            <a:r>
              <a:rPr lang="fi-FI" dirty="0"/>
              <a:t>Jakso 2: Älylaitteet kuin karkkia</a:t>
            </a:r>
          </a:p>
          <a:p>
            <a:r>
              <a:rPr lang="fi-FI" dirty="0"/>
              <a:t>Jakso 3: Aivojen muovautuvuus</a:t>
            </a:r>
          </a:p>
          <a:p>
            <a:r>
              <a:rPr lang="fi-FI" dirty="0"/>
              <a:t>Jakso 4: Onko kaikki ruutuaika haitallista?</a:t>
            </a:r>
          </a:p>
          <a:p>
            <a:r>
              <a:rPr lang="fi-FI" dirty="0"/>
              <a:t>Jakso 5: Runsaan ruutuajan vaikutukset</a:t>
            </a:r>
          </a:p>
          <a:p>
            <a:r>
              <a:rPr lang="fi-FI" dirty="0"/>
              <a:t>Jakso 6: Älylaitteet ja keskittymiskyky</a:t>
            </a:r>
          </a:p>
          <a:p>
            <a:r>
              <a:rPr lang="fi-FI" dirty="0"/>
              <a:t>Jakso 7: Tylsien hetkien tärkeys</a:t>
            </a:r>
          </a:p>
          <a:p>
            <a:r>
              <a:rPr lang="fi-FI" dirty="0"/>
              <a:t>Jakso 8: Lisää ruudutonta aikaa</a:t>
            </a:r>
          </a:p>
          <a:p>
            <a:r>
              <a:rPr lang="fi-FI" dirty="0"/>
              <a:t>Jakso 9: Perheen yhteiset digipelisäännöt</a:t>
            </a:r>
          </a:p>
          <a:p>
            <a:r>
              <a:rPr lang="fi-FI" dirty="0"/>
              <a:t>Jakso 10: Unen tärkeys</a:t>
            </a:r>
          </a:p>
          <a:p>
            <a:endParaRPr lang="fi-FI" dirty="0"/>
          </a:p>
        </p:txBody>
      </p:sp>
      <p:sp>
        <p:nvSpPr>
          <p:cNvPr id="4" name="Dian numeron paikkamerkki 3">
            <a:extLst>
              <a:ext uri="{FF2B5EF4-FFF2-40B4-BE49-F238E27FC236}">
                <a16:creationId xmlns:a16="http://schemas.microsoft.com/office/drawing/2014/main" id="{144B5048-B987-969F-2E2F-17C3B0F79A5C}"/>
              </a:ext>
            </a:extLst>
          </p:cNvPr>
          <p:cNvSpPr>
            <a:spLocks noGrp="1"/>
          </p:cNvSpPr>
          <p:nvPr>
            <p:ph type="sldNum" sz="quarter" idx="12"/>
          </p:nvPr>
        </p:nvSpPr>
        <p:spPr/>
        <p:txBody>
          <a:bodyPr/>
          <a:lstStyle/>
          <a:p>
            <a:fld id="{3CCEC50A-EC5D-6049-A135-EB130C1E40A7}" type="slidenum">
              <a:rPr lang="fi-FI" smtClean="0"/>
              <a:pPr/>
              <a:t>12</a:t>
            </a:fld>
            <a:endParaRPr lang="fi-FI" dirty="0"/>
          </a:p>
        </p:txBody>
      </p:sp>
      <p:sp>
        <p:nvSpPr>
          <p:cNvPr id="5" name="Alatunnisteen paikkamerkki 4">
            <a:extLst>
              <a:ext uri="{FF2B5EF4-FFF2-40B4-BE49-F238E27FC236}">
                <a16:creationId xmlns:a16="http://schemas.microsoft.com/office/drawing/2014/main" id="{BF8EB421-868C-2CB9-194C-6587E784E154}"/>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2654849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849194-D9FA-9171-2942-2EA471572983}"/>
              </a:ext>
            </a:extLst>
          </p:cNvPr>
          <p:cNvSpPr>
            <a:spLocks noGrp="1"/>
          </p:cNvSpPr>
          <p:nvPr>
            <p:ph type="title"/>
          </p:nvPr>
        </p:nvSpPr>
        <p:spPr/>
        <p:txBody>
          <a:bodyPr/>
          <a:lstStyle/>
          <a:p>
            <a:r>
              <a:rPr lang="fi-FI" dirty="0"/>
              <a:t>Lähteet</a:t>
            </a:r>
          </a:p>
        </p:txBody>
      </p:sp>
      <p:sp>
        <p:nvSpPr>
          <p:cNvPr id="3" name="Sisällön paikkamerkki 2">
            <a:extLst>
              <a:ext uri="{FF2B5EF4-FFF2-40B4-BE49-F238E27FC236}">
                <a16:creationId xmlns:a16="http://schemas.microsoft.com/office/drawing/2014/main" id="{D1B42182-9F8C-5A9D-2331-BF9362831901}"/>
              </a:ext>
            </a:extLst>
          </p:cNvPr>
          <p:cNvSpPr>
            <a:spLocks noGrp="1"/>
          </p:cNvSpPr>
          <p:nvPr>
            <p:ph idx="1"/>
          </p:nvPr>
        </p:nvSpPr>
        <p:spPr/>
        <p:txBody>
          <a:bodyPr>
            <a:normAutofit fontScale="77500" lnSpcReduction="20000"/>
          </a:bodyPr>
          <a:lstStyle/>
          <a:p>
            <a:r>
              <a:rPr lang="fi-FI" dirty="0"/>
              <a:t>THL &amp; Opetushallitus. </a:t>
            </a:r>
            <a:r>
              <a:rPr lang="fi-FI" i="1" dirty="0"/>
              <a:t>Digitaalisten laitteiden vapaa-ajan käytön kansalliset suositukset 0–13-vuotiaille</a:t>
            </a:r>
            <a:r>
              <a:rPr lang="fi-FI" dirty="0"/>
              <a:t> (2026)</a:t>
            </a:r>
          </a:p>
          <a:p>
            <a:r>
              <a:rPr lang="fi-FI" dirty="0"/>
              <a:t>Neuvokas perhe / Sydänliitto: </a:t>
            </a:r>
            <a:r>
              <a:rPr lang="fi-FI" i="1" dirty="0"/>
              <a:t>Lapsen itsesäätelytaitojen tukeminen digiajassa</a:t>
            </a:r>
            <a:r>
              <a:rPr lang="fi-FI" dirty="0"/>
              <a:t>.</a:t>
            </a:r>
          </a:p>
          <a:p>
            <a:r>
              <a:rPr lang="fi-FI" dirty="0"/>
              <a:t>MLL: </a:t>
            </a:r>
            <a:r>
              <a:rPr lang="fi-FI" i="1" dirty="0"/>
              <a:t>Lapsen uni</a:t>
            </a:r>
            <a:r>
              <a:rPr lang="fi-FI" dirty="0"/>
              <a:t>. </a:t>
            </a:r>
            <a:r>
              <a:rPr lang="fi-FI" dirty="0">
                <a:hlinkClick r:id="rId2"/>
              </a:rPr>
              <a:t>[mll.fi]</a:t>
            </a:r>
            <a:endParaRPr lang="fi-FI" dirty="0"/>
          </a:p>
          <a:p>
            <a:r>
              <a:rPr lang="fi-FI" dirty="0"/>
              <a:t>Terveyskylä: </a:t>
            </a:r>
            <a:r>
              <a:rPr lang="fi-FI" i="1" dirty="0"/>
              <a:t>Lapsiperheen ruutuaika</a:t>
            </a:r>
            <a:r>
              <a:rPr lang="fi-FI" dirty="0"/>
              <a:t>. </a:t>
            </a:r>
            <a:r>
              <a:rPr lang="fi-FI" dirty="0">
                <a:hlinkClick r:id="rId3"/>
              </a:rPr>
              <a:t>[terveyskyla.fi]</a:t>
            </a:r>
            <a:endParaRPr lang="fi-FI" dirty="0"/>
          </a:p>
          <a:p>
            <a:r>
              <a:rPr lang="fi-FI" dirty="0"/>
              <a:t>MLL: </a:t>
            </a:r>
            <a:r>
              <a:rPr lang="fi-FI" i="1" dirty="0"/>
              <a:t>Merkkejä liiallisesta ruutuajasta</a:t>
            </a:r>
            <a:r>
              <a:rPr lang="fi-FI" dirty="0"/>
              <a:t>.</a:t>
            </a:r>
          </a:p>
          <a:p>
            <a:r>
              <a:rPr lang="fi-FI" dirty="0"/>
              <a:t>PEGI (Pan European </a:t>
            </a:r>
            <a:r>
              <a:rPr lang="fi-FI" dirty="0" err="1"/>
              <a:t>Game</a:t>
            </a:r>
            <a:r>
              <a:rPr lang="fi-FI" dirty="0"/>
              <a:t> </a:t>
            </a:r>
            <a:r>
              <a:rPr lang="fi-FI" dirty="0" err="1"/>
              <a:t>Information</a:t>
            </a:r>
            <a:r>
              <a:rPr lang="fi-FI" dirty="0"/>
              <a:t>). https://pegi.info/fi</a:t>
            </a:r>
          </a:p>
          <a:p>
            <a:r>
              <a:rPr lang="fi-FI" dirty="0"/>
              <a:t>MLL. Vaaralliset somehaasteet. https://vaarallisetsomehaasteet.mll.fi </a:t>
            </a:r>
            <a:r>
              <a:rPr lang="fi-FI" dirty="0">
                <a:hlinkClick r:id="rId4"/>
              </a:rPr>
              <a:t>[</a:t>
            </a:r>
            <a:r>
              <a:rPr lang="fi-FI" dirty="0" err="1">
                <a:hlinkClick r:id="rId4"/>
              </a:rPr>
              <a:t>vaarallise</a:t>
            </a:r>
            <a:r>
              <a:rPr lang="fi-FI" dirty="0">
                <a:hlinkClick r:id="rId4"/>
              </a:rPr>
              <a:t>...eet.mll.fi]</a:t>
            </a:r>
            <a:endParaRPr lang="fi-FI" dirty="0"/>
          </a:p>
          <a:p>
            <a:r>
              <a:rPr lang="fi-FI" dirty="0"/>
              <a:t>Pelituki. Pelitukipuhelin. </a:t>
            </a:r>
            <a:r>
              <a:rPr lang="fi-FI" dirty="0">
                <a:hlinkClick r:id="rId5"/>
              </a:rPr>
              <a:t>https://pelituki.fi/oma-apu/pelitukipuhelin</a:t>
            </a:r>
            <a:endParaRPr lang="fi-FI" dirty="0"/>
          </a:p>
          <a:p>
            <a:r>
              <a:rPr lang="fi-FI" dirty="0"/>
              <a:t>Lapset, nuoret ja digilaitteet − tukea 2020-luvun vanhemmille </a:t>
            </a:r>
            <a:r>
              <a:rPr lang="fi-FI" dirty="0">
                <a:hlinkClick r:id="rId6"/>
              </a:rPr>
              <a:t>Lapset, nuoret ja digilaitteet − tukea 2020-luvun vanhemmille - Terveyskirjasto</a:t>
            </a:r>
            <a:endParaRPr lang="fi-FI" dirty="0"/>
          </a:p>
          <a:p>
            <a:endParaRPr lang="fi-FI" dirty="0"/>
          </a:p>
          <a:p>
            <a:endParaRPr lang="fi-FI" dirty="0"/>
          </a:p>
          <a:p>
            <a:endParaRPr lang="fi-FI" dirty="0"/>
          </a:p>
          <a:p>
            <a:endParaRPr lang="fi-FI" dirty="0"/>
          </a:p>
          <a:p>
            <a:endParaRPr lang="fi-FI" dirty="0"/>
          </a:p>
          <a:p>
            <a:endParaRPr lang="fi-FI" dirty="0"/>
          </a:p>
          <a:p>
            <a:endParaRPr lang="fi-FI" dirty="0"/>
          </a:p>
        </p:txBody>
      </p:sp>
      <p:sp>
        <p:nvSpPr>
          <p:cNvPr id="4" name="Dian numeron paikkamerkki 3">
            <a:extLst>
              <a:ext uri="{FF2B5EF4-FFF2-40B4-BE49-F238E27FC236}">
                <a16:creationId xmlns:a16="http://schemas.microsoft.com/office/drawing/2014/main" id="{947AF6FB-ACE7-BDDC-1C63-7707A4144665}"/>
              </a:ext>
            </a:extLst>
          </p:cNvPr>
          <p:cNvSpPr>
            <a:spLocks noGrp="1"/>
          </p:cNvSpPr>
          <p:nvPr>
            <p:ph type="sldNum" sz="quarter" idx="12"/>
          </p:nvPr>
        </p:nvSpPr>
        <p:spPr/>
        <p:txBody>
          <a:bodyPr/>
          <a:lstStyle/>
          <a:p>
            <a:fld id="{3CCEC50A-EC5D-6049-A135-EB130C1E40A7}" type="slidenum">
              <a:rPr lang="fi-FI" smtClean="0"/>
              <a:pPr/>
              <a:t>13</a:t>
            </a:fld>
            <a:endParaRPr lang="fi-FI" dirty="0"/>
          </a:p>
        </p:txBody>
      </p:sp>
      <p:sp>
        <p:nvSpPr>
          <p:cNvPr id="5" name="Alatunnisteen paikkamerkki 4">
            <a:extLst>
              <a:ext uri="{FF2B5EF4-FFF2-40B4-BE49-F238E27FC236}">
                <a16:creationId xmlns:a16="http://schemas.microsoft.com/office/drawing/2014/main" id="{15BEC659-1B0F-4F53-9D0C-6AD7626764E4}"/>
              </a:ext>
            </a:extLst>
          </p:cNvPr>
          <p:cNvSpPr>
            <a:spLocks noGrp="1"/>
          </p:cNvSpPr>
          <p:nvPr>
            <p:ph type="ftr" sz="quarter" idx="11"/>
          </p:nvPr>
        </p:nvSpPr>
        <p:spPr/>
        <p:txBody>
          <a:bodyPr/>
          <a:lstStyle/>
          <a:p>
            <a:endParaRPr lang="fi-FI" dirty="0"/>
          </a:p>
        </p:txBody>
      </p:sp>
    </p:spTree>
    <p:extLst>
      <p:ext uri="{BB962C8B-B14F-4D97-AF65-F5344CB8AC3E}">
        <p14:creationId xmlns:p14="http://schemas.microsoft.com/office/powerpoint/2010/main" val="3485958986"/>
      </p:ext>
    </p:extLst>
  </p:cSld>
  <p:clrMapOvr>
    <a:masterClrMapping/>
  </p:clrMapOvr>
</p:sld>
</file>

<file path=ppt/theme/theme1.xml><?xml version="1.0" encoding="utf-8"?>
<a:theme xmlns:a="http://schemas.openxmlformats.org/drawingml/2006/main" name="POHDE teema">
  <a:themeElements>
    <a:clrScheme name="Pohde_värit">
      <a:dk1>
        <a:srgbClr val="06175E"/>
      </a:dk1>
      <a:lt1>
        <a:srgbClr val="FFFEFE"/>
      </a:lt1>
      <a:dk2>
        <a:srgbClr val="042471"/>
      </a:dk2>
      <a:lt2>
        <a:srgbClr val="FFFEFE"/>
      </a:lt2>
      <a:accent1>
        <a:srgbClr val="4B6BC8"/>
      </a:accent1>
      <a:accent2>
        <a:srgbClr val="ACB9E4"/>
      </a:accent2>
      <a:accent3>
        <a:srgbClr val="FFA98D"/>
      </a:accent3>
      <a:accent4>
        <a:srgbClr val="FFC4B2"/>
      </a:accent4>
      <a:accent5>
        <a:srgbClr val="888686"/>
      </a:accent5>
      <a:accent6>
        <a:srgbClr val="D9D8D8"/>
      </a:accent6>
      <a:hlink>
        <a:srgbClr val="4B6BC8"/>
      </a:hlink>
      <a:folHlink>
        <a:srgbClr val="9E4CA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HDE esitysmalli muokattu.pptx" id="{29CE2315-71C0-4BFA-976C-6F3D906E03B3}" vid="{CFBAD627-69A0-4B5D-9AB3-FD53DE34037D}"/>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e8803545-8691-4b95-be08-91594e25253f" ContentTypeId="0x010100A5848389EB7ACC4CA5E3A778C972B5C8" PreviousValue="false" LastSyncTimeStamp="2022-10-26T12:25:12.48Z"/>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3a25948668945e49549858004d4d88a xmlns="cb4b6cf5-75ed-4a36-b44a-d4264faaec16">
      <Terms xmlns="http://schemas.microsoft.com/office/infopath/2007/PartnerControls">
        <TermInfo xmlns="http://schemas.microsoft.com/office/infopath/2007/PartnerControls">
          <TermName xmlns="http://schemas.microsoft.com/office/infopath/2007/PartnerControls">Malli, pohja</TermName>
          <TermId xmlns="http://schemas.microsoft.com/office/infopath/2007/PartnerControls">73042aa8-ff7a-4da8-b1a6-8039a7ccd586</TermId>
        </TermInfo>
      </Terms>
    </i3a25948668945e49549858004d4d88a>
    <Vastuuhenkilö xmlns="cb4b6cf5-75ed-4a36-b44a-d4264faaec16">
      <UserInfo>
        <DisplayName>i:0#.f|membership|jenni.tolonen@pohde.fi</DisplayName>
        <AccountId>6567</AccountId>
        <AccountType/>
      </UserInfo>
    </Vastuuhenkilö>
    <gc2962f7e1724d8c9e83469255d62b41 xmlns="cb4b6cf5-75ed-4a36-b44a-d4264faaec16">
      <Terms xmlns="http://schemas.microsoft.com/office/infopath/2007/PartnerControls"/>
    </gc2962f7e1724d8c9e83469255d62b41>
    <o9c18976417347398e254bcc8488edc9 xmlns="cb4b6cf5-75ed-4a36-b44a-d4264faaec16">
      <Terms xmlns="http://schemas.microsoft.com/office/infopath/2007/PartnerControls">
        <TermInfo xmlns="http://schemas.microsoft.com/office/infopath/2007/PartnerControls">
          <TermName xmlns="http://schemas.microsoft.com/office/infopath/2007/PartnerControls">Pohde</TermName>
          <TermId xmlns="http://schemas.microsoft.com/office/infopath/2007/PartnerControls">730d0bc0-0406-4e5a-a126-28010b2bdb50</TermId>
        </TermInfo>
      </Terms>
    </o9c18976417347398e254bcc8488edc9>
    <TaxCatchAll xmlns="d3e50268-7799-48af-83c3-9a9b063078bc">
      <Value>32</Value>
      <Value>12</Value>
    </TaxCatchAll>
    <Voimaanastumispäivä xmlns="cb4b6cf5-75ed-4a36-b44a-d4264faaec16" xsi:nil="true"/>
  </documentManagement>
</p:properties>
</file>

<file path=customXml/item4.xml><?xml version="1.0" encoding="utf-8"?>
<ct:contentTypeSchema xmlns:ct="http://schemas.microsoft.com/office/2006/metadata/contentType" xmlns:ma="http://schemas.microsoft.com/office/2006/metadata/properties/metaAttributes" ct:_="" ma:_="" ma:contentTypeName="Pohde asiakirja" ma:contentTypeID="0x010100A5848389EB7ACC4CA5E3A778C972B5C800A020C1581B87E14BBC49DB35480E3856" ma:contentTypeVersion="4" ma:contentTypeDescription="Pohde asiakirjatyyppi" ma:contentTypeScope="" ma:versionID="1ff60e829ca6254d7399f32415c509bf">
  <xsd:schema xmlns:xsd="http://www.w3.org/2001/XMLSchema" xmlns:xs="http://www.w3.org/2001/XMLSchema" xmlns:p="http://schemas.microsoft.com/office/2006/metadata/properties" xmlns:ns2="cb4b6cf5-75ed-4a36-b44a-d4264faaec16" xmlns:ns3="d3e50268-7799-48af-83c3-9a9b063078bc" targetNamespace="http://schemas.microsoft.com/office/2006/metadata/properties" ma:root="true" ma:fieldsID="c315d74e55c3d4070a56b19c37907089" ns2:_="" ns3:_="">
    <xsd:import namespace="cb4b6cf5-75ed-4a36-b44a-d4264faaec16"/>
    <xsd:import namespace="d3e50268-7799-48af-83c3-9a9b063078bc"/>
    <xsd:element name="properties">
      <xsd:complexType>
        <xsd:sequence>
          <xsd:element name="documentManagement">
            <xsd:complexType>
              <xsd:all>
                <xsd:element ref="ns2:Voimaanastumispäivä" minOccurs="0"/>
                <xsd:element ref="ns2:o9c18976417347398e254bcc8488edc9" minOccurs="0"/>
                <xsd:element ref="ns3:TaxCatchAll" minOccurs="0"/>
                <xsd:element ref="ns3:TaxCatchAllLabel" minOccurs="0"/>
                <xsd:element ref="ns2:i3a25948668945e49549858004d4d88a" minOccurs="0"/>
                <xsd:element ref="ns2:gc2962f7e1724d8c9e83469255d62b41" minOccurs="0"/>
                <xsd:element ref="ns2:Vastuuhenkilö"/>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4b6cf5-75ed-4a36-b44a-d4264faaec16" elementFormDefault="qualified">
    <xsd:import namespace="http://schemas.microsoft.com/office/2006/documentManagement/types"/>
    <xsd:import namespace="http://schemas.microsoft.com/office/infopath/2007/PartnerControls"/>
    <xsd:element name="Voimaanastumispäivä" ma:index="8" nillable="true" ma:displayName="Voimaanastumispäivä" ma:default="" ma:format="DateOnly" ma:internalName="Voimaanastumisp_x00e4_iv_x00e4_">
      <xsd:simpleType>
        <xsd:restriction base="dms:DateTime"/>
      </xsd:simpleType>
    </xsd:element>
    <xsd:element name="o9c18976417347398e254bcc8488edc9" ma:index="9" ma:taxonomy="true" ma:internalName="o9c18976417347398e254bcc8488edc9" ma:taxonomyFieldName="Organisaatio_x0020__x002F__x0020_Toimi_x002d__x0020_tai_x0020_palvelualue" ma:displayName="Organisaatio / Toimi- tai palvelualue" ma:default="" ma:fieldId="{89c18976-4173-4739-8e25-4bcc8488edc9}" ma:taxonomyMulti="true" ma:sspId="e8803545-8691-4b95-be08-91594e25253f" ma:termSetId="56f70631-03b8-4068-95df-47f641b08dce" ma:anchorId="00000000-0000-0000-0000-000000000000" ma:open="false" ma:isKeyword="false">
      <xsd:complexType>
        <xsd:sequence>
          <xsd:element ref="pc:Terms" minOccurs="0" maxOccurs="1"/>
        </xsd:sequence>
      </xsd:complexType>
    </xsd:element>
    <xsd:element name="i3a25948668945e49549858004d4d88a" ma:index="13" ma:taxonomy="true" ma:internalName="i3a25948668945e49549858004d4d88a" ma:taxonomyFieldName="Sis_x00e4_lt_x00f6_tyyppi0" ma:displayName="Sisältötyyppi" ma:default="" ma:fieldId="{23a25948-6689-45e4-9549-858004d4d88a}" ma:sspId="e8803545-8691-4b95-be08-91594e25253f" ma:termSetId="da2b0888-14f9-48a6-8a68-9337fed035e3" ma:anchorId="00000000-0000-0000-0000-000000000000" ma:open="false" ma:isKeyword="false">
      <xsd:complexType>
        <xsd:sequence>
          <xsd:element ref="pc:Terms" minOccurs="0" maxOccurs="1"/>
        </xsd:sequence>
      </xsd:complexType>
    </xsd:element>
    <xsd:element name="gc2962f7e1724d8c9e83469255d62b41" ma:index="15" nillable="true" ma:taxonomy="true" ma:internalName="gc2962f7e1724d8c9e83469255d62b41" ma:taxonomyFieldName="Avainsanat" ma:displayName="Avainsanat" ma:default="" ma:fieldId="{0c2962f7-e172-4d8c-9e83-469255d62b41}" ma:taxonomyMulti="true" ma:sspId="e8803545-8691-4b95-be08-91594e25253f" ma:termSetId="5c1e0a14-c6fd-4518-953e-5c6c70415617" ma:anchorId="00000000-0000-0000-0000-000000000000" ma:open="true" ma:isKeyword="false">
      <xsd:complexType>
        <xsd:sequence>
          <xsd:element ref="pc:Terms" minOccurs="0" maxOccurs="1"/>
        </xsd:sequence>
      </xsd:complexType>
    </xsd:element>
    <xsd:element name="Vastuuhenkilö" ma:index="17" ma:displayName="Vastuuhenkilö" ma:list="UserInfo" ma:internalName="Vastuuhenkil_x00f6_0">
      <xsd:complexType>
        <xsd:complexContent>
          <xsd:extension base="dms:UserMulti">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3e50268-7799-48af-83c3-9a9b063078b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7cfd0c26-27e4-4221-8e7e-2d6201d78e22}" ma:internalName="TaxCatchAll" ma:showField="CatchAllData" ma:web="5b6ef1d5-5bcc-4299-8de8-4850768c680e">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7cfd0c26-27e4-4221-8e7e-2d6201d78e22}" ma:internalName="TaxCatchAllLabel" ma:readOnly="true" ma:showField="CatchAllDataLabel" ma:web="5b6ef1d5-5bcc-4299-8de8-4850768c68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CE274B-FDF9-497B-9332-1545A72AC898}">
  <ds:schemaRefs>
    <ds:schemaRef ds:uri="Microsoft.SharePoint.Taxonomy.ContentTypeSync"/>
  </ds:schemaRefs>
</ds:datastoreItem>
</file>

<file path=customXml/itemProps2.xml><?xml version="1.0" encoding="utf-8"?>
<ds:datastoreItem xmlns:ds="http://schemas.openxmlformats.org/officeDocument/2006/customXml" ds:itemID="{5318A998-6643-4CFE-BBA6-AD24318837B1}">
  <ds:schemaRefs>
    <ds:schemaRef ds:uri="http://schemas.microsoft.com/sharepoint/v3/contenttype/forms"/>
  </ds:schemaRefs>
</ds:datastoreItem>
</file>

<file path=customXml/itemProps3.xml><?xml version="1.0" encoding="utf-8"?>
<ds:datastoreItem xmlns:ds="http://schemas.openxmlformats.org/officeDocument/2006/customXml" ds:itemID="{9A1E1098-2A1E-4C2B-B67B-138050075BED}">
  <ds:schemaRef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terms/"/>
    <ds:schemaRef ds:uri="http://purl.org/dc/dcmitype/"/>
    <ds:schemaRef ds:uri="d3e50268-7799-48af-83c3-9a9b063078bc"/>
    <ds:schemaRef ds:uri="cb4b6cf5-75ed-4a36-b44a-d4264faaec16"/>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ABA7772-7766-4F83-B4A7-1E06535330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4b6cf5-75ed-4a36-b44a-d4264faaec16"/>
    <ds:schemaRef ds:uri="d3e50268-7799-48af-83c3-9a9b063078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f7fb92b-69ef-4ee3-85b5-a26548c7c9ac}" enabled="1" method="Privileged" siteId="{5cc89a67-fa29-4356-af5d-f436abc7c21b}" removed="0"/>
  <clbl:label id="{9837ed87-b378-4f49-a0d1-fb48e67da013}" enabled="0" method="" siteId="{9837ed87-b378-4f49-a0d1-fb48e67da013}" removed="1"/>
</clbl:labelList>
</file>

<file path=docProps/app.xml><?xml version="1.0" encoding="utf-8"?>
<Properties xmlns="http://schemas.openxmlformats.org/officeDocument/2006/extended-properties" xmlns:vt="http://schemas.openxmlformats.org/officeDocument/2006/docPropsVTypes">
  <Template/>
  <TotalTime>34623</TotalTime>
  <Words>1051</Words>
  <Application>Microsoft Office PowerPoint</Application>
  <PresentationFormat>Laajakuva</PresentationFormat>
  <Paragraphs>94</Paragraphs>
  <Slides>13</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13</vt:i4>
      </vt:variant>
    </vt:vector>
  </HeadingPairs>
  <TitlesOfParts>
    <vt:vector size="16" baseType="lpstr">
      <vt:lpstr>Arial</vt:lpstr>
      <vt:lpstr>SegoeUI-Bold</vt:lpstr>
      <vt:lpstr>POHDE teema</vt:lpstr>
      <vt:lpstr>PowerPoint-esitys</vt:lpstr>
      <vt:lpstr>Terveystarkastukset</vt:lpstr>
      <vt:lpstr>Lapsi digimaailmassa – miten tukea lapsen hyvinvointia ruutujen keskellä?</vt:lpstr>
      <vt:lpstr>  THL:n sekä opetushallituksen laatimat vapaa-ajan digisuositukset lapsille</vt:lpstr>
      <vt:lpstr> Miksi lapset eivät itse pysty rajoittamaan ruutuaikaa? </vt:lpstr>
      <vt:lpstr>Miksi ruutuajasta puhutaan?</vt:lpstr>
      <vt:lpstr>Mitä tehdä käytännössä?</vt:lpstr>
      <vt:lpstr>Suosittuja K18-pelejä </vt:lpstr>
      <vt:lpstr>Ikärajoitukset ja K-18 pelien pelaaminen </vt:lpstr>
      <vt:lpstr>MLL-vaaralliset somehaasteet</vt:lpstr>
      <vt:lpstr>Pelitukipuhelin</vt:lpstr>
      <vt:lpstr>Lasten ja nuorten kehityksen huomiointi digilaitteiden käytössä</vt:lpstr>
      <vt:lpstr>Lähteet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Pohde PowerPoint esityspohja</dc:title>
  <dc:subject/>
  <dc:creator>viestinta@pohde.fi</dc:creator>
  <cp:keywords/>
  <dc:description/>
  <cp:lastModifiedBy>Niinimäki Katriina</cp:lastModifiedBy>
  <cp:revision>81</cp:revision>
  <dcterms:created xsi:type="dcterms:W3CDTF">2022-10-05T13:44:56Z</dcterms:created>
  <dcterms:modified xsi:type="dcterms:W3CDTF">2026-10-02T06:45:22Z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0x010100A5848389EB7ACC4CA5E3A778C972B5C800A020C1581B87E14BBC49DB35480E3856</vt:lpwstr>
  </property>
  <property fmtid="{D5CDD505-2E9C-101B-9397-08002B2CF9AE}" pid="3" name="Avainsanat">
    <vt:lpwstr/>
  </property>
  <property fmtid="{D5CDD505-2E9C-101B-9397-08002B2CF9AE}" pid="4" name="MediaServiceImageTags">
    <vt:lpwstr/>
  </property>
  <property fmtid="{D5CDD505-2E9C-101B-9397-08002B2CF9AE}" pid="5" name="lcf76f155ced4ddcb4097134ff3c332f">
    <vt:lpwstr/>
  </property>
  <property fmtid="{D5CDD505-2E9C-101B-9397-08002B2CF9AE}" pid="6" name="a63a59fe60094245b022b97a1c57197c">
    <vt:lpwstr/>
  </property>
  <property fmtid="{D5CDD505-2E9C-101B-9397-08002B2CF9AE}" pid="7" name="Sisältötyyppi0">
    <vt:lpwstr>12;#Malli, pohja|73042aa8-ff7a-4da8-b1a6-8039a7ccd586</vt:lpwstr>
  </property>
  <property fmtid="{D5CDD505-2E9C-101B-9397-08002B2CF9AE}" pid="8" name="c816e1581ca2435eac6a16d7d80ffe4d">
    <vt:lpwstr/>
  </property>
  <property fmtid="{D5CDD505-2E9C-101B-9397-08002B2CF9AE}" pid="9" name="Sis_x00e4_lt_x00f6_tyyppi">
    <vt:lpwstr/>
  </property>
  <property fmtid="{D5CDD505-2E9C-101B-9397-08002B2CF9AE}" pid="10" name="Organisaatio / Toimi- tai palvelualue">
    <vt:lpwstr>32;#Pohde|730d0bc0-0406-4e5a-a126-28010b2bdb50</vt:lpwstr>
  </property>
  <property fmtid="{D5CDD505-2E9C-101B-9397-08002B2CF9AE}" pid="11" name="Organisaatio">
    <vt:lpwstr/>
  </property>
  <property fmtid="{D5CDD505-2E9C-101B-9397-08002B2CF9AE}" pid="12" name="Sisältötyyppi">
    <vt:lpwstr/>
  </property>
  <property fmtid="{D5CDD505-2E9C-101B-9397-08002B2CF9AE}" pid="13" name="Sis_x00e4_lt_x00f6_tyyppi0">
    <vt:lpwstr>12;#Malli, pohja|73042aa8-ff7a-4da8-b1a6-8039a7ccd586</vt:lpwstr>
  </property>
  <property fmtid="{D5CDD505-2E9C-101B-9397-08002B2CF9AE}" pid="14" name="Organisaatio_x0020__x002F__x0020_Toimi_x002d__x0020_tai_x0020_palvelualue">
    <vt:lpwstr>32;#Pohde|730d0bc0-0406-4e5a-a126-28010b2bdb50</vt:lpwstr>
  </property>
</Properties>
</file>