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sldIdLst>
    <p:sldId id="257" r:id="rId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D29C35-4BF0-4668-9061-7028EC1F7141}" v="5" dt="2021-11-22T07:13:59.877"/>
    <p1510:client id="{5550A1E2-BF68-4E8F-96B0-E79E4326CB1F}" v="109" dt="2023-04-19T12:02:49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52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166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9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54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417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510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204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481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37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160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969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3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31.7.2023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07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Tyhjät puhekuplat">
            <a:extLst>
              <a:ext uri="{FF2B5EF4-FFF2-40B4-BE49-F238E27FC236}">
                <a16:creationId xmlns:a16="http://schemas.microsoft.com/office/drawing/2014/main" id="{FDA80048-BB0E-46A1-9C8F-681A52ACB7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97" r="-2" b="8506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6363413-5957-4373-A09F-F166ABE9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530" y="784019"/>
            <a:ext cx="9963150" cy="9321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i-FI" dirty="0"/>
              <a:t>Tunne- ja turvataitojen vuosikello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1F8A99-1B81-4FD6-B2B0-39AB36DE8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70" y="2108201"/>
            <a:ext cx="4542972" cy="47451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 anchor="t">
            <a:noAutofit/>
          </a:bodyPr>
          <a:lstStyle/>
          <a:p>
            <a:r>
              <a:rPr lang="fi-FI" b="1" dirty="0">
                <a:ea typeface="+mn-lt"/>
                <a:cs typeface="+mn-lt"/>
              </a:rPr>
              <a:t>Elokuu</a:t>
            </a:r>
            <a:r>
              <a:rPr lang="fi-FI" dirty="0">
                <a:ea typeface="+mn-lt"/>
                <a:cs typeface="+mn-lt"/>
              </a:rPr>
              <a:t>: Kaveritaidot, ryhmäytyminen</a:t>
            </a:r>
          </a:p>
          <a:p>
            <a:r>
              <a:rPr lang="fi-FI" b="1" dirty="0">
                <a:ea typeface="+mn-lt"/>
                <a:cs typeface="+mn-lt"/>
              </a:rPr>
              <a:t>Syyskuu</a:t>
            </a:r>
            <a:r>
              <a:rPr lang="fi-FI" dirty="0">
                <a:ea typeface="+mn-lt"/>
                <a:cs typeface="+mn-lt"/>
              </a:rPr>
              <a:t>: Yhdenvertaisuus ja moninaisuuden arvostaminen, empatia ja myötätunto, kiusaaminen</a:t>
            </a:r>
          </a:p>
          <a:p>
            <a:r>
              <a:rPr lang="fi-FI" b="1" dirty="0">
                <a:ea typeface="+mn-lt"/>
                <a:cs typeface="+mn-lt"/>
              </a:rPr>
              <a:t>Lokakuu</a:t>
            </a:r>
            <a:r>
              <a:rPr lang="fi-FI" dirty="0">
                <a:ea typeface="+mn-lt"/>
                <a:cs typeface="+mn-lt"/>
              </a:rPr>
              <a:t>: Yksilön hyvinvointi, uni, lepo, terveys, liikunta, ruutuaika</a:t>
            </a:r>
            <a:br>
              <a:rPr lang="fi-FI" dirty="0">
                <a:ea typeface="+mn-lt"/>
                <a:cs typeface="+mn-lt"/>
              </a:rPr>
            </a:br>
            <a:br>
              <a:rPr lang="fi-FI" dirty="0">
                <a:ea typeface="+mn-lt"/>
                <a:cs typeface="+mn-lt"/>
              </a:rPr>
            </a:br>
            <a:r>
              <a:rPr lang="fi-FI" b="1" dirty="0">
                <a:ea typeface="+mn-lt"/>
                <a:cs typeface="+mn-lt"/>
              </a:rPr>
              <a:t>Marraskuu</a:t>
            </a:r>
            <a:r>
              <a:rPr lang="fi-FI" dirty="0">
                <a:ea typeface="+mn-lt"/>
                <a:cs typeface="+mn-lt"/>
              </a:rPr>
              <a:t>: Tunnetaidot</a:t>
            </a:r>
            <a:endParaRPr lang="fi-FI" dirty="0"/>
          </a:p>
          <a:p>
            <a:r>
              <a:rPr lang="fi-FI" b="1" dirty="0">
                <a:ea typeface="+mn-lt"/>
                <a:cs typeface="+mn-lt"/>
              </a:rPr>
              <a:t>Joulukuu</a:t>
            </a:r>
            <a:r>
              <a:rPr lang="fi-FI" dirty="0">
                <a:ea typeface="+mn-lt"/>
                <a:cs typeface="+mn-lt"/>
              </a:rPr>
              <a:t>: Vahvuudet ja itsetuntemus</a:t>
            </a:r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FCD3D91-F6C1-4A40-9EDD-CCDBE270D654}"/>
              </a:ext>
            </a:extLst>
          </p:cNvPr>
          <p:cNvSpPr txBox="1"/>
          <p:nvPr/>
        </p:nvSpPr>
        <p:spPr>
          <a:xfrm>
            <a:off x="5317067" y="2111829"/>
            <a:ext cx="6424687" cy="480131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b="1" dirty="0">
                <a:ea typeface="+mn-lt"/>
                <a:cs typeface="+mn-lt"/>
              </a:rPr>
              <a:t>Tammikuu</a:t>
            </a:r>
            <a:r>
              <a:rPr lang="fi-FI" sz="2400" dirty="0">
                <a:ea typeface="+mn-lt"/>
                <a:cs typeface="+mn-lt"/>
              </a:rPr>
              <a:t>: Turvataidot, oma tila ja omat rajat</a:t>
            </a:r>
            <a:endParaRPr lang="fi-FI" dirty="0">
              <a:ea typeface="+mn-lt"/>
              <a:cs typeface="+mn-lt"/>
            </a:endParaRPr>
          </a:p>
          <a:p>
            <a:endParaRPr lang="fi-FI" sz="2400" dirty="0">
              <a:ea typeface="+mn-lt"/>
              <a:cs typeface="+mn-lt"/>
            </a:endParaRPr>
          </a:p>
          <a:p>
            <a:r>
              <a:rPr lang="fi-FI" sz="2400" b="1" dirty="0">
                <a:ea typeface="+mn-lt"/>
                <a:cs typeface="+mn-lt"/>
              </a:rPr>
              <a:t>Helmikuu</a:t>
            </a:r>
            <a:r>
              <a:rPr lang="fi-FI" sz="2400" dirty="0">
                <a:ea typeface="+mn-lt"/>
                <a:cs typeface="+mn-lt"/>
              </a:rPr>
              <a:t>: Turvataidot, selviydyn ja osaan turvaohjeet</a:t>
            </a:r>
            <a:endParaRPr lang="fi-FI"/>
          </a:p>
          <a:p>
            <a:endParaRPr lang="fi-FI" sz="2400" dirty="0">
              <a:ea typeface="+mn-lt"/>
              <a:cs typeface="+mn-lt"/>
            </a:endParaRPr>
          </a:p>
          <a:p>
            <a:r>
              <a:rPr lang="fi-FI" sz="2400" b="1" dirty="0">
                <a:ea typeface="+mn-lt"/>
                <a:cs typeface="+mn-lt"/>
              </a:rPr>
              <a:t>Maaliskuu</a:t>
            </a:r>
            <a:r>
              <a:rPr lang="fi-FI" sz="2400" dirty="0">
                <a:ea typeface="+mn-lt"/>
                <a:cs typeface="+mn-lt"/>
              </a:rPr>
              <a:t>: Digiturvataidot, media, nettikaverit</a:t>
            </a:r>
          </a:p>
          <a:p>
            <a:endParaRPr lang="fi-FI" sz="2400" dirty="0">
              <a:ea typeface="+mn-lt"/>
              <a:cs typeface="+mn-lt"/>
            </a:endParaRPr>
          </a:p>
          <a:p>
            <a:r>
              <a:rPr lang="fi-FI" sz="2400" b="1" dirty="0">
                <a:ea typeface="+mn-lt"/>
                <a:cs typeface="+mn-lt"/>
              </a:rPr>
              <a:t>Huhtikuu</a:t>
            </a:r>
            <a:r>
              <a:rPr lang="fi-FI" sz="2400" dirty="0">
                <a:ea typeface="+mn-lt"/>
                <a:cs typeface="+mn-lt"/>
              </a:rPr>
              <a:t>: Digiturvataidot, yksityisyys ja uhkaavat tilanteet</a:t>
            </a:r>
          </a:p>
          <a:p>
            <a:endParaRPr lang="fi-FI" sz="2400" dirty="0">
              <a:ea typeface="+mn-lt"/>
              <a:cs typeface="+mn-lt"/>
            </a:endParaRPr>
          </a:p>
          <a:p>
            <a:r>
              <a:rPr lang="fi-FI" sz="2400" b="1" dirty="0">
                <a:ea typeface="+mn-lt"/>
                <a:cs typeface="+mn-lt"/>
              </a:rPr>
              <a:t>Toukokuu</a:t>
            </a:r>
            <a:r>
              <a:rPr lang="fi-FI" sz="2400" dirty="0">
                <a:ea typeface="+mn-lt"/>
                <a:cs typeface="+mn-lt"/>
              </a:rPr>
              <a:t>: Yksilön hyvinvointi, vahvuudet, unelmat, tavoitteet tulevaisuuteen</a:t>
            </a:r>
            <a:endParaRPr lang="fi-FI" sz="2400" dirty="0"/>
          </a:p>
          <a:p>
            <a:pPr algn="l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6506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VTI">
  <a:themeElements>
    <a:clrScheme name="AnalogousFromRegularSeedLeftStep">
      <a:dk1>
        <a:srgbClr val="000000"/>
      </a:dk1>
      <a:lt1>
        <a:srgbClr val="FFFFFF"/>
      </a:lt1>
      <a:dk2>
        <a:srgbClr val="1C2031"/>
      </a:dk2>
      <a:lt2>
        <a:srgbClr val="F1F0F3"/>
      </a:lt2>
      <a:accent1>
        <a:srgbClr val="7DB11F"/>
      </a:accent1>
      <a:accent2>
        <a:srgbClr val="ADA413"/>
      </a:accent2>
      <a:accent3>
        <a:srgbClr val="E68A23"/>
      </a:accent3>
      <a:accent4>
        <a:srgbClr val="D52C17"/>
      </a:accent4>
      <a:accent5>
        <a:srgbClr val="E72964"/>
      </a:accent5>
      <a:accent6>
        <a:srgbClr val="D517A1"/>
      </a:accent6>
      <a:hlink>
        <a:srgbClr val="7D55C6"/>
      </a:hlink>
      <a:folHlink>
        <a:srgbClr val="7F7F7F"/>
      </a:folHlink>
    </a:clrScheme>
    <a:fontScheme name="Retrospect">
      <a:majorFont>
        <a:latin typeface="Garamon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Laajakuva</PresentationFormat>
  <Paragraphs>14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Garamond</vt:lpstr>
      <vt:lpstr>Office-teema</vt:lpstr>
      <vt:lpstr>RetrospectVTI</vt:lpstr>
      <vt:lpstr>Tunne- ja turvataitojen vuosikello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Perämäki Elisa</dc:creator>
  <cp:lastModifiedBy>Elisa</cp:lastModifiedBy>
  <cp:revision>29</cp:revision>
  <dcterms:created xsi:type="dcterms:W3CDTF">2021-11-22T07:13:36Z</dcterms:created>
  <dcterms:modified xsi:type="dcterms:W3CDTF">2023-07-31T07:10:59Z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7f2b28d-54cf-44b6-aad9-6a2b7fb652a6_Enabled">
    <vt:lpwstr>true</vt:lpwstr>
  </property>
  <property fmtid="{D5CDD505-2E9C-101B-9397-08002B2CF9AE}" pid="3" name="MSIP_Label_e7f2b28d-54cf-44b6-aad9-6a2b7fb652a6_SetDate">
    <vt:lpwstr>2023-07-31T07:10:17Z</vt:lpwstr>
  </property>
  <property fmtid="{D5CDD505-2E9C-101B-9397-08002B2CF9AE}" pid="4" name="MSIP_Label_e7f2b28d-54cf-44b6-aad9-6a2b7fb652a6_Method">
    <vt:lpwstr>Standard</vt:lpwstr>
  </property>
  <property fmtid="{D5CDD505-2E9C-101B-9397-08002B2CF9AE}" pid="5" name="MSIP_Label_e7f2b28d-54cf-44b6-aad9-6a2b7fb652a6_Name">
    <vt:lpwstr>e7f2b28d-54cf-44b6-aad9-6a2b7fb652a6</vt:lpwstr>
  </property>
  <property fmtid="{D5CDD505-2E9C-101B-9397-08002B2CF9AE}" pid="6" name="MSIP_Label_e7f2b28d-54cf-44b6-aad9-6a2b7fb652a6_SiteId">
    <vt:lpwstr>5cc89a67-fa29-4356-af5d-f436abc7c21b</vt:lpwstr>
  </property>
  <property fmtid="{D5CDD505-2E9C-101B-9397-08002B2CF9AE}" pid="7" name="MSIP_Label_e7f2b28d-54cf-44b6-aad9-6a2b7fb652a6_ActionId">
    <vt:lpwstr>352cecb6-5de2-40aa-9042-b1d85c49dec8</vt:lpwstr>
  </property>
  <property fmtid="{D5CDD505-2E9C-101B-9397-08002B2CF9AE}" pid="8" name="MSIP_Label_e7f2b28d-54cf-44b6-aad9-6a2b7fb652a6_ContentBits">
    <vt:lpwstr>0</vt:lpwstr>
  </property>
</Properties>
</file>