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72" r:id="rId7"/>
    <p:sldId id="277" r:id="rId8"/>
    <p:sldId id="278" r:id="rId9"/>
    <p:sldId id="282" r:id="rId10"/>
    <p:sldId id="279" r:id="rId11"/>
    <p:sldId id="274" r:id="rId12"/>
    <p:sldId id="262" r:id="rId13"/>
    <p:sldId id="270" r:id="rId14"/>
    <p:sldId id="259" r:id="rId15"/>
    <p:sldId id="260" r:id="rId16"/>
    <p:sldId id="261" r:id="rId17"/>
    <p:sldId id="269" r:id="rId18"/>
    <p:sldId id="275" r:id="rId19"/>
    <p:sldId id="283" r:id="rId20"/>
    <p:sldId id="284" r:id="rId21"/>
    <p:sldId id="280" r:id="rId22"/>
    <p:sldId id="268" r:id="rId23"/>
    <p:sldId id="271" r:id="rId24"/>
    <p:sldId id="281" r:id="rId25"/>
    <p:sldId id="263" r:id="rId26"/>
    <p:sldId id="273" r:id="rId27"/>
    <p:sldId id="276" r:id="rId28"/>
    <p:sldId id="264" r:id="rId29"/>
  </p:sldIdLst>
  <p:sldSz cx="18288000" cy="10287000"/>
  <p:notesSz cx="6858000" cy="9144000"/>
  <p:embeddedFontLst>
    <p:embeddedFont>
      <p:font typeface="Arial Bold" panose="020B0704020202020204" pitchFamily="34" charset="0"/>
      <p:bold r:id="rId30"/>
    </p:embeddedFont>
    <p:embeddedFont>
      <p:font typeface="Microsoft Sans Serif" panose="020B0604020202020204" pitchFamily="34" charset="0"/>
      <p:regular r:id="rId31"/>
    </p:embeddedFont>
    <p:embeddedFont>
      <p:font typeface="Open Sauce" panose="020B0604020202020204" charset="0"/>
      <p:regular r:id="rId32"/>
    </p:embeddedFont>
    <p:embeddedFont>
      <p:font typeface="Open Sauce Bold" panose="020B0604020202020204" charset="0"/>
      <p:regular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  <p:embeddedFont>
      <p:font typeface="Verdana Pro" panose="020B060403050404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85" dt="2026-11-01T17:39:01.560"/>
    <p1510:client id="{188583CE-8969-1EFA-8717-C1BC3FCAEA7C}" v="319" dt="2026-11-02T10:30:23.7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1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kula Senni" userId="S::senni.grekula@eduouka.fi::3995728f-2854-4835-bfc0-a18788ed3aff" providerId="AD" clId="Web-{21086CDC-F8CC-27CD-5BE9-B3D9C8D1767B}"/>
    <pc:docChg chg="delSld modSld">
      <pc:chgData name="Grekula Senni" userId="S::senni.grekula@eduouka.fi::3995728f-2854-4835-bfc0-a18788ed3aff" providerId="AD" clId="Web-{21086CDC-F8CC-27CD-5BE9-B3D9C8D1767B}" dt="2026-10-27T18:40:25.729" v="71" actId="20577"/>
      <pc:docMkLst>
        <pc:docMk/>
      </pc:docMkLst>
      <pc:sldChg chg="modSp">
        <pc:chgData name="Grekula Senni" userId="S::senni.grekula@eduouka.fi::3995728f-2854-4835-bfc0-a18788ed3aff" providerId="AD" clId="Web-{21086CDC-F8CC-27CD-5BE9-B3D9C8D1767B}" dt="2026-10-27T18:39:46.213" v="45" actId="20577"/>
        <pc:sldMkLst>
          <pc:docMk/>
          <pc:sldMk cId="0" sldId="262"/>
        </pc:sldMkLst>
        <pc:spChg chg="mod">
          <ac:chgData name="Grekula Senni" userId="S::senni.grekula@eduouka.fi::3995728f-2854-4835-bfc0-a18788ed3aff" providerId="AD" clId="Web-{21086CDC-F8CC-27CD-5BE9-B3D9C8D1767B}" dt="2026-10-27T18:39:46.213" v="45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Grekula Senni" userId="S::senni.grekula@eduouka.fi::3995728f-2854-4835-bfc0-a18788ed3aff" providerId="AD" clId="Web-{21086CDC-F8CC-27CD-5BE9-B3D9C8D1767B}" dt="2026-10-27T18:40:05.995" v="54" actId="20577"/>
        <pc:sldMkLst>
          <pc:docMk/>
          <pc:sldMk cId="3611492855" sldId="271"/>
        </pc:sldMkLst>
        <pc:spChg chg="mod">
          <ac:chgData name="Grekula Senni" userId="S::senni.grekula@eduouka.fi::3995728f-2854-4835-bfc0-a18788ed3aff" providerId="AD" clId="Web-{21086CDC-F8CC-27CD-5BE9-B3D9C8D1767B}" dt="2026-10-27T18:40:05.995" v="54" actId="20577"/>
          <ac:spMkLst>
            <pc:docMk/>
            <pc:sldMk cId="3611492855" sldId="271"/>
            <ac:spMk id="6" creationId="{473E098B-6B11-6AA9-61BA-068DEE358E9A}"/>
          </ac:spMkLst>
        </pc:spChg>
      </pc:sldChg>
      <pc:sldChg chg="modSp">
        <pc:chgData name="Grekula Senni" userId="S::senni.grekula@eduouka.fi::3995728f-2854-4835-bfc0-a18788ed3aff" providerId="AD" clId="Web-{21086CDC-F8CC-27CD-5BE9-B3D9C8D1767B}" dt="2026-10-27T18:40:25.729" v="71" actId="20577"/>
        <pc:sldMkLst>
          <pc:docMk/>
          <pc:sldMk cId="22473390" sldId="273"/>
        </pc:sldMkLst>
        <pc:spChg chg="mod">
          <ac:chgData name="Grekula Senni" userId="S::senni.grekula@eduouka.fi::3995728f-2854-4835-bfc0-a18788ed3aff" providerId="AD" clId="Web-{21086CDC-F8CC-27CD-5BE9-B3D9C8D1767B}" dt="2026-10-27T18:40:25.729" v="71" actId="20577"/>
          <ac:spMkLst>
            <pc:docMk/>
            <pc:sldMk cId="22473390" sldId="273"/>
            <ac:spMk id="4" creationId="{40C1DDE3-24DB-67F7-BF88-AA1A62D551A1}"/>
          </ac:spMkLst>
        </pc:spChg>
      </pc:sldChg>
    </pc:docChg>
  </pc:docChgLst>
  <pc:docChgLst>
    <pc:chgData name="Svartström Jonna" userId="S::jonna.svartstrom@eduouka.fi::138a26d4-f531-4e89-9c9c-e944801d0bda" providerId="AD" clId="Web-{188583CE-8969-1EFA-8717-C1BC3FCAEA7C}"/>
    <pc:docChg chg="addSld modSld">
      <pc:chgData name="Svartström Jonna" userId="S::jonna.svartstrom@eduouka.fi::138a26d4-f531-4e89-9c9c-e944801d0bda" providerId="AD" clId="Web-{188583CE-8969-1EFA-8717-C1BC3FCAEA7C}" dt="2026-11-02T10:30:13.876" v="311"/>
      <pc:docMkLst>
        <pc:docMk/>
      </pc:docMkLst>
      <pc:sldChg chg="modSp">
        <pc:chgData name="Svartström Jonna" userId="S::jonna.svartstrom@eduouka.fi::138a26d4-f531-4e89-9c9c-e944801d0bda" providerId="AD" clId="Web-{188583CE-8969-1EFA-8717-C1BC3FCAEA7C}" dt="2026-11-02T10:09:49.808" v="17" actId="20577"/>
        <pc:sldMkLst>
          <pc:docMk/>
          <pc:sldMk cId="2179985365" sldId="272"/>
        </pc:sldMkLst>
        <pc:spChg chg="mod">
          <ac:chgData name="Svartström Jonna" userId="S::jonna.svartstrom@eduouka.fi::138a26d4-f531-4e89-9c9c-e944801d0bda" providerId="AD" clId="Web-{188583CE-8969-1EFA-8717-C1BC3FCAEA7C}" dt="2026-11-02T10:09:49.808" v="17" actId="20577"/>
          <ac:spMkLst>
            <pc:docMk/>
            <pc:sldMk cId="2179985365" sldId="272"/>
            <ac:spMk id="3" creationId="{A807B682-8FC5-2123-81E4-0BECBB5D1A13}"/>
          </ac:spMkLst>
        </pc:spChg>
      </pc:sldChg>
      <pc:sldChg chg="addSp delSp modSp">
        <pc:chgData name="Svartström Jonna" userId="S::jonna.svartstrom@eduouka.fi::138a26d4-f531-4e89-9c9c-e944801d0bda" providerId="AD" clId="Web-{188583CE-8969-1EFA-8717-C1BC3FCAEA7C}" dt="2026-11-02T08:57:57.867" v="3" actId="1076"/>
        <pc:sldMkLst>
          <pc:docMk/>
          <pc:sldMk cId="2292847832" sldId="278"/>
        </pc:sldMkLst>
        <pc:spChg chg="add del">
          <ac:chgData name="Svartström Jonna" userId="S::jonna.svartstrom@eduouka.fi::138a26d4-f531-4e89-9c9c-e944801d0bda" providerId="AD" clId="Web-{188583CE-8969-1EFA-8717-C1BC3FCAEA7C}" dt="2026-11-02T08:57:55.320" v="2"/>
          <ac:spMkLst>
            <pc:docMk/>
            <pc:sldMk cId="2292847832" sldId="278"/>
            <ac:spMk id="3" creationId="{416F3AA7-6CC1-2008-2CD1-EF57264714EF}"/>
          </ac:spMkLst>
        </pc:spChg>
        <pc:picChg chg="mod">
          <ac:chgData name="Svartström Jonna" userId="S::jonna.svartstrom@eduouka.fi::138a26d4-f531-4e89-9c9c-e944801d0bda" providerId="AD" clId="Web-{188583CE-8969-1EFA-8717-C1BC3FCAEA7C}" dt="2026-11-02T08:57:57.867" v="3" actId="1076"/>
          <ac:picMkLst>
            <pc:docMk/>
            <pc:sldMk cId="2292847832" sldId="278"/>
            <ac:picMk id="7" creationId="{CD17309B-F690-D805-83CA-71779D0F1A44}"/>
          </ac:picMkLst>
        </pc:picChg>
      </pc:sldChg>
      <pc:sldChg chg="addSp delSp modSp new addAnim delAnim">
        <pc:chgData name="Svartström Jonna" userId="S::jonna.svartstrom@eduouka.fi::138a26d4-f531-4e89-9c9c-e944801d0bda" providerId="AD" clId="Web-{188583CE-8969-1EFA-8717-C1BC3FCAEA7C}" dt="2026-11-02T10:30:13.876" v="311"/>
        <pc:sldMkLst>
          <pc:docMk/>
          <pc:sldMk cId="1102375365" sldId="282"/>
        </pc:sldMkLst>
        <pc:spChg chg="mod">
          <ac:chgData name="Svartström Jonna" userId="S::jonna.svartstrom@eduouka.fi::138a26d4-f531-4e89-9c9c-e944801d0bda" providerId="AD" clId="Web-{188583CE-8969-1EFA-8717-C1BC3FCAEA7C}" dt="2026-11-02T09:01:04.365" v="13" actId="20577"/>
          <ac:spMkLst>
            <pc:docMk/>
            <pc:sldMk cId="1102375365" sldId="282"/>
            <ac:spMk id="2" creationId="{37FACA56-49F0-27BA-E19E-71072A1B5F7F}"/>
          </ac:spMkLst>
        </pc:spChg>
        <pc:spChg chg="del mod">
          <ac:chgData name="Svartström Jonna" userId="S::jonna.svartstrom@eduouka.fi::138a26d4-f531-4e89-9c9c-e944801d0bda" providerId="AD" clId="Web-{188583CE-8969-1EFA-8717-C1BC3FCAEA7C}" dt="2026-11-02T10:18:15.310" v="66"/>
          <ac:spMkLst>
            <pc:docMk/>
            <pc:sldMk cId="1102375365" sldId="282"/>
            <ac:spMk id="3" creationId="{685D5968-CBE4-AD6E-5AE0-4D85A8CDC8A8}"/>
          </ac:spMkLst>
        </pc:spChg>
        <pc:spChg chg="del mod">
          <ac:chgData name="Svartström Jonna" userId="S::jonna.svartstrom@eduouka.fi::138a26d4-f531-4e89-9c9c-e944801d0bda" providerId="AD" clId="Web-{188583CE-8969-1EFA-8717-C1BC3FCAEA7C}" dt="2026-11-02T10:15:40.919" v="36"/>
          <ac:spMkLst>
            <pc:docMk/>
            <pc:sldMk cId="1102375365" sldId="282"/>
            <ac:spMk id="4" creationId="{BF6DB207-5944-A88E-CABB-1D78CB6103A5}"/>
          </ac:spMkLst>
        </pc:spChg>
        <pc:spChg chg="del mod">
          <ac:chgData name="Svartström Jonna" userId="S::jonna.svartstrom@eduouka.fi::138a26d4-f531-4e89-9c9c-e944801d0bda" providerId="AD" clId="Web-{188583CE-8969-1EFA-8717-C1BC3FCAEA7C}" dt="2026-11-02T10:25:33.078" v="186"/>
          <ac:spMkLst>
            <pc:docMk/>
            <pc:sldMk cId="1102375365" sldId="282"/>
            <ac:spMk id="5" creationId="{E79FFF7C-FA84-4DA4-7B5E-FD314B34E60F}"/>
          </ac:spMkLst>
        </pc:spChg>
        <pc:spChg chg="mod">
          <ac:chgData name="Svartström Jonna" userId="S::jonna.svartstrom@eduouka.fi::138a26d4-f531-4e89-9c9c-e944801d0bda" providerId="AD" clId="Web-{188583CE-8969-1EFA-8717-C1BC3FCAEA7C}" dt="2026-11-02T10:28:29.219" v="300" actId="20577"/>
          <ac:spMkLst>
            <pc:docMk/>
            <pc:sldMk cId="1102375365" sldId="282"/>
            <ac:spMk id="6" creationId="{82351CF3-E712-E360-E1F9-F0C9293E4A01}"/>
          </ac:spMkLst>
        </pc:spChg>
        <pc:spChg chg="add del mod">
          <ac:chgData name="Svartström Jonna" userId="S::jonna.svartstrom@eduouka.fi::138a26d4-f531-4e89-9c9c-e944801d0bda" providerId="AD" clId="Web-{188583CE-8969-1EFA-8717-C1BC3FCAEA7C}" dt="2026-11-02T10:25:19.108" v="183"/>
          <ac:spMkLst>
            <pc:docMk/>
            <pc:sldMk cId="1102375365" sldId="282"/>
            <ac:spMk id="10" creationId="{2DB5F9E7-FDA7-1FBC-AD55-EB04A8AED4F3}"/>
          </ac:spMkLst>
        </pc:spChg>
        <pc:spChg chg="add del mod">
          <ac:chgData name="Svartström Jonna" userId="S::jonna.svartstrom@eduouka.fi::138a26d4-f531-4e89-9c9c-e944801d0bda" providerId="AD" clId="Web-{188583CE-8969-1EFA-8717-C1BC3FCAEA7C}" dt="2026-11-02T10:29:59.282" v="305"/>
          <ac:spMkLst>
            <pc:docMk/>
            <pc:sldMk cId="1102375365" sldId="282"/>
            <ac:spMk id="12" creationId="{8E0D4970-B87F-D59C-CACC-C58681D90589}"/>
          </ac:spMkLst>
        </pc:spChg>
        <pc:graphicFrameChg chg="add del mod ord modGraphic">
          <ac:chgData name="Svartström Jonna" userId="S::jonna.svartstrom@eduouka.fi::138a26d4-f531-4e89-9c9c-e944801d0bda" providerId="AD" clId="Web-{188583CE-8969-1EFA-8717-C1BC3FCAEA7C}" dt="2026-11-02T10:30:13.876" v="311"/>
          <ac:graphicFrameMkLst>
            <pc:docMk/>
            <pc:sldMk cId="1102375365" sldId="282"/>
            <ac:graphicFrameMk id="8" creationId="{E862541C-D468-15B3-160C-7726428D9FBD}"/>
          </ac:graphicFrameMkLst>
        </pc:graphicFrameChg>
      </pc:sldChg>
      <pc:sldChg chg="modSp add">
        <pc:chgData name="Svartström Jonna" userId="S::jonna.svartstrom@eduouka.fi::138a26d4-f531-4e89-9c9c-e944801d0bda" providerId="AD" clId="Web-{188583CE-8969-1EFA-8717-C1BC3FCAEA7C}" dt="2026-11-02T10:14:11.793" v="31" actId="20577"/>
        <pc:sldMkLst>
          <pc:docMk/>
          <pc:sldMk cId="3406512356" sldId="283"/>
        </pc:sldMkLst>
        <pc:spChg chg="mod">
          <ac:chgData name="Svartström Jonna" userId="S::jonna.svartstrom@eduouka.fi::138a26d4-f531-4e89-9c9c-e944801d0bda" providerId="AD" clId="Web-{188583CE-8969-1EFA-8717-C1BC3FCAEA7C}" dt="2026-11-02T10:14:11.793" v="31" actId="20577"/>
          <ac:spMkLst>
            <pc:docMk/>
            <pc:sldMk cId="3406512356" sldId="283"/>
            <ac:spMk id="22" creationId="{00000000-0000-0000-0000-000000000000}"/>
          </ac:spMkLst>
        </pc:spChg>
        <pc:spChg chg="mod">
          <ac:chgData name="Svartström Jonna" userId="S::jonna.svartstrom@eduouka.fi::138a26d4-f531-4e89-9c9c-e944801d0bda" providerId="AD" clId="Web-{188583CE-8969-1EFA-8717-C1BC3FCAEA7C}" dt="2026-11-02T10:13:27.699" v="22" actId="1076"/>
          <ac:spMkLst>
            <pc:docMk/>
            <pc:sldMk cId="3406512356" sldId="283"/>
            <ac:spMk id="23" creationId="{00000000-0000-0000-0000-000000000000}"/>
          </ac:spMkLst>
        </pc:spChg>
        <pc:spChg chg="mod">
          <ac:chgData name="Svartström Jonna" userId="S::jonna.svartstrom@eduouka.fi::138a26d4-f531-4e89-9c9c-e944801d0bda" providerId="AD" clId="Web-{188583CE-8969-1EFA-8717-C1BC3FCAEA7C}" dt="2026-11-02T10:13:18.542" v="20" actId="1076"/>
          <ac:spMkLst>
            <pc:docMk/>
            <pc:sldMk cId="3406512356" sldId="283"/>
            <ac:spMk id="30" creationId="{00000000-0000-0000-0000-000000000000}"/>
          </ac:spMkLst>
        </pc:spChg>
      </pc:sldChg>
      <pc:sldChg chg="modSp add">
        <pc:chgData name="Svartström Jonna" userId="S::jonna.svartstrom@eduouka.fi::138a26d4-f531-4e89-9c9c-e944801d0bda" providerId="AD" clId="Web-{188583CE-8969-1EFA-8717-C1BC3FCAEA7C}" dt="2026-11-02T10:14:45.606" v="35" actId="14100"/>
        <pc:sldMkLst>
          <pc:docMk/>
          <pc:sldMk cId="4211257525" sldId="284"/>
        </pc:sldMkLst>
        <pc:picChg chg="mod">
          <ac:chgData name="Svartström Jonna" userId="S::jonna.svartstrom@eduouka.fi::138a26d4-f531-4e89-9c9c-e944801d0bda" providerId="AD" clId="Web-{188583CE-8969-1EFA-8717-C1BC3FCAEA7C}" dt="2026-11-02T10:14:29.123" v="34" actId="14100"/>
          <ac:picMkLst>
            <pc:docMk/>
            <pc:sldMk cId="4211257525" sldId="284"/>
            <ac:picMk id="20" creationId="{88BE7AEA-57AB-D128-564E-8AC54CD7BC56}"/>
          </ac:picMkLst>
        </pc:picChg>
        <pc:picChg chg="mod">
          <ac:chgData name="Svartström Jonna" userId="S::jonna.svartstrom@eduouka.fi::138a26d4-f531-4e89-9c9c-e944801d0bda" providerId="AD" clId="Web-{188583CE-8969-1EFA-8717-C1BC3FCAEA7C}" dt="2026-11-02T10:14:45.606" v="35" actId="14100"/>
          <ac:picMkLst>
            <pc:docMk/>
            <pc:sldMk cId="4211257525" sldId="284"/>
            <ac:picMk id="22" creationId="{DBC5379B-FA00-4956-A19E-F3B3810B10ED}"/>
          </ac:picMkLst>
        </pc:picChg>
      </pc:sldChg>
    </pc:docChg>
  </pc:docChgLst>
  <pc:docChgLst>
    <pc:chgData name="Hurskainen Aleksi" userId="S::aleksi.hurskainen@eduouka.fi::f927f056-c953-446c-89fc-54de908c5952" providerId="AD" clId="Web-{42191E5E-7976-7EAB-3887-BE8A6A06CF46}"/>
    <pc:docChg chg="modSld">
      <pc:chgData name="Hurskainen Aleksi" userId="S::aleksi.hurskainen@eduouka.fi::f927f056-c953-446c-89fc-54de908c5952" providerId="AD" clId="Web-{42191E5E-7976-7EAB-3887-BE8A6A06CF46}" dt="2026-10-29T17:56:42.431" v="6" actId="1076"/>
      <pc:docMkLst>
        <pc:docMk/>
      </pc:docMkLst>
      <pc:sldChg chg="modSp">
        <pc:chgData name="Hurskainen Aleksi" userId="S::aleksi.hurskainen@eduouka.fi::f927f056-c953-446c-89fc-54de908c5952" providerId="AD" clId="Web-{42191E5E-7976-7EAB-3887-BE8A6A06CF46}" dt="2026-10-29T17:56:42.431" v="6" actId="1076"/>
        <pc:sldMkLst>
          <pc:docMk/>
          <pc:sldMk cId="3611492855" sldId="271"/>
        </pc:sldMkLst>
      </pc:sldChg>
      <pc:sldChg chg="modSp">
        <pc:chgData name="Hurskainen Aleksi" userId="S::aleksi.hurskainen@eduouka.fi::f927f056-c953-446c-89fc-54de908c5952" providerId="AD" clId="Web-{42191E5E-7976-7EAB-3887-BE8A6A06CF46}" dt="2026-10-29T17:56:09.275" v="2" actId="20577"/>
        <pc:sldMkLst>
          <pc:docMk/>
          <pc:sldMk cId="2179985365" sldId="272"/>
        </pc:sldMkLst>
        <pc:spChg chg="mod">
          <ac:chgData name="Hurskainen Aleksi" userId="S::aleksi.hurskainen@eduouka.fi::f927f056-c953-446c-89fc-54de908c5952" providerId="AD" clId="Web-{42191E5E-7976-7EAB-3887-BE8A6A06CF46}" dt="2026-10-29T17:56:09.275" v="2" actId="20577"/>
          <ac:spMkLst>
            <pc:docMk/>
            <pc:sldMk cId="2179985365" sldId="272"/>
            <ac:spMk id="3" creationId="{A807B682-8FC5-2123-81E4-0BECBB5D1A13}"/>
          </ac:spMkLst>
        </pc:spChg>
      </pc:sldChg>
    </pc:docChg>
  </pc:docChgLst>
  <pc:docChgLst>
    <pc:chgData name="Tala-Kopperoinen Noora" userId="S::noora.tala-kopperoinen@eduouka.fi::dbdb9de5-e630-47cf-8984-3d4d12896d71" providerId="AD" clId="Web-{00000000-0000-0000-0000-000000000000}"/>
    <pc:docChg chg="addSld delSld modSld">
      <pc:chgData name="Tala-Kopperoinen Noora" userId="S::noora.tala-kopperoinen@eduouka.fi::dbdb9de5-e630-47cf-8984-3d4d12896d71" providerId="AD" clId="Web-{00000000-0000-0000-0000-000000000000}" dt="2026-11-01T17:39:01.560" v="65"/>
      <pc:docMkLst>
        <pc:docMk/>
      </pc:docMkLst>
      <pc:sldChg chg="del">
        <pc:chgData name="Tala-Kopperoinen Noora" userId="S::noora.tala-kopperoinen@eduouka.fi::dbdb9de5-e630-47cf-8984-3d4d12896d71" providerId="AD" clId="Web-{00000000-0000-0000-0000-000000000000}" dt="2026-11-01T17:27:04.076" v="3"/>
        <pc:sldMkLst>
          <pc:docMk/>
          <pc:sldMk cId="0" sldId="258"/>
        </pc:sldMkLst>
      </pc:sldChg>
      <pc:sldChg chg="addSp modSp">
        <pc:chgData name="Tala-Kopperoinen Noora" userId="S::noora.tala-kopperoinen@eduouka.fi::dbdb9de5-e630-47cf-8984-3d4d12896d71" providerId="AD" clId="Web-{00000000-0000-0000-0000-000000000000}" dt="2026-11-01T17:30:08.326" v="45" actId="14100"/>
        <pc:sldMkLst>
          <pc:docMk/>
          <pc:sldMk cId="0" sldId="259"/>
        </pc:sldMkLst>
        <pc:picChg chg="add mod modCrop">
          <ac:chgData name="Tala-Kopperoinen Noora" userId="S::noora.tala-kopperoinen@eduouka.fi::dbdb9de5-e630-47cf-8984-3d4d12896d71" providerId="AD" clId="Web-{00000000-0000-0000-0000-000000000000}" dt="2026-11-01T17:30:08.326" v="45" actId="14100"/>
          <ac:picMkLst>
            <pc:docMk/>
            <pc:sldMk cId="0" sldId="259"/>
            <ac:picMk id="5" creationId="{BC4C06D3-0F37-9A2D-DA15-134FC546DE0C}"/>
          </ac:picMkLst>
        </pc:picChg>
      </pc:sldChg>
      <pc:sldChg chg="add del">
        <pc:chgData name="Tala-Kopperoinen Noora" userId="S::noora.tala-kopperoinen@eduouka.fi::dbdb9de5-e630-47cf-8984-3d4d12896d71" providerId="AD" clId="Web-{00000000-0000-0000-0000-000000000000}" dt="2026-11-01T17:29:14.232" v="37"/>
        <pc:sldMkLst>
          <pc:docMk/>
          <pc:sldMk cId="0" sldId="262"/>
        </pc:sldMkLst>
      </pc:sldChg>
      <pc:sldChg chg="add">
        <pc:chgData name="Tala-Kopperoinen Noora" userId="S::noora.tala-kopperoinen@eduouka.fi::dbdb9de5-e630-47cf-8984-3d4d12896d71" providerId="AD" clId="Web-{00000000-0000-0000-0000-000000000000}" dt="2026-11-01T17:38:07.701" v="62"/>
        <pc:sldMkLst>
          <pc:docMk/>
          <pc:sldMk cId="0" sldId="264"/>
        </pc:sldMkLst>
      </pc:sldChg>
      <pc:sldChg chg="add del">
        <pc:chgData name="Tala-Kopperoinen Noora" userId="S::noora.tala-kopperoinen@eduouka.fi::dbdb9de5-e630-47cf-8984-3d4d12896d71" providerId="AD" clId="Web-{00000000-0000-0000-0000-000000000000}" dt="2026-11-01T17:38:41.607" v="63"/>
        <pc:sldMkLst>
          <pc:docMk/>
          <pc:sldMk cId="3232138707" sldId="268"/>
        </pc:sldMkLst>
      </pc:sldChg>
      <pc:sldChg chg="add del">
        <pc:chgData name="Tala-Kopperoinen Noora" userId="S::noora.tala-kopperoinen@eduouka.fi::dbdb9de5-e630-47cf-8984-3d4d12896d71" providerId="AD" clId="Web-{00000000-0000-0000-0000-000000000000}" dt="2026-11-01T17:39:01.560" v="65"/>
        <pc:sldMkLst>
          <pc:docMk/>
          <pc:sldMk cId="2109347914" sldId="270"/>
        </pc:sldMkLst>
      </pc:sldChg>
      <pc:sldChg chg="addSp delSp modSp">
        <pc:chgData name="Tala-Kopperoinen Noora" userId="S::noora.tala-kopperoinen@eduouka.fi::dbdb9de5-e630-47cf-8984-3d4d12896d71" providerId="AD" clId="Web-{00000000-0000-0000-0000-000000000000}" dt="2026-11-01T17:36:13.451" v="59" actId="1076"/>
        <pc:sldMkLst>
          <pc:docMk/>
          <pc:sldMk cId="3611492855" sldId="271"/>
        </pc:sldMkLst>
        <pc:spChg chg="mod">
          <ac:chgData name="Tala-Kopperoinen Noora" userId="S::noora.tala-kopperoinen@eduouka.fi::dbdb9de5-e630-47cf-8984-3d4d12896d71" providerId="AD" clId="Web-{00000000-0000-0000-0000-000000000000}" dt="2026-11-01T17:36:05.576" v="58" actId="1076"/>
          <ac:spMkLst>
            <pc:docMk/>
            <pc:sldMk cId="3611492855" sldId="271"/>
            <ac:spMk id="6" creationId="{473E098B-6B11-6AA9-61BA-068DEE358E9A}"/>
          </ac:spMkLst>
        </pc:spChg>
        <pc:picChg chg="del">
          <ac:chgData name="Tala-Kopperoinen Noora" userId="S::noora.tala-kopperoinen@eduouka.fi::dbdb9de5-e630-47cf-8984-3d4d12896d71" providerId="AD" clId="Web-{00000000-0000-0000-0000-000000000000}" dt="2026-11-01T17:33:25.607" v="50"/>
          <ac:picMkLst>
            <pc:docMk/>
            <pc:sldMk cId="3611492855" sldId="271"/>
            <ac:picMk id="3" creationId="{323BCF7A-959B-1134-FF44-6701C490144E}"/>
          </ac:picMkLst>
        </pc:picChg>
        <pc:picChg chg="add mod">
          <ac:chgData name="Tala-Kopperoinen Noora" userId="S::noora.tala-kopperoinen@eduouka.fi::dbdb9de5-e630-47cf-8984-3d4d12896d71" providerId="AD" clId="Web-{00000000-0000-0000-0000-000000000000}" dt="2026-11-01T17:36:13.451" v="59" actId="1076"/>
          <ac:picMkLst>
            <pc:docMk/>
            <pc:sldMk cId="3611492855" sldId="271"/>
            <ac:picMk id="5" creationId="{67B52A63-5B73-97D9-4F28-5EA3B3EB93A4}"/>
          </ac:picMkLst>
        </pc:picChg>
      </pc:sldChg>
      <pc:sldChg chg="add">
        <pc:chgData name="Tala-Kopperoinen Noora" userId="S::noora.tala-kopperoinen@eduouka.fi::dbdb9de5-e630-47cf-8984-3d4d12896d71" providerId="AD" clId="Web-{00000000-0000-0000-0000-000000000000}" dt="2026-11-01T17:28:46.716" v="35"/>
        <pc:sldMkLst>
          <pc:docMk/>
          <pc:sldMk cId="1068596653" sldId="274"/>
        </pc:sldMkLst>
      </pc:sldChg>
      <pc:sldChg chg="modSp add">
        <pc:chgData name="Tala-Kopperoinen Noora" userId="S::noora.tala-kopperoinen@eduouka.fi::dbdb9de5-e630-47cf-8984-3d4d12896d71" providerId="AD" clId="Web-{00000000-0000-0000-0000-000000000000}" dt="2026-11-01T17:36:50.607" v="61" actId="1076"/>
        <pc:sldMkLst>
          <pc:docMk/>
          <pc:sldMk cId="822456294" sldId="276"/>
        </pc:sldMkLst>
        <pc:spChg chg="mod">
          <ac:chgData name="Tala-Kopperoinen Noora" userId="S::noora.tala-kopperoinen@eduouka.fi::dbdb9de5-e630-47cf-8984-3d4d12896d71" providerId="AD" clId="Web-{00000000-0000-0000-0000-000000000000}" dt="2026-11-01T17:36:50.607" v="61" actId="1076"/>
          <ac:spMkLst>
            <pc:docMk/>
            <pc:sldMk cId="822456294" sldId="276"/>
            <ac:spMk id="2" creationId="{AB4F8CC5-96C4-3327-025F-6C54706EE36B}"/>
          </ac:spMkLst>
        </pc:spChg>
      </pc:sldChg>
      <pc:sldChg chg="new del">
        <pc:chgData name="Tala-Kopperoinen Noora" userId="S::noora.tala-kopperoinen@eduouka.fi::dbdb9de5-e630-47cf-8984-3d4d12896d71" providerId="AD" clId="Web-{00000000-0000-0000-0000-000000000000}" dt="2026-11-01T17:26:58.591" v="2"/>
        <pc:sldMkLst>
          <pc:docMk/>
          <pc:sldMk cId="3417261250" sldId="276"/>
        </pc:sldMkLst>
      </pc:sldChg>
      <pc:sldChg chg="modSp add">
        <pc:chgData name="Tala-Kopperoinen Noora" userId="S::noora.tala-kopperoinen@eduouka.fi::dbdb9de5-e630-47cf-8984-3d4d12896d71" providerId="AD" clId="Web-{00000000-0000-0000-0000-000000000000}" dt="2026-11-01T17:27:27.591" v="27" actId="20577"/>
        <pc:sldMkLst>
          <pc:docMk/>
          <pc:sldMk cId="813995227" sldId="277"/>
        </pc:sldMkLst>
        <pc:spChg chg="mod">
          <ac:chgData name="Tala-Kopperoinen Noora" userId="S::noora.tala-kopperoinen@eduouka.fi::dbdb9de5-e630-47cf-8984-3d4d12896d71" providerId="AD" clId="Web-{00000000-0000-0000-0000-000000000000}" dt="2026-11-01T17:27:27.591" v="27" actId="20577"/>
          <ac:spMkLst>
            <pc:docMk/>
            <pc:sldMk cId="813995227" sldId="277"/>
            <ac:spMk id="3" creationId="{00000000-0000-0000-0000-000000000000}"/>
          </ac:spMkLst>
        </pc:spChg>
      </pc:sldChg>
      <pc:sldChg chg="addSp delSp modSp add">
        <pc:chgData name="Tala-Kopperoinen Noora" userId="S::noora.tala-kopperoinen@eduouka.fi::dbdb9de5-e630-47cf-8984-3d4d12896d71" providerId="AD" clId="Web-{00000000-0000-0000-0000-000000000000}" dt="2026-11-01T17:28:14.216" v="33"/>
        <pc:sldMkLst>
          <pc:docMk/>
          <pc:sldMk cId="2292847832" sldId="278"/>
        </pc:sldMkLst>
        <pc:spChg chg="mod">
          <ac:chgData name="Tala-Kopperoinen Noora" userId="S::noora.tala-kopperoinen@eduouka.fi::dbdb9de5-e630-47cf-8984-3d4d12896d71" providerId="AD" clId="Web-{00000000-0000-0000-0000-000000000000}" dt="2026-11-01T17:28:14.216" v="33"/>
          <ac:spMkLst>
            <pc:docMk/>
            <pc:sldMk cId="2292847832" sldId="278"/>
            <ac:spMk id="2" creationId="{13ACB823-657E-234D-2C8C-506E2163592C}"/>
          </ac:spMkLst>
        </pc:spChg>
        <pc:spChg chg="add del">
          <ac:chgData name="Tala-Kopperoinen Noora" userId="S::noora.tala-kopperoinen@eduouka.fi::dbdb9de5-e630-47cf-8984-3d4d12896d71" providerId="AD" clId="Web-{00000000-0000-0000-0000-000000000000}" dt="2026-11-01T17:28:09.857" v="30"/>
          <ac:spMkLst>
            <pc:docMk/>
            <pc:sldMk cId="2292847832" sldId="278"/>
            <ac:spMk id="12" creationId="{8A94871E-96FC-4ADE-815B-41A636E34F1A}"/>
          </ac:spMkLst>
        </pc:spChg>
        <pc:spChg chg="add del">
          <ac:chgData name="Tala-Kopperoinen Noora" userId="S::noora.tala-kopperoinen@eduouka.fi::dbdb9de5-e630-47cf-8984-3d4d12896d71" providerId="AD" clId="Web-{00000000-0000-0000-0000-000000000000}" dt="2026-11-01T17:28:09.857" v="30"/>
          <ac:spMkLst>
            <pc:docMk/>
            <pc:sldMk cId="2292847832" sldId="278"/>
            <ac:spMk id="14" creationId="{3FCFB1DE-0B7E-48CC-BA90-B2AB0889F9D6}"/>
          </ac:spMkLst>
        </pc:spChg>
        <pc:spChg chg="add del">
          <ac:chgData name="Tala-Kopperoinen Noora" userId="S::noora.tala-kopperoinen@eduouka.fi::dbdb9de5-e630-47cf-8984-3d4d12896d71" providerId="AD" clId="Web-{00000000-0000-0000-0000-000000000000}" dt="2026-11-01T17:28:14.216" v="32"/>
          <ac:spMkLst>
            <pc:docMk/>
            <pc:sldMk cId="2292847832" sldId="278"/>
            <ac:spMk id="16" creationId="{DF05ACD0-FF4A-4F8F-B5C5-6A4EBD0D1B38}"/>
          </ac:spMkLst>
        </pc:spChg>
        <pc:spChg chg="add del">
          <ac:chgData name="Tala-Kopperoinen Noora" userId="S::noora.tala-kopperoinen@eduouka.fi::dbdb9de5-e630-47cf-8984-3d4d12896d71" providerId="AD" clId="Web-{00000000-0000-0000-0000-000000000000}" dt="2026-11-01T17:28:14.216" v="32"/>
          <ac:spMkLst>
            <pc:docMk/>
            <pc:sldMk cId="2292847832" sldId="278"/>
            <ac:spMk id="17" creationId="{4C9AFA28-B5ED-4346-9AF7-68A157F16C7E}"/>
          </ac:spMkLst>
        </pc:spChg>
        <pc:spChg chg="add">
          <ac:chgData name="Tala-Kopperoinen Noora" userId="S::noora.tala-kopperoinen@eduouka.fi::dbdb9de5-e630-47cf-8984-3d4d12896d71" providerId="AD" clId="Web-{00000000-0000-0000-0000-000000000000}" dt="2026-11-01T17:28:14.216" v="33"/>
          <ac:spMkLst>
            <pc:docMk/>
            <pc:sldMk cId="2292847832" sldId="278"/>
            <ac:spMk id="19" creationId="{9474BF3A-99A0-443B-8183-52CF1495D464}"/>
          </ac:spMkLst>
        </pc:spChg>
        <pc:spChg chg="add">
          <ac:chgData name="Tala-Kopperoinen Noora" userId="S::noora.tala-kopperoinen@eduouka.fi::dbdb9de5-e630-47cf-8984-3d4d12896d71" providerId="AD" clId="Web-{00000000-0000-0000-0000-000000000000}" dt="2026-11-01T17:28:14.216" v="33"/>
          <ac:spMkLst>
            <pc:docMk/>
            <pc:sldMk cId="2292847832" sldId="278"/>
            <ac:spMk id="20" creationId="{FE973F92-838E-499A-9775-F247D6D060D4}"/>
          </ac:spMkLst>
        </pc:spChg>
        <pc:picChg chg="mod">
          <ac:chgData name="Tala-Kopperoinen Noora" userId="S::noora.tala-kopperoinen@eduouka.fi::dbdb9de5-e630-47cf-8984-3d4d12896d71" providerId="AD" clId="Web-{00000000-0000-0000-0000-000000000000}" dt="2026-11-01T17:28:14.216" v="33"/>
          <ac:picMkLst>
            <pc:docMk/>
            <pc:sldMk cId="2292847832" sldId="278"/>
            <ac:picMk id="7" creationId="{CD17309B-F690-D805-83CA-71779D0F1A44}"/>
          </ac:picMkLst>
        </pc:picChg>
      </pc:sldChg>
      <pc:sldChg chg="add">
        <pc:chgData name="Tala-Kopperoinen Noora" userId="S::noora.tala-kopperoinen@eduouka.fi::dbdb9de5-e630-47cf-8984-3d4d12896d71" providerId="AD" clId="Web-{00000000-0000-0000-0000-000000000000}" dt="2026-11-01T17:28:29.701" v="34"/>
        <pc:sldMkLst>
          <pc:docMk/>
          <pc:sldMk cId="2203084342" sldId="279"/>
        </pc:sldMkLst>
      </pc:sldChg>
      <pc:sldChg chg="delSp add del">
        <pc:chgData name="Tala-Kopperoinen Noora" userId="S::noora.tala-kopperoinen@eduouka.fi::dbdb9de5-e630-47cf-8984-3d4d12896d71" providerId="AD" clId="Web-{00000000-0000-0000-0000-000000000000}" dt="2026-11-01T17:30:03.607" v="44"/>
        <pc:sldMkLst>
          <pc:docMk/>
          <pc:sldMk cId="24502985" sldId="280"/>
        </pc:sldMkLst>
        <pc:picChg chg="del">
          <ac:chgData name="Tala-Kopperoinen Noora" userId="S::noora.tala-kopperoinen@eduouka.fi::dbdb9de5-e630-47cf-8984-3d4d12896d71" providerId="AD" clId="Web-{00000000-0000-0000-0000-000000000000}" dt="2026-11-01T17:29:44.576" v="39"/>
          <ac:picMkLst>
            <pc:docMk/>
            <pc:sldMk cId="24502985" sldId="280"/>
            <ac:picMk id="5" creationId="{8C5B3970-CDDC-486A-8DED-E1F24BEF4D9E}"/>
          </ac:picMkLst>
        </pc:picChg>
      </pc:sldChg>
      <pc:sldChg chg="add">
        <pc:chgData name="Tala-Kopperoinen Noora" userId="S::noora.tala-kopperoinen@eduouka.fi::dbdb9de5-e630-47cf-8984-3d4d12896d71" providerId="AD" clId="Web-{00000000-0000-0000-0000-000000000000}" dt="2026-11-01T17:31:20.185" v="46"/>
        <pc:sldMkLst>
          <pc:docMk/>
          <pc:sldMk cId="1112826575" sldId="280"/>
        </pc:sldMkLst>
      </pc:sldChg>
      <pc:sldChg chg="add">
        <pc:chgData name="Tala-Kopperoinen Noora" userId="S::noora.tala-kopperoinen@eduouka.fi::dbdb9de5-e630-47cf-8984-3d4d12896d71" providerId="AD" clId="Web-{00000000-0000-0000-0000-000000000000}" dt="2026-11-01T17:32:09.888" v="48"/>
        <pc:sldMkLst>
          <pc:docMk/>
          <pc:sldMk cId="1847692730" sldId="281"/>
        </pc:sldMkLst>
      </pc:sldChg>
    </pc:docChg>
  </pc:docChgLst>
  <pc:docChgLst>
    <pc:chgData name="Grekula Senni" userId="S::senni.grekula@eduouka.fi::3995728f-2854-4835-bfc0-a18788ed3aff" providerId="AD" clId="Web-{4E1DC9C1-2B88-6747-68C4-A17FE5176A16}"/>
    <pc:docChg chg="modSld">
      <pc:chgData name="Grekula Senni" userId="S::senni.grekula@eduouka.fi::3995728f-2854-4835-bfc0-a18788ed3aff" providerId="AD" clId="Web-{4E1DC9C1-2B88-6747-68C4-A17FE5176A16}" dt="2026-10-29T12:07:20.549" v="8" actId="20577"/>
      <pc:docMkLst>
        <pc:docMk/>
      </pc:docMkLst>
      <pc:sldChg chg="addSp modSp">
        <pc:chgData name="Grekula Senni" userId="S::senni.grekula@eduouka.fi::3995728f-2854-4835-bfc0-a18788ed3aff" providerId="AD" clId="Web-{4E1DC9C1-2B88-6747-68C4-A17FE5176A16}" dt="2026-10-29T12:07:20.549" v="8" actId="20577"/>
        <pc:sldMkLst>
          <pc:docMk/>
          <pc:sldMk cId="3611492855" sldId="271"/>
        </pc:sldMkLst>
        <pc:spChg chg="mod">
          <ac:chgData name="Grekula Senni" userId="S::senni.grekula@eduouka.fi::3995728f-2854-4835-bfc0-a18788ed3aff" providerId="AD" clId="Web-{4E1DC9C1-2B88-6747-68C4-A17FE5176A16}" dt="2026-10-29T12:07:20.549" v="8" actId="20577"/>
          <ac:spMkLst>
            <pc:docMk/>
            <pc:sldMk cId="3611492855" sldId="271"/>
            <ac:spMk id="4" creationId="{A8D128B1-6C84-4460-76DC-21FC342D795E}"/>
          </ac:spMkLst>
        </pc:spChg>
        <pc:spChg chg="mod">
          <ac:chgData name="Grekula Senni" userId="S::senni.grekula@eduouka.fi::3995728f-2854-4835-bfc0-a18788ed3aff" providerId="AD" clId="Web-{4E1DC9C1-2B88-6747-68C4-A17FE5176A16}" dt="2026-10-29T12:07:03.939" v="4" actId="20577"/>
          <ac:spMkLst>
            <pc:docMk/>
            <pc:sldMk cId="3611492855" sldId="271"/>
            <ac:spMk id="6" creationId="{473E098B-6B11-6AA9-61BA-068DEE358E9A}"/>
          </ac:spMkLst>
        </pc:spChg>
      </pc:sldChg>
    </pc:docChg>
  </pc:docChgLst>
  <pc:docChgLst>
    <pc:chgData name="Hurskainen Aleksi" userId="S::aleksi.hurskainen@eduouka.fi::f927f056-c953-446c-89fc-54de908c5952" providerId="AD" clId="Web-{20081975-AD52-2A05-22DF-82609632CDBF}"/>
    <pc:docChg chg="modSld">
      <pc:chgData name="Hurskainen Aleksi" userId="S::aleksi.hurskainen@eduouka.fi::f927f056-c953-446c-89fc-54de908c5952" providerId="AD" clId="Web-{20081975-AD52-2A05-22DF-82609632CDBF}" dt="2026-10-27T20:29:31.612" v="15" actId="20577"/>
      <pc:docMkLst>
        <pc:docMk/>
      </pc:docMkLst>
      <pc:sldChg chg="modSp">
        <pc:chgData name="Hurskainen Aleksi" userId="S::aleksi.hurskainen@eduouka.fi::f927f056-c953-446c-89fc-54de908c5952" providerId="AD" clId="Web-{20081975-AD52-2A05-22DF-82609632CDBF}" dt="2026-10-27T20:28:51.127" v="5" actId="1076"/>
        <pc:sldMkLst>
          <pc:docMk/>
          <pc:sldMk cId="0" sldId="260"/>
        </pc:sldMkLst>
        <pc:spChg chg="mod">
          <ac:chgData name="Hurskainen Aleksi" userId="S::aleksi.hurskainen@eduouka.fi::f927f056-c953-446c-89fc-54de908c5952" providerId="AD" clId="Web-{20081975-AD52-2A05-22DF-82609632CDBF}" dt="2026-10-27T20:28:51.127" v="5" actId="1076"/>
          <ac:spMkLst>
            <pc:docMk/>
            <pc:sldMk cId="0" sldId="260"/>
            <ac:spMk id="9" creationId="{58E45B59-B9FE-8CA2-F2B7-C58340E530A1}"/>
          </ac:spMkLst>
        </pc:spChg>
      </pc:sldChg>
      <pc:sldChg chg="modSp">
        <pc:chgData name="Hurskainen Aleksi" userId="S::aleksi.hurskainen@eduouka.fi::f927f056-c953-446c-89fc-54de908c5952" providerId="AD" clId="Web-{20081975-AD52-2A05-22DF-82609632CDBF}" dt="2026-10-27T20:29:31.612" v="15" actId="20577"/>
        <pc:sldMkLst>
          <pc:docMk/>
          <pc:sldMk cId="2109347914" sldId="270"/>
        </pc:sldMkLst>
        <pc:spChg chg="mod">
          <ac:chgData name="Hurskainen Aleksi" userId="S::aleksi.hurskainen@eduouka.fi::f927f056-c953-446c-89fc-54de908c5952" providerId="AD" clId="Web-{20081975-AD52-2A05-22DF-82609632CDBF}" dt="2026-10-27T20:29:31.612" v="15" actId="20577"/>
          <ac:spMkLst>
            <pc:docMk/>
            <pc:sldMk cId="2109347914" sldId="270"/>
            <ac:spMk id="4" creationId="{F872429E-AB3A-55EA-9210-F7AC47B071C4}"/>
          </ac:spMkLst>
        </pc:spChg>
      </pc:sldChg>
      <pc:sldChg chg="modSp">
        <pc:chgData name="Hurskainen Aleksi" userId="S::aleksi.hurskainen@eduouka.fi::f927f056-c953-446c-89fc-54de908c5952" providerId="AD" clId="Web-{20081975-AD52-2A05-22DF-82609632CDBF}" dt="2026-10-27T20:28:21.565" v="4" actId="20577"/>
        <pc:sldMkLst>
          <pc:docMk/>
          <pc:sldMk cId="2179985365" sldId="272"/>
        </pc:sldMkLst>
        <pc:spChg chg="mod">
          <ac:chgData name="Hurskainen Aleksi" userId="S::aleksi.hurskainen@eduouka.fi::f927f056-c953-446c-89fc-54de908c5952" providerId="AD" clId="Web-{20081975-AD52-2A05-22DF-82609632CDBF}" dt="2026-10-27T20:28:21.565" v="4" actId="20577"/>
          <ac:spMkLst>
            <pc:docMk/>
            <pc:sldMk cId="2179985365" sldId="272"/>
            <ac:spMk id="3" creationId="{A807B682-8FC5-2123-81E4-0BECBB5D1A13}"/>
          </ac:spMkLst>
        </pc:spChg>
      </pc:sldChg>
    </pc:docChg>
  </pc:docChgLst>
  <pc:docChgLst>
    <pc:chgData name="Grekula Senni" userId="S::senni.grekula@eduouka.fi::3995728f-2854-4835-bfc0-a18788ed3aff" providerId="AD" clId="Web-{F98ACAA7-0528-B25B-1A16-87FB41E8C17A}"/>
    <pc:docChg chg="addSld modSld">
      <pc:chgData name="Grekula Senni" userId="S::senni.grekula@eduouka.fi::3995728f-2854-4835-bfc0-a18788ed3aff" providerId="AD" clId="Web-{F98ACAA7-0528-B25B-1A16-87FB41E8C17A}" dt="2026-10-27T07:14:49.080" v="538" actId="20577"/>
      <pc:docMkLst>
        <pc:docMk/>
      </pc:docMkLst>
      <pc:sldChg chg="modSp">
        <pc:chgData name="Grekula Senni" userId="S::senni.grekula@eduouka.fi::3995728f-2854-4835-bfc0-a18788ed3aff" providerId="AD" clId="Web-{F98ACAA7-0528-B25B-1A16-87FB41E8C17A}" dt="2026-10-27T07:01:35.649" v="11"/>
        <pc:sldMkLst>
          <pc:docMk/>
          <pc:sldMk cId="0" sldId="257"/>
        </pc:sldMkLst>
        <pc:spChg chg="mod">
          <ac:chgData name="Grekula Senni" userId="S::senni.grekula@eduouka.fi::3995728f-2854-4835-bfc0-a18788ed3aff" providerId="AD" clId="Web-{F98ACAA7-0528-B25B-1A16-87FB41E8C17A}" dt="2026-10-27T07:01:35.618" v="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1:35.618" v="7"/>
          <ac:spMkLst>
            <pc:docMk/>
            <pc:sldMk cId="0" sldId="257"/>
            <ac:spMk id="5" creationId="{00000000-0000-0000-0000-000000000000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1:35.618" v="8"/>
          <ac:spMkLst>
            <pc:docMk/>
            <pc:sldMk cId="0" sldId="257"/>
            <ac:spMk id="11" creationId="{8751FD33-C3D9-F3F2-1977-900FC0149898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1:35.618" v="9"/>
          <ac:spMkLst>
            <pc:docMk/>
            <pc:sldMk cId="0" sldId="257"/>
            <ac:spMk id="14" creationId="{E8C14C4E-3BB7-C9DC-CE50-0D8A8640D5E3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1:35.633" v="10"/>
          <ac:spMkLst>
            <pc:docMk/>
            <pc:sldMk cId="0" sldId="257"/>
            <ac:spMk id="16" creationId="{B899F8D8-0C49-373D-2166-BFF2C89B1D6F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1:35.649" v="11"/>
          <ac:spMkLst>
            <pc:docMk/>
            <pc:sldMk cId="0" sldId="257"/>
            <ac:spMk id="18" creationId="{A3DE9DB3-87BD-CC0C-3C1D-C713C503B784}"/>
          </ac:spMkLst>
        </pc:spChg>
      </pc:sldChg>
      <pc:sldChg chg="modSp">
        <pc:chgData name="Grekula Senni" userId="S::senni.grekula@eduouka.fi::3995728f-2854-4835-bfc0-a18788ed3aff" providerId="AD" clId="Web-{F98ACAA7-0528-B25B-1A16-87FB41E8C17A}" dt="2026-10-27T07:02:32.352" v="55" actId="20577"/>
        <pc:sldMkLst>
          <pc:docMk/>
          <pc:sldMk cId="0" sldId="259"/>
        </pc:sldMkLst>
        <pc:spChg chg="mod">
          <ac:chgData name="Grekula Senni" userId="S::senni.grekula@eduouka.fi::3995728f-2854-4835-bfc0-a18788ed3aff" providerId="AD" clId="Web-{F98ACAA7-0528-B25B-1A16-87FB41E8C17A}" dt="2026-10-27T07:02:32.352" v="55" actId="20577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Grekula Senni" userId="S::senni.grekula@eduouka.fi::3995728f-2854-4835-bfc0-a18788ed3aff" providerId="AD" clId="Web-{F98ACAA7-0528-B25B-1A16-87FB41E8C17A}" dt="2026-10-27T07:07:37.584" v="419" actId="1076"/>
        <pc:sldMkLst>
          <pc:docMk/>
          <pc:sldMk cId="0" sldId="261"/>
        </pc:sldMkLst>
        <pc:spChg chg="mod">
          <ac:chgData name="Grekula Senni" userId="S::senni.grekula@eduouka.fi::3995728f-2854-4835-bfc0-a18788ed3aff" providerId="AD" clId="Web-{F98ACAA7-0528-B25B-1A16-87FB41E8C17A}" dt="2026-10-27T07:07:37.584" v="419" actId="1076"/>
          <ac:spMkLst>
            <pc:docMk/>
            <pc:sldMk cId="0" sldId="261"/>
            <ac:spMk id="4" creationId="{00000000-0000-0000-0000-000000000000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7:19.584" v="415" actId="10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7:30.396" v="418" actId="1076"/>
          <ac:spMkLst>
            <pc:docMk/>
            <pc:sldMk cId="0" sldId="261"/>
            <ac:spMk id="7" creationId="{00000000-0000-0000-0000-000000000000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7:24.506" v="417" actId="1076"/>
          <ac:spMkLst>
            <pc:docMk/>
            <pc:sldMk cId="0" sldId="261"/>
            <ac:spMk id="9" creationId="{50C3E366-141F-B045-8D45-605146C5A093}"/>
          </ac:spMkLst>
        </pc:spChg>
      </pc:sldChg>
      <pc:sldChg chg="addSp modSp">
        <pc:chgData name="Grekula Senni" userId="S::senni.grekula@eduouka.fi::3995728f-2854-4835-bfc0-a18788ed3aff" providerId="AD" clId="Web-{F98ACAA7-0528-B25B-1A16-87FB41E8C17A}" dt="2026-10-27T07:12:29.909" v="491" actId="1076"/>
        <pc:sldMkLst>
          <pc:docMk/>
          <pc:sldMk cId="0" sldId="262"/>
        </pc:sldMkLst>
        <pc:spChg chg="mod">
          <ac:chgData name="Grekula Senni" userId="S::senni.grekula@eduouka.fi::3995728f-2854-4835-bfc0-a18788ed3aff" providerId="AD" clId="Web-{F98ACAA7-0528-B25B-1A16-87FB41E8C17A}" dt="2026-10-27T07:12:24.363" v="489" actId="1076"/>
          <ac:spMkLst>
            <pc:docMk/>
            <pc:sldMk cId="0" sldId="262"/>
            <ac:spMk id="3" creationId="{00000000-0000-0000-0000-000000000000}"/>
          </ac:spMkLst>
        </pc:spChg>
        <pc:picChg chg="add mod">
          <ac:chgData name="Grekula Senni" userId="S::senni.grekula@eduouka.fi::3995728f-2854-4835-bfc0-a18788ed3aff" providerId="AD" clId="Web-{F98ACAA7-0528-B25B-1A16-87FB41E8C17A}" dt="2026-10-27T07:12:29.909" v="491" actId="1076"/>
          <ac:picMkLst>
            <pc:docMk/>
            <pc:sldMk cId="0" sldId="262"/>
            <ac:picMk id="5" creationId="{303B1759-50DE-4448-55AC-A845C0FFE3B1}"/>
          </ac:picMkLst>
        </pc:picChg>
      </pc:sldChg>
      <pc:sldChg chg="modSp">
        <pc:chgData name="Grekula Senni" userId="S::senni.grekula@eduouka.fi::3995728f-2854-4835-bfc0-a18788ed3aff" providerId="AD" clId="Web-{F98ACAA7-0528-B25B-1A16-87FB41E8C17A}" dt="2026-10-27T07:14:15.362" v="526" actId="14100"/>
        <pc:sldMkLst>
          <pc:docMk/>
          <pc:sldMk cId="0" sldId="263"/>
        </pc:sldMkLst>
        <pc:spChg chg="mod">
          <ac:chgData name="Grekula Senni" userId="S::senni.grekula@eduouka.fi::3995728f-2854-4835-bfc0-a18788ed3aff" providerId="AD" clId="Web-{F98ACAA7-0528-B25B-1A16-87FB41E8C17A}" dt="2026-10-27T07:14:15.362" v="526" actId="14100"/>
          <ac:spMkLst>
            <pc:docMk/>
            <pc:sldMk cId="0" sldId="263"/>
            <ac:spMk id="3" creationId="{00000000-0000-0000-0000-000000000000}"/>
          </ac:spMkLst>
        </pc:spChg>
      </pc:sldChg>
      <pc:sldChg chg="modSp">
        <pc:chgData name="Grekula Senni" userId="S::senni.grekula@eduouka.fi::3995728f-2854-4835-bfc0-a18788ed3aff" providerId="AD" clId="Web-{F98ACAA7-0528-B25B-1A16-87FB41E8C17A}" dt="2026-10-27T07:14:04.362" v="519" actId="20577"/>
        <pc:sldMkLst>
          <pc:docMk/>
          <pc:sldMk cId="3232138707" sldId="268"/>
        </pc:sldMkLst>
      </pc:sldChg>
      <pc:sldChg chg="modSp">
        <pc:chgData name="Grekula Senni" userId="S::senni.grekula@eduouka.fi::3995728f-2854-4835-bfc0-a18788ed3aff" providerId="AD" clId="Web-{F98ACAA7-0528-B25B-1A16-87FB41E8C17A}" dt="2026-10-27T07:08:01.755" v="424" actId="20577"/>
        <pc:sldMkLst>
          <pc:docMk/>
          <pc:sldMk cId="2109347914" sldId="270"/>
        </pc:sldMkLst>
        <pc:spChg chg="mod">
          <ac:chgData name="Grekula Senni" userId="S::senni.grekula@eduouka.fi::3995728f-2854-4835-bfc0-a18788ed3aff" providerId="AD" clId="Web-{F98ACAA7-0528-B25B-1A16-87FB41E8C17A}" dt="2026-10-27T07:08:01.755" v="424" actId="20577"/>
          <ac:spMkLst>
            <pc:docMk/>
            <pc:sldMk cId="2109347914" sldId="270"/>
            <ac:spMk id="4" creationId="{F872429E-AB3A-55EA-9210-F7AC47B071C4}"/>
          </ac:spMkLst>
        </pc:spChg>
      </pc:sldChg>
      <pc:sldChg chg="modSp">
        <pc:chgData name="Grekula Senni" userId="S::senni.grekula@eduouka.fi::3995728f-2854-4835-bfc0-a18788ed3aff" providerId="AD" clId="Web-{F98ACAA7-0528-B25B-1A16-87FB41E8C17A}" dt="2026-10-27T07:13:51.612" v="512" actId="20577"/>
        <pc:sldMkLst>
          <pc:docMk/>
          <pc:sldMk cId="3611492855" sldId="271"/>
        </pc:sldMkLst>
        <pc:spChg chg="mod">
          <ac:chgData name="Grekula Senni" userId="S::senni.grekula@eduouka.fi::3995728f-2854-4835-bfc0-a18788ed3aff" providerId="AD" clId="Web-{F98ACAA7-0528-B25B-1A16-87FB41E8C17A}" dt="2026-10-27T07:13:38.534" v="499" actId="14100"/>
          <ac:spMkLst>
            <pc:docMk/>
            <pc:sldMk cId="3611492855" sldId="271"/>
            <ac:spMk id="4" creationId="{A8D128B1-6C84-4460-76DC-21FC342D795E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13:51.612" v="512" actId="20577"/>
          <ac:spMkLst>
            <pc:docMk/>
            <pc:sldMk cId="3611492855" sldId="271"/>
            <ac:spMk id="6" creationId="{473E098B-6B11-6AA9-61BA-068DEE358E9A}"/>
          </ac:spMkLst>
        </pc:spChg>
      </pc:sldChg>
      <pc:sldChg chg="modSp">
        <pc:chgData name="Grekula Senni" userId="S::senni.grekula@eduouka.fi::3995728f-2854-4835-bfc0-a18788ed3aff" providerId="AD" clId="Web-{F98ACAA7-0528-B25B-1A16-87FB41E8C17A}" dt="2026-10-27T07:14:49.080" v="538" actId="20577"/>
        <pc:sldMkLst>
          <pc:docMk/>
          <pc:sldMk cId="2179985365" sldId="272"/>
        </pc:sldMkLst>
        <pc:spChg chg="mod">
          <ac:chgData name="Grekula Senni" userId="S::senni.grekula@eduouka.fi::3995728f-2854-4835-bfc0-a18788ed3aff" providerId="AD" clId="Web-{F98ACAA7-0528-B25B-1A16-87FB41E8C17A}" dt="2026-10-27T07:14:49.080" v="538" actId="20577"/>
          <ac:spMkLst>
            <pc:docMk/>
            <pc:sldMk cId="2179985365" sldId="272"/>
            <ac:spMk id="3" creationId="{A807B682-8FC5-2123-81E4-0BECBB5D1A13}"/>
          </ac:spMkLst>
        </pc:spChg>
      </pc:sldChg>
      <pc:sldChg chg="modSp">
        <pc:chgData name="Grekula Senni" userId="S::senni.grekula@eduouka.fi::3995728f-2854-4835-bfc0-a18788ed3aff" providerId="AD" clId="Web-{F98ACAA7-0528-B25B-1A16-87FB41E8C17A}" dt="2026-10-27T07:14:23.940" v="527" actId="14100"/>
        <pc:sldMkLst>
          <pc:docMk/>
          <pc:sldMk cId="22473390" sldId="273"/>
        </pc:sldMkLst>
        <pc:spChg chg="mod">
          <ac:chgData name="Grekula Senni" userId="S::senni.grekula@eduouka.fi::3995728f-2854-4835-bfc0-a18788ed3aff" providerId="AD" clId="Web-{F98ACAA7-0528-B25B-1A16-87FB41E8C17A}" dt="2026-10-27T07:14:23.940" v="527" actId="14100"/>
          <ac:spMkLst>
            <pc:docMk/>
            <pc:sldMk cId="22473390" sldId="273"/>
            <ac:spMk id="4" creationId="{40C1DDE3-24DB-67F7-BF88-AA1A62D551A1}"/>
          </ac:spMkLst>
        </pc:spChg>
      </pc:sldChg>
      <pc:sldChg chg="modSp add replId">
        <pc:chgData name="Grekula Senni" userId="S::senni.grekula@eduouka.fi::3995728f-2854-4835-bfc0-a18788ed3aff" providerId="AD" clId="Web-{F98ACAA7-0528-B25B-1A16-87FB41E8C17A}" dt="2026-10-27T07:06:27.537" v="353" actId="20577"/>
        <pc:sldMkLst>
          <pc:docMk/>
          <pc:sldMk cId="3744205781" sldId="275"/>
        </pc:sldMkLst>
        <pc:spChg chg="mod">
          <ac:chgData name="Grekula Senni" userId="S::senni.grekula@eduouka.fi::3995728f-2854-4835-bfc0-a18788ed3aff" providerId="AD" clId="Web-{F98ACAA7-0528-B25B-1A16-87FB41E8C17A}" dt="2026-10-27T07:03:01.398" v="67" actId="20577"/>
          <ac:spMkLst>
            <pc:docMk/>
            <pc:sldMk cId="3744205781" sldId="275"/>
            <ac:spMk id="3" creationId="{983D6BF6-19D1-4CFD-9CF3-506AD8EB9D74}"/>
          </ac:spMkLst>
        </pc:spChg>
        <pc:spChg chg="mod">
          <ac:chgData name="Grekula Senni" userId="S::senni.grekula@eduouka.fi::3995728f-2854-4835-bfc0-a18788ed3aff" providerId="AD" clId="Web-{F98ACAA7-0528-B25B-1A16-87FB41E8C17A}" dt="2026-10-27T07:06:27.537" v="353" actId="20577"/>
          <ac:spMkLst>
            <pc:docMk/>
            <pc:sldMk cId="3744205781" sldId="275"/>
            <ac:spMk id="4" creationId="{9AE1C471-3BF8-81C9-DD7E-0DB4F196CD0E}"/>
          </ac:spMkLst>
        </pc:spChg>
      </pc:sldChg>
    </pc:docChg>
  </pc:docChgLst>
  <pc:docChgLst>
    <pc:chgData name="Grekula Senni" userId="S::senni.grekula@eduouka.fi::3995728f-2854-4835-bfc0-a18788ed3aff" providerId="AD" clId="Web-{00000000-0000-0000-0000-000000000000}"/>
    <pc:docChg chg="modSld">
      <pc:chgData name="Grekula Senni" userId="S::senni.grekula@eduouka.fi::3995728f-2854-4835-bfc0-a18788ed3aff" providerId="AD" clId="Web-{00000000-0000-0000-0000-000000000000}" dt="2026-10-26T14:12:38.351" v="97" actId="20577"/>
      <pc:docMkLst>
        <pc:docMk/>
      </pc:docMkLst>
      <pc:sldChg chg="modSp">
        <pc:chgData name="Grekula Senni" userId="S::senni.grekula@eduouka.fi::3995728f-2854-4835-bfc0-a18788ed3aff" providerId="AD" clId="Web-{00000000-0000-0000-0000-000000000000}" dt="2026-10-26T14:11:05.898" v="36" actId="20577"/>
        <pc:sldMkLst>
          <pc:docMk/>
          <pc:sldMk cId="0" sldId="262"/>
        </pc:sldMkLst>
        <pc:spChg chg="mod">
          <ac:chgData name="Grekula Senni" userId="S::senni.grekula@eduouka.fi::3995728f-2854-4835-bfc0-a18788ed3aff" providerId="AD" clId="Web-{00000000-0000-0000-0000-000000000000}" dt="2026-10-26T14:11:05.898" v="36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Grekula Senni" userId="S::senni.grekula@eduouka.fi::3995728f-2854-4835-bfc0-a18788ed3aff" providerId="AD" clId="Web-{00000000-0000-0000-0000-000000000000}" dt="2026-10-26T14:10:22.758" v="3" actId="20577"/>
        <pc:sldMkLst>
          <pc:docMk/>
          <pc:sldMk cId="2109347914" sldId="270"/>
        </pc:sldMkLst>
        <pc:spChg chg="mod">
          <ac:chgData name="Grekula Senni" userId="S::senni.grekula@eduouka.fi::3995728f-2854-4835-bfc0-a18788ed3aff" providerId="AD" clId="Web-{00000000-0000-0000-0000-000000000000}" dt="2026-10-26T14:10:22.758" v="3" actId="20577"/>
          <ac:spMkLst>
            <pc:docMk/>
            <pc:sldMk cId="2109347914" sldId="270"/>
            <ac:spMk id="4" creationId="{F872429E-AB3A-55EA-9210-F7AC47B071C4}"/>
          </ac:spMkLst>
        </pc:spChg>
      </pc:sldChg>
      <pc:sldChg chg="modSp">
        <pc:chgData name="Grekula Senni" userId="S::senni.grekula@eduouka.fi::3995728f-2854-4835-bfc0-a18788ed3aff" providerId="AD" clId="Web-{00000000-0000-0000-0000-000000000000}" dt="2026-10-26T14:12:38.351" v="97" actId="20577"/>
        <pc:sldMkLst>
          <pc:docMk/>
          <pc:sldMk cId="3611492855" sldId="271"/>
        </pc:sldMkLst>
        <pc:spChg chg="mod">
          <ac:chgData name="Grekula Senni" userId="S::senni.grekula@eduouka.fi::3995728f-2854-4835-bfc0-a18788ed3aff" providerId="AD" clId="Web-{00000000-0000-0000-0000-000000000000}" dt="2026-10-26T14:12:38.351" v="97" actId="20577"/>
          <ac:spMkLst>
            <pc:docMk/>
            <pc:sldMk cId="3611492855" sldId="271"/>
            <ac:spMk id="6" creationId="{473E098B-6B11-6AA9-61BA-068DEE358E9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ouka.fi/laanilan-lukio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ka.fi/laanilan-lukio/hyvinvointipolku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2DC02654-5217-A3DA-DFF6-84EF02ED6A6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00" y="5580301"/>
            <a:ext cx="5351754" cy="4186237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577281" y="1847875"/>
            <a:ext cx="11133439" cy="5493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701"/>
              </a:lnSpc>
            </a:pPr>
            <a:r>
              <a:rPr lang="en-US" sz="10500" spc="-630" err="1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Laanilan</a:t>
            </a:r>
            <a:r>
              <a:rPr lang="en-US" sz="10500" spc="-630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 </a:t>
            </a:r>
            <a:r>
              <a:rPr lang="en-US" sz="10500" spc="-630" err="1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lukion</a:t>
            </a:r>
            <a:r>
              <a:rPr lang="en-US" sz="10500" spc="-630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 </a:t>
            </a:r>
            <a:r>
              <a:rPr lang="en-US" sz="10500" spc="-630" err="1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ykkösten</a:t>
            </a:r>
            <a:r>
              <a:rPr lang="en-US" sz="10500" spc="-630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 2. </a:t>
            </a:r>
            <a:r>
              <a:rPr lang="en-US" sz="10500" spc="-630" err="1">
                <a:solidFill>
                  <a:srgbClr val="000000"/>
                </a:solidFill>
                <a:latin typeface="Open Sauce"/>
                <a:ea typeface="MS Mincho"/>
                <a:cs typeface="Ablation"/>
                <a:sym typeface="Ablation"/>
              </a:rPr>
              <a:t>vanhempainilta</a:t>
            </a:r>
            <a:endParaRPr lang="en-US" sz="10500" spc="-630">
              <a:solidFill>
                <a:srgbClr val="000000"/>
              </a:solidFill>
              <a:latin typeface="Open Sauce"/>
              <a:ea typeface="MS Mincho"/>
              <a:cs typeface="Ablatio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 sz="1400"/>
          </a:p>
        </p:txBody>
      </p:sp>
      <p:sp>
        <p:nvSpPr>
          <p:cNvPr id="5" name="TextBox 5"/>
          <p:cNvSpPr txBox="1"/>
          <p:nvPr/>
        </p:nvSpPr>
        <p:spPr>
          <a:xfrm>
            <a:off x="933450" y="1283485"/>
            <a:ext cx="9486758" cy="929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Senni Grekula 26A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8751FD33-C3D9-F3F2-1977-900FC0149898}"/>
              </a:ext>
            </a:extLst>
          </p:cNvPr>
          <p:cNvSpPr txBox="1"/>
          <p:nvPr/>
        </p:nvSpPr>
        <p:spPr>
          <a:xfrm>
            <a:off x="933450" y="3075166"/>
            <a:ext cx="7617015" cy="929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Heikki </a:t>
            </a:r>
            <a:r>
              <a:rPr lang="en-US" sz="540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Pöykkö</a:t>
            </a: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26B</a:t>
            </a: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E8C14C4E-3BB7-C9DC-CE50-0D8A8640D5E3}"/>
              </a:ext>
            </a:extLst>
          </p:cNvPr>
          <p:cNvSpPr txBox="1"/>
          <p:nvPr/>
        </p:nvSpPr>
        <p:spPr>
          <a:xfrm>
            <a:off x="933450" y="4866847"/>
            <a:ext cx="10436568" cy="929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Jonna </a:t>
            </a:r>
            <a:r>
              <a:rPr lang="en-US" sz="540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Svartström</a:t>
            </a: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26C</a:t>
            </a: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B899F8D8-0C49-373D-2166-BFF2C89B1D6F}"/>
              </a:ext>
            </a:extLst>
          </p:cNvPr>
          <p:cNvSpPr txBox="1"/>
          <p:nvPr/>
        </p:nvSpPr>
        <p:spPr>
          <a:xfrm>
            <a:off x="933450" y="8102689"/>
            <a:ext cx="9657497" cy="929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Aleksi Hurskainen 26E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A3DE9DB3-87BD-CC0C-3C1D-C713C503B784}"/>
              </a:ext>
            </a:extLst>
          </p:cNvPr>
          <p:cNvSpPr txBox="1"/>
          <p:nvPr/>
        </p:nvSpPr>
        <p:spPr>
          <a:xfrm>
            <a:off x="933450" y="6484768"/>
            <a:ext cx="11006400" cy="929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Noora </a:t>
            </a:r>
            <a:r>
              <a:rPr lang="en-US" sz="540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Talakopperoinen</a:t>
            </a:r>
            <a:r>
              <a:rPr lang="en-US" sz="540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26D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D2C48-7301-6DB3-4509-521EC5A37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4079B071-DEE2-21DD-88CA-67551C477882}"/>
              </a:ext>
            </a:extLst>
          </p:cNvPr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807B682-8FC5-2123-81E4-0BECBB5D1A13}"/>
              </a:ext>
            </a:extLst>
          </p:cNvPr>
          <p:cNvSpPr txBox="1"/>
          <p:nvPr/>
        </p:nvSpPr>
        <p:spPr>
          <a:xfrm>
            <a:off x="1709862" y="2176840"/>
            <a:ext cx="12964510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fi-FI" sz="4800"/>
              <a:t>1. Kahvit aulassa ja siirtyminen luokkaan 404​</a:t>
            </a:r>
          </a:p>
          <a:p>
            <a:pPr lvl="0" fontAlgn="base"/>
            <a:r>
              <a:rPr lang="fi-FI" sz="4800"/>
              <a:t>2. Lukio-opiskelun käytänteet</a:t>
            </a:r>
            <a:r>
              <a:rPr lang="en-US" sz="4800"/>
              <a:t>​</a:t>
            </a:r>
          </a:p>
          <a:p>
            <a:pPr fontAlgn="base"/>
            <a:r>
              <a:rPr lang="fi-FI" sz="4800"/>
              <a:t>3. Unlogged-hanke​ </a:t>
            </a:r>
            <a:endParaRPr lang="fi-FI" sz="4800">
              <a:ea typeface="Calibri"/>
              <a:cs typeface="Calibri"/>
            </a:endParaRPr>
          </a:p>
          <a:p>
            <a:r>
              <a:rPr lang="fi-FI" sz="4800"/>
              <a:t>4. Kysymykset ja pohdinnat</a:t>
            </a:r>
            <a:endParaRPr lang="en-US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983907A-420C-1095-ED2F-1A63136FF268}"/>
              </a:ext>
            </a:extLst>
          </p:cNvPr>
          <p:cNvSpPr txBox="1"/>
          <p:nvPr/>
        </p:nvSpPr>
        <p:spPr>
          <a:xfrm>
            <a:off x="1709862" y="451579"/>
            <a:ext cx="770598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 spc="-24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Aikataulu</a:t>
            </a:r>
            <a:endParaRPr lang="en-US" sz="6000" b="1" spc="-240">
              <a:solidFill>
                <a:srgbClr val="000000"/>
              </a:solidFill>
              <a:latin typeface="Open Sauce Bold"/>
              <a:ea typeface="Open Sauce Bold"/>
              <a:cs typeface="Open Sauce Bold"/>
            </a:endParaRPr>
          </a:p>
        </p:txBody>
      </p:sp>
    </p:spTree>
    <p:extLst>
      <p:ext uri="{BB962C8B-B14F-4D97-AF65-F5344CB8AC3E}">
        <p14:creationId xmlns:p14="http://schemas.microsoft.com/office/powerpoint/2010/main" val="217998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1369328" y="2897741"/>
            <a:ext cx="15558294" cy="3742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Mitä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nuoren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lukion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alusta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kuuluu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kotiin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?</a:t>
            </a:r>
            <a:endParaRPr lang="en-US" sz="4400">
              <a:solidFill>
                <a:srgbClr val="000000"/>
              </a:solidFill>
              <a:latin typeface="Microsoft Sans Serif"/>
              <a:ea typeface="Microsoft Sans Serif"/>
              <a:cs typeface="Microsoft Sans Serif"/>
            </a:endParaRPr>
          </a:p>
          <a:p>
            <a:pPr algn="ctr"/>
            <a:br>
              <a:rPr lang="en-US" sz="4400" spc="-390">
                <a:latin typeface="Microsoft Sans Serif"/>
                <a:ea typeface="Microsoft Sans Serif"/>
                <a:cs typeface="Microsoft Sans Serif"/>
              </a:rPr>
            </a:b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Keskustelkaa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hetki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: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miilta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ensimmäinen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periodi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on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tuntunut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ja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mistä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olisi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hyvä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puhua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tänä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 </a:t>
            </a:r>
            <a:r>
              <a:rPr lang="en-US" sz="4400" spc="-390" err="1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iltana</a:t>
            </a:r>
            <a:r>
              <a:rPr lang="en-US" sz="4400" spc="-390">
                <a:solidFill>
                  <a:srgbClr val="000000"/>
                </a:solidFill>
                <a:latin typeface="Microsoft Sans Serif"/>
                <a:ea typeface="Microsoft Sans Serif"/>
                <a:cs typeface="Microsoft Sans Serif"/>
              </a:rPr>
              <a:t>?</a:t>
            </a:r>
            <a:endParaRPr lang="en-US" sz="4400">
              <a:latin typeface="Microsoft Sans Serif"/>
              <a:ea typeface="Microsoft Sans Serif"/>
              <a:cs typeface="Microsoft Sans Serif"/>
            </a:endParaRPr>
          </a:p>
          <a:p>
            <a:pPr algn="ctr">
              <a:lnSpc>
                <a:spcPts val="9102"/>
              </a:lnSpc>
            </a:pPr>
            <a:endParaRPr lang="en-US" sz="5400" spc="-390">
              <a:solidFill>
                <a:srgbClr val="000000"/>
              </a:solidFill>
              <a:latin typeface="Open Sauce"/>
              <a:ea typeface="Ablation"/>
              <a:cs typeface="Ablation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99422" y="512539"/>
            <a:ext cx="1365062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 spc="-24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Huoltajan </a:t>
            </a:r>
            <a:r>
              <a:rPr lang="en-US" sz="6000" b="1" spc="-24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ääni</a:t>
            </a:r>
            <a:r>
              <a:rPr lang="en-US" sz="6000" b="1" spc="-24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endParaRPr lang="en-US" sz="6000" b="1" spc="-240">
              <a:solidFill>
                <a:srgbClr val="000000"/>
              </a:solidFill>
              <a:latin typeface="Open Sauce Bold"/>
              <a:ea typeface="Open Sauce Bold"/>
              <a:cs typeface="Open Sauce Bold"/>
            </a:endParaRPr>
          </a:p>
        </p:txBody>
      </p:sp>
      <p:pic>
        <p:nvPicPr>
          <p:cNvPr id="5" name="Picture 4" title="Koulupöydällä kirjoja ja kyniä ja taustalla liitutaulu">
            <a:extLst>
              <a:ext uri="{FF2B5EF4-FFF2-40B4-BE49-F238E27FC236}">
                <a16:creationId xmlns:a16="http://schemas.microsoft.com/office/drawing/2014/main" id="{48AC4181-5890-046E-DEA0-B0EDC493E3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2315" y="5196840"/>
            <a:ext cx="6416129" cy="426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title="Sininen megafoni ja ääniaaltonauhat">
            <a:extLst>
              <a:ext uri="{FF2B5EF4-FFF2-40B4-BE49-F238E27FC236}">
                <a16:creationId xmlns:a16="http://schemas.microsoft.com/office/drawing/2014/main" id="{99405216-6EF7-29CA-8763-7A37C4898A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81" y="518160"/>
            <a:ext cx="4231078" cy="3063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13995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474BF3A-99A0-443B-8183-52CF1495D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973F92-838E-499A-9775-F247D6D06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172700" cy="10287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CB823-657E-234D-2C8C-506E21635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716" y="1889937"/>
            <a:ext cx="6671268" cy="3722593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800" kern="120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Opettajien palautetta työskentelystä ensimmäisen vuoden opiskelijoiden kanssa </a:t>
            </a:r>
          </a:p>
        </p:txBody>
      </p:sp>
      <p:pic>
        <p:nvPicPr>
          <p:cNvPr id="7" name="Graphic 6" descr="Smiling Face with No Fill">
            <a:extLst>
              <a:ext uri="{FF2B5EF4-FFF2-40B4-BE49-F238E27FC236}">
                <a16:creationId xmlns:a16="http://schemas.microsoft.com/office/drawing/2014/main" id="{CD17309B-F690-D805-83CA-71779D0F1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927873" y="2257336"/>
            <a:ext cx="3987366" cy="398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84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ACA56-49F0-27BA-E19E-71072A1B5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Calibri"/>
                <a:cs typeface="Calibri"/>
              </a:rPr>
              <a:t>Opettajien</a:t>
            </a:r>
            <a:r>
              <a:rPr lang="en-US" dirty="0">
                <a:ea typeface="Calibri"/>
                <a:cs typeface="Calibri"/>
              </a:rPr>
              <a:t> </a:t>
            </a:r>
            <a:r>
              <a:rPr lang="en-US" dirty="0" err="1">
                <a:ea typeface="Calibri"/>
                <a:cs typeface="Calibri"/>
              </a:rPr>
              <a:t>palautetta</a:t>
            </a:r>
            <a:endParaRPr lang="en-US" dirty="0" err="1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862541C-D468-15B3-160C-7726428D9FB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07726428"/>
              </p:ext>
            </p:extLst>
          </p:nvPr>
        </p:nvGraphicFramePr>
        <p:xfrm>
          <a:off x="454068" y="1315232"/>
          <a:ext cx="8893123" cy="87858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893123">
                  <a:extLst>
                    <a:ext uri="{9D8B030D-6E8A-4147-A177-3AD203B41FA5}">
                      <a16:colId xmlns:a16="http://schemas.microsoft.com/office/drawing/2014/main" val="3186891902"/>
                    </a:ext>
                  </a:extLst>
                </a:gridCol>
              </a:tblGrid>
              <a:tr h="854556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"</a:t>
                      </a:r>
                      <a:b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</a:b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"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Ykköset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ovat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olleet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mukavia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ja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puheliaita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. He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lähtevät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innolla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mukaan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 pari/</a:t>
                      </a:r>
                      <a:r>
                        <a:rPr lang="en-US" sz="2800" b="0" i="0" dirty="0" err="1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ryhmäkeskusteluihin</a:t>
                      </a:r>
                      <a:r>
                        <a:rPr lang="en-US" sz="2800" b="0" i="0" dirty="0">
                          <a:solidFill>
                            <a:srgbClr val="212121"/>
                          </a:solidFill>
                          <a:effectLst/>
                          <a:latin typeface="Segoe UI"/>
                        </a:rPr>
                        <a:t>"</a:t>
                      </a:r>
                    </a:p>
                    <a:p>
                      <a:pPr lvl="0" algn="l">
                        <a:buNone/>
                      </a:pPr>
                      <a:endParaRPr lang="en-US" sz="2800" b="0" i="0" dirty="0">
                        <a:solidFill>
                          <a:srgbClr val="212121"/>
                        </a:solidFill>
                        <a:effectLst/>
                        <a:latin typeface="Segoe UI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"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Ykköset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ovat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osoittaneet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todella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reipasta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opiskelumieltä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ja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olleet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erittäin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myönteisesti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asennoituneita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ruotsin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opiskeluun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sekä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liikunnallisiin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taukoihin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"</a:t>
                      </a:r>
                    </a:p>
                    <a:p>
                      <a:pPr lvl="0" algn="l">
                        <a:buNone/>
                      </a:pPr>
                      <a:endParaRPr lang="en-US" sz="2800" b="0" i="0" u="none" strike="noStrike" noProof="0" dirty="0">
                        <a:solidFill>
                          <a:srgbClr val="212121"/>
                        </a:solidFill>
                        <a:effectLst/>
                        <a:highlight>
                          <a:srgbClr val="F8F8F8"/>
                        </a:highlight>
                        <a:latin typeface="Segoe UI"/>
                        <a:cs typeface="Segoe UI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"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Ykköset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vaikuttavat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positiivisilta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ja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ennakkoluulottomilta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,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eikä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heillä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tunnu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olevan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vaikeuksia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toimia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ryhmässä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. He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tarttuvat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annettuihin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tehtäviin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reippaasti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ja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heidän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kanssaan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syntyy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helposti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vuorovaikutusta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"</a:t>
                      </a:r>
                      <a:endParaRPr lang="en-US" sz="2800" dirty="0" err="1"/>
                    </a:p>
                    <a:p>
                      <a:pPr lvl="0" algn="l">
                        <a:buNone/>
                      </a:pPr>
                      <a:endParaRPr lang="en-US" sz="2800" b="0" i="0" u="none" strike="noStrike" noProof="0" dirty="0">
                        <a:solidFill>
                          <a:srgbClr val="212121"/>
                        </a:solidFill>
                        <a:effectLst/>
                        <a:highlight>
                          <a:srgbClr val="FFFFFF"/>
                        </a:highlight>
                        <a:latin typeface="Segoe UI"/>
                        <a:cs typeface="Segoe UI"/>
                      </a:endParaRPr>
                    </a:p>
                    <a:p>
                      <a:pPr lvl="0" algn="l">
                        <a:buNone/>
                      </a:pP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"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Teillä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on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mahtavia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nuoria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ja on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ollut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ilo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työskennellä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ykkösten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ryhmissä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!"</a:t>
                      </a:r>
                      <a:endParaRPr lang="en-US" sz="2800" dirty="0"/>
                    </a:p>
                    <a:p>
                      <a:pPr lvl="0" algn="l">
                        <a:buNone/>
                      </a:pP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 "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Pääasiassa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näen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isoja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hymyjä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heidän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kasvoillaan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ja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iloa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yhdessä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 </a:t>
                      </a:r>
                      <a:r>
                        <a:rPr lang="en-US" sz="2800" b="0" i="0" u="none" strike="noStrike" noProof="0" dirty="0" err="1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olemisesta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FFFFF"/>
                          </a:highlight>
                          <a:latin typeface="Segoe UI"/>
                          <a:cs typeface="Segoe UI"/>
                        </a:rPr>
                        <a:t>.</a:t>
                      </a:r>
                      <a:r>
                        <a:rPr lang="en-US" sz="2800" b="0" i="0" u="none" strike="noStrike" noProof="0" dirty="0">
                          <a:solidFill>
                            <a:srgbClr val="212121"/>
                          </a:solidFill>
                          <a:effectLst/>
                          <a:highlight>
                            <a:srgbClr val="F8F8F8"/>
                          </a:highlight>
                          <a:latin typeface="Segoe UI"/>
                          <a:cs typeface="Segoe UI"/>
                        </a:rPr>
                        <a:t>"</a:t>
                      </a:r>
                      <a:endParaRPr lang="en-US" sz="2800" dirty="0"/>
                    </a:p>
                    <a:p>
                      <a:pPr lvl="0" algn="l">
                        <a:buNone/>
                      </a:pPr>
                      <a:endParaRPr lang="en-US" sz="2800" b="0" i="0" dirty="0">
                        <a:solidFill>
                          <a:srgbClr val="212121"/>
                        </a:solidFill>
                        <a:effectLst/>
                        <a:latin typeface="Segoe UI"/>
                      </a:endParaRPr>
                    </a:p>
                    <a:p>
                      <a:pPr lvl="0" algn="l">
                        <a:buNone/>
                      </a:pPr>
                      <a:endParaRPr lang="en-US" sz="2400" b="0" i="0" dirty="0">
                        <a:solidFill>
                          <a:srgbClr val="212121"/>
                        </a:solidFill>
                        <a:effectLst/>
                        <a:latin typeface="Segoe UI"/>
                      </a:endParaRPr>
                    </a:p>
                  </a:txBody>
                  <a:tcPr marL="95250" marR="95250" marT="76200" marB="76200" anchor="ctr">
                    <a:lnL>
                      <a:noFill/>
                    </a:lnL>
                    <a:lnR w="9525" cap="flat" cmpd="sng" algn="ctr">
                      <a:solidFill>
                        <a:srgbClr val="E1E1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121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110301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51CF3-E712-E360-E1F9-F0C9293E4A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626779" y="1298053"/>
            <a:ext cx="8267241" cy="86792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Osass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a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ryhmistä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ilmenee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aika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paljon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levottomuutta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ja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työrauhan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säilymisen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vuoksi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tilanteeseen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joutuu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puuttumaan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aika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usein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. </a:t>
            </a: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Ykköset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ovat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myös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innoissaan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läppärityöskentelyst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-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puuttumista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pelaamiseen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ja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viestimiseen</a:t>
            </a:r>
            <a:r>
              <a:rPr lang="en-US" sz="2800" dirty="0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 Teams-ryhmissä on </a:t>
            </a:r>
            <a:r>
              <a:rPr lang="en-US" sz="2800" dirty="0" err="1">
                <a:solidFill>
                  <a:srgbClr val="212121"/>
                </a:solidFill>
                <a:highlight>
                  <a:srgbClr val="FFFFFF"/>
                </a:highlight>
                <a:latin typeface="Segoe UI"/>
                <a:cs typeface="Segoe UI"/>
              </a:rPr>
              <a:t>tarvittu</a:t>
            </a:r>
            <a:endParaRPr lang="en-US" sz="2800" dirty="0" err="1">
              <a:solidFill>
                <a:srgbClr val="212121"/>
              </a:solidFill>
              <a:highlight>
                <a:srgbClr val="FFFFFF"/>
              </a:highlight>
              <a:latin typeface="Segoe UI"/>
              <a:ea typeface="Calibri"/>
              <a:cs typeface="Segoe UI"/>
            </a:endParaRPr>
          </a:p>
          <a:p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Lukiossa on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mahdollisuus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saada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tukiopetusta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.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Toivon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,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että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ne,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joilla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on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haasteita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tulevat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viimeistään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ennen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päättöviikkoa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tukiopetukseen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.</a:t>
            </a:r>
            <a:endParaRPr lang="en-US" sz="2800" dirty="0">
              <a:solidFill>
                <a:srgbClr val="212121"/>
              </a:solidFill>
              <a:highlight>
                <a:srgbClr val="FFFFFF"/>
              </a:highlight>
              <a:latin typeface="Segoe UI"/>
              <a:cs typeface="Segoe UI"/>
            </a:endParaRPr>
          </a:p>
          <a:p>
            <a:endParaRPr lang="en-US" sz="2800" dirty="0">
              <a:solidFill>
                <a:srgbClr val="212121"/>
              </a:solidFill>
              <a:highlight>
                <a:srgbClr val="F8F8F8"/>
              </a:highlight>
              <a:latin typeface="Segoe UI"/>
              <a:cs typeface="Segoe UI"/>
            </a:endParaRPr>
          </a:p>
          <a:p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Koepäivinä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kannattaa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 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muistutella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työvälineistä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: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kone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,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kuulokkeet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, 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henkkarit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(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opeteltava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ulkoa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),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kynä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.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Myös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pientä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evästä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mukaan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 </a:t>
            </a:r>
            <a:r>
              <a:rPr lang="en-US" sz="2800" dirty="0" err="1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tarvittaessa</a:t>
            </a:r>
            <a:r>
              <a:rPr lang="en-US" sz="2800" dirty="0">
                <a:solidFill>
                  <a:srgbClr val="212121"/>
                </a:solidFill>
                <a:highlight>
                  <a:srgbClr val="F8F8F8"/>
                </a:highlight>
                <a:latin typeface="Segoe UI"/>
                <a:cs typeface="Segoe U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02375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5CF227-7D62-F05C-1DD7-F94A34BA3F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5200" y="1483488"/>
            <a:ext cx="16357599" cy="732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84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FCF9A01-F924-4E9F-7223-E3748D306E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1" b="4488"/>
          <a:stretch>
            <a:fillRect/>
          </a:stretch>
        </p:blipFill>
        <p:spPr>
          <a:xfrm>
            <a:off x="2823009" y="854764"/>
            <a:ext cx="12676071" cy="8474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96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937943" y="4188755"/>
            <a:ext cx="15781772" cy="5351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Ensimmäinen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perioditodistus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näkyvissä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Wilmassa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tiistaina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28.10. 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välilehdellä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"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opinnot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",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todistus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jaetaan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opiskelijoille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paperisena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tiistain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3.11.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ryhmänohjauksessa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en-US" sz="24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1024255" lvl="2" indent="-283210">
              <a:lnSpc>
                <a:spcPts val="4731"/>
              </a:lnSpc>
              <a:buFont typeface="Arial"/>
              <a:buChar char="•"/>
            </a:pP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Kuittaus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alaikäisen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huoltajalta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joko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paperiin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tai Wilma-</a:t>
            </a: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viestillä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u="sng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ryhmänohjaajalle</a:t>
            </a:r>
            <a:r>
              <a:rPr lang="en-US" sz="2400" b="1" u="sng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en-US" sz="2400" b="1" u="sng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Opiskelijat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ovat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tehneet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ensimmäisiä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valintoja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Wilmassa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1024255" lvl="2" indent="-283210">
              <a:lnSpc>
                <a:spcPts val="4731"/>
              </a:lnSpc>
              <a:buFont typeface="Arial"/>
              <a:buChar char="•"/>
            </a:pP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Muutokset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hoidetaan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opinto-ohjaajien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kautta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(Hanne-Marika tai Susanna)</a:t>
            </a:r>
            <a:endParaRPr lang="en-US" sz="24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Arvosanat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4-10 tai S(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suoritettu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)/H(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hylätty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), T(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täydennettävää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 ja K(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keskeytynyt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T-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merkintä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täytyy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hoitaa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pois </a:t>
            </a:r>
            <a:r>
              <a:rPr lang="en-US" sz="2400" b="1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seuraavan</a:t>
            </a:r>
            <a:r>
              <a:rPr lang="en-US" sz="2400" b="1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periodin</a:t>
            </a:r>
            <a:r>
              <a:rPr lang="en-US" sz="2400" b="1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b="1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aikana</a:t>
            </a:r>
            <a:r>
              <a:rPr lang="en-US" sz="2400" b="1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muutoin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opintojakso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täytyy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suorittaa</a:t>
            </a:r>
            <a:r>
              <a:rPr lang="en-US" sz="24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uudelleen</a:t>
            </a:r>
            <a:endParaRPr lang="en-US" sz="2400" spc="157" err="1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algn="l">
              <a:lnSpc>
                <a:spcPts val="4731"/>
              </a:lnSpc>
            </a:pPr>
            <a:endParaRPr lang="en-US" sz="2628" spc="157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81075" y="817663"/>
            <a:ext cx="6133199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Opintojen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eteneminen</a:t>
            </a:r>
            <a:endParaRPr lang="en-US" sz="6399" b="1" spc="-255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3B1759-50DE-4448-55AC-A845C0FFE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2871" y="344698"/>
            <a:ext cx="12639314" cy="383947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FAF34A-0DF8-3012-6ABD-5D1A2304B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8216876-608D-D949-9D34-7C3077F48EFF}"/>
              </a:ext>
            </a:extLst>
          </p:cNvPr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3EA97D8-903A-CAF2-58CA-86273D8C106B}"/>
              </a:ext>
            </a:extLst>
          </p:cNvPr>
          <p:cNvSpPr txBox="1"/>
          <p:nvPr/>
        </p:nvSpPr>
        <p:spPr>
          <a:xfrm>
            <a:off x="933450" y="817663"/>
            <a:ext cx="10607523" cy="929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Koulun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tarjoamat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välineet</a:t>
            </a:r>
            <a:endParaRPr lang="en-US" sz="6399" b="1" spc="-255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872429E-AB3A-55EA-9210-F7AC47B071C4}"/>
              </a:ext>
            </a:extLst>
          </p:cNvPr>
          <p:cNvSpPr txBox="1"/>
          <p:nvPr/>
        </p:nvSpPr>
        <p:spPr>
          <a:xfrm>
            <a:off x="1958279" y="3057333"/>
            <a:ext cx="12318528" cy="2535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Koulu tarjoaa tietokoneen, laturin, kuulokeet, vihkon, kynän ja kumin.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Välineistö tulee olla mukana</a:t>
            </a:r>
            <a:r>
              <a:rPr lang="fi-FI" sz="2600" b="1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kaikilla</a:t>
            </a:r>
            <a:r>
              <a:rPr lang="fi-FI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oppitunneilla sekä päättöviikolla.</a:t>
            </a:r>
            <a:endParaRPr lang="fi-FI" sz="2600" spc="158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>
              <a:lnSpc>
                <a:spcPct val="10000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74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210934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2346123" y="3666818"/>
            <a:ext cx="14720697" cy="4693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0080" lvl="1" indent="-320040">
              <a:lnSpc>
                <a:spcPts val="5340"/>
              </a:lnSpc>
              <a:buFont typeface="Arial"/>
              <a:buChar char="•"/>
            </a:pP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Wilma: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poissaolot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,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tapahtumakalenteri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,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lukujärjestys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,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viestintä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,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rehtorin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viestintä</a:t>
            </a:r>
            <a:endParaRPr lang="en-US" sz="3600" spc="178" err="1">
              <a:solidFill>
                <a:srgbClr val="000000"/>
              </a:solidFill>
              <a:latin typeface="Open Sauce Bold"/>
              <a:ea typeface="Open Sauce"/>
              <a:cs typeface="Open Sauce"/>
            </a:endParaRPr>
          </a:p>
          <a:p>
            <a:pPr marL="640080" lvl="1" indent="-320040">
              <a:lnSpc>
                <a:spcPts val="5340"/>
              </a:lnSpc>
              <a:buFont typeface="Arial"/>
              <a:buChar char="•"/>
            </a:pP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Teams: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opintojaksoinfot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eli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aikataulu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 ja </a:t>
            </a: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  <a:sym typeface="Open Sauce"/>
              </a:rPr>
              <a:t>arviointiperusteet</a:t>
            </a:r>
            <a:endParaRPr lang="en-US" sz="3600" spc="178" err="1">
              <a:solidFill>
                <a:srgbClr val="000000"/>
              </a:solidFill>
              <a:latin typeface="Open Sauce Bold"/>
              <a:ea typeface="Open Sauce"/>
              <a:cs typeface="Open Sauce"/>
            </a:endParaRPr>
          </a:p>
          <a:p>
            <a:pPr marL="640080" lvl="1" indent="-320040">
              <a:lnSpc>
                <a:spcPts val="5340"/>
              </a:lnSpc>
              <a:buFont typeface="Arial"/>
              <a:buChar char="•"/>
            </a:pPr>
            <a:r>
              <a:rPr lang="en-US" sz="3600" spc="178" err="1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Kotisivu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: </a:t>
            </a:r>
            <a:r>
              <a:rPr lang="en-US" sz="3600" spc="178">
                <a:solidFill>
                  <a:srgbClr val="000000"/>
                </a:solidFill>
                <a:latin typeface="Open Sauce Bold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https://www.ouka.fi/laanilan-lukio</a:t>
            </a:r>
            <a:endParaRPr lang="en-US" sz="3600" spc="178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640080" lvl="1" indent="-320040">
              <a:lnSpc>
                <a:spcPts val="5340"/>
              </a:lnSpc>
              <a:buFont typeface="Arial,Sans-Serif"/>
              <a:buChar char="•"/>
            </a:pPr>
            <a:r>
              <a:rPr lang="en-US" sz="3600" spc="178" err="1">
                <a:solidFill>
                  <a:srgbClr val="000000"/>
                </a:solidFill>
                <a:latin typeface="Open Sauce Bold"/>
                <a:ea typeface="Open Sauce"/>
                <a:cs typeface="Open Sauce"/>
              </a:rPr>
              <a:t>Opinto-opas</a:t>
            </a:r>
            <a:endParaRPr lang="en-US" sz="3600" spc="178">
              <a:solidFill>
                <a:srgbClr val="000000"/>
              </a:solidFill>
              <a:latin typeface="Open Sauce Bold"/>
              <a:ea typeface="Open Sauce"/>
              <a:cs typeface="Open Sauce"/>
            </a:endParaRPr>
          </a:p>
          <a:p>
            <a:pPr marL="640080" lvl="1" indent="-320040">
              <a:lnSpc>
                <a:spcPts val="5340"/>
              </a:lnSpc>
              <a:buFont typeface="Arial"/>
              <a:buChar char="•"/>
            </a:pPr>
            <a:r>
              <a:rPr lang="en-US" sz="3600" spc="178">
                <a:solidFill>
                  <a:srgbClr val="000000"/>
                </a:solidFill>
                <a:latin typeface="Open Sauce Bold"/>
                <a:ea typeface="Open Sauce"/>
                <a:cs typeface="Open Sauce"/>
              </a:rPr>
              <a:t>Instagram @laanilanlukio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28700"/>
            <a:ext cx="6133199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Mistä kaikki löytyy?</a:t>
            </a:r>
          </a:p>
        </p:txBody>
      </p:sp>
      <p:pic>
        <p:nvPicPr>
          <p:cNvPr id="5" name="Picture 4" descr="Suorakulmainen puhekupla, jossa valkoisia sydämiä">
            <a:extLst>
              <a:ext uri="{FF2B5EF4-FFF2-40B4-BE49-F238E27FC236}">
                <a16:creationId xmlns:a16="http://schemas.microsoft.com/office/drawing/2014/main" id="{BC4C06D3-0F37-9A2D-DA15-134FC546D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315"/>
          <a:stretch>
            <a:fillRect/>
          </a:stretch>
        </p:blipFill>
        <p:spPr>
          <a:xfrm>
            <a:off x="13462424" y="6919975"/>
            <a:ext cx="3608245" cy="2186810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>
            <a:extLst>
              <a:ext uri="{FF2B5EF4-FFF2-40B4-BE49-F238E27FC236}">
                <a16:creationId xmlns:a16="http://schemas.microsoft.com/office/drawing/2014/main" id="{BAAC8DCF-F866-A7FB-27A6-497794978B36}"/>
              </a:ext>
            </a:extLst>
          </p:cNvPr>
          <p:cNvSpPr/>
          <p:nvPr/>
        </p:nvSpPr>
        <p:spPr>
          <a:xfrm>
            <a:off x="1253114" y="9370009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58E45B59-B9FE-8CA2-F2B7-C58340E530A1}"/>
              </a:ext>
            </a:extLst>
          </p:cNvPr>
          <p:cNvSpPr txBox="1"/>
          <p:nvPr/>
        </p:nvSpPr>
        <p:spPr>
          <a:xfrm>
            <a:off x="846867" y="732687"/>
            <a:ext cx="1060752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Poissaolokäytänteet, sairastuminen</a:t>
            </a: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F2E5D6D2-9397-F89C-126C-EB2EB9741CF1}"/>
              </a:ext>
            </a:extLst>
          </p:cNvPr>
          <p:cNvSpPr txBox="1"/>
          <p:nvPr/>
        </p:nvSpPr>
        <p:spPr>
          <a:xfrm>
            <a:off x="2735197" y="2835163"/>
            <a:ext cx="11225784" cy="158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20"/>
              </a:lnSpc>
            </a:pP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Tapa 1: Huoltaja käy etukäteen klikkaamassa koko päivän violetiksi eli ”terveyssyy”</a:t>
            </a:r>
          </a:p>
          <a:p>
            <a:pPr algn="l">
              <a:lnSpc>
                <a:spcPts val="4320"/>
              </a:lnSpc>
            </a:pPr>
            <a:endParaRPr lang="en-US" sz="2400" spc="144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0D9B78E8-183B-D4B6-DE9A-9F28218C18D2}"/>
              </a:ext>
            </a:extLst>
          </p:cNvPr>
          <p:cNvSpPr txBox="1"/>
          <p:nvPr/>
        </p:nvSpPr>
        <p:spPr>
          <a:xfrm>
            <a:off x="2735197" y="4041424"/>
            <a:ext cx="12353939" cy="2138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20"/>
              </a:lnSpc>
            </a:pP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Tapa 2: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Opettaja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merkitsee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oppitunnilta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punaisen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”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selvittämätön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”-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merkinnän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ja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huoltaja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käy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myöhemmin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selvittämässä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merkinnällä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"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terveyssyy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".</a:t>
            </a:r>
          </a:p>
          <a:p>
            <a:pPr algn="l">
              <a:lnSpc>
                <a:spcPts val="4320"/>
              </a:lnSpc>
            </a:pPr>
            <a:endParaRPr lang="en-US" sz="2400" spc="144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FC2424B2-148D-A808-1D5E-78D7E9ACA0C8}"/>
              </a:ext>
            </a:extLst>
          </p:cNvPr>
          <p:cNvSpPr txBox="1"/>
          <p:nvPr/>
        </p:nvSpPr>
        <p:spPr>
          <a:xfrm>
            <a:off x="2735197" y="5217996"/>
            <a:ext cx="11861274" cy="1588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20"/>
              </a:lnSpc>
            </a:pP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Sairastumisesta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ei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ole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välttämätöntä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viestiä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muutoin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ryhmänohjaajalle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eikä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aineenopettajille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mutta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erityistilanteissa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 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kannattaa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ottaa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yhteyttä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ryhmänohjaajaan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1BA2E2D-FE58-158C-3CC0-D8A4C1420FE6}"/>
              </a:ext>
            </a:extLst>
          </p:cNvPr>
          <p:cNvSpPr txBox="1"/>
          <p:nvPr/>
        </p:nvSpPr>
        <p:spPr>
          <a:xfrm>
            <a:off x="2735197" y="6805755"/>
            <a:ext cx="12989429" cy="2212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20"/>
              </a:lnSpc>
            </a:pP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Jos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opiskelija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on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sairaana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esimerkiksi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päättöviikolla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ensisijainen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uusimisajankohta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on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uusintakoepäivänä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joita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on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vuoden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aikana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useita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Päivämäärät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ja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ilmoittautuminen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uusintakokeeseen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löytyvät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kotisivuilta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ja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opinto-oppaasta</a:t>
            </a:r>
            <a:endParaRPr lang="en-US" sz="2400" spc="144" err="1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64550A09-0054-8517-DBC6-365DB53131B4}"/>
              </a:ext>
            </a:extLst>
          </p:cNvPr>
          <p:cNvSpPr txBox="1"/>
          <p:nvPr/>
        </p:nvSpPr>
        <p:spPr>
          <a:xfrm>
            <a:off x="2735196" y="8572209"/>
            <a:ext cx="11861274" cy="492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20"/>
              </a:lnSpc>
            </a:pPr>
            <a:r>
              <a:rPr lang="en-US" sz="2400" spc="144" err="1">
                <a:solidFill>
                  <a:srgbClr val="000000"/>
                </a:solidFill>
                <a:latin typeface="Open Sauce"/>
                <a:sym typeface="Open Sauce"/>
              </a:rPr>
              <a:t>Sairaana</a:t>
            </a:r>
            <a:r>
              <a:rPr lang="en-US" sz="2400" spc="144">
                <a:solidFill>
                  <a:srgbClr val="000000"/>
                </a:solidFill>
                <a:latin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sym typeface="Open Sauce"/>
              </a:rPr>
              <a:t>ei</a:t>
            </a:r>
            <a:r>
              <a:rPr lang="en-US" sz="2400" spc="144">
                <a:solidFill>
                  <a:srgbClr val="000000"/>
                </a:solidFill>
                <a:latin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sym typeface="Open Sauce"/>
              </a:rPr>
              <a:t>kenenkään</a:t>
            </a:r>
            <a:r>
              <a:rPr lang="en-US" sz="2400" spc="144">
                <a:solidFill>
                  <a:srgbClr val="000000"/>
                </a:solidFill>
                <a:latin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sym typeface="Open Sauce"/>
              </a:rPr>
              <a:t>pidä</a:t>
            </a:r>
            <a:r>
              <a:rPr lang="en-US" sz="2400" spc="144">
                <a:solidFill>
                  <a:srgbClr val="000000"/>
                </a:solidFill>
                <a:latin typeface="Open Sauce"/>
                <a:sym typeface="Open Sauce"/>
              </a:rPr>
              <a:t> 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sym typeface="Open Sauce"/>
              </a:rPr>
              <a:t>tulla</a:t>
            </a:r>
            <a:r>
              <a:rPr lang="en-US" sz="2400" spc="144">
                <a:solidFill>
                  <a:srgbClr val="000000"/>
                </a:solidFill>
                <a:latin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sym typeface="Open Sauce"/>
              </a:rPr>
              <a:t>kouluun</a:t>
            </a:r>
            <a:r>
              <a:rPr lang="en-US" sz="2400" spc="144">
                <a:solidFill>
                  <a:srgbClr val="000000"/>
                </a:solidFill>
                <a:latin typeface="Open Sauce"/>
                <a:sym typeface="Open Sauce"/>
              </a:rPr>
              <a:t>!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933450" y="817663"/>
            <a:ext cx="10607523" cy="194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Poissaolokäytänteet, omaehtoiset reissut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58279" y="2971069"/>
            <a:ext cx="12318528" cy="173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40"/>
              </a:lnSpc>
            </a:pP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Huoltaja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tekee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hakemuksen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Wilman 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kautta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ennen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reissua</a:t>
            </a:r>
            <a:endParaRPr lang="en-US" sz="2600" spc="158" err="1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algn="l">
              <a:lnSpc>
                <a:spcPts val="474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74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51023" y="3834094"/>
            <a:ext cx="11225784" cy="1045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1-5 päivää anotaan ryhmänohjaajalta</a:t>
            </a: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Viikko tai enemmän anotaan rehtorilta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58279" y="5078339"/>
            <a:ext cx="12882605" cy="2237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6"/>
              </a:lnSpc>
            </a:pP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Opiskelijan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täytyy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itse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selvittää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etukäteen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ennen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reissua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korvaavat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tehtävät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!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Tunneilla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edetään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aina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uuteen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aiheeseen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ja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edellisen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tunnin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asiaa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tarvitaan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usein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seuraavalla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b="1" u="sng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tunnilla</a:t>
            </a:r>
            <a:r>
              <a:rPr lang="en-US" sz="2450" b="1" u="sng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en-US" sz="2450" b="1" u="sng" spc="149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algn="l">
              <a:lnSpc>
                <a:spcPts val="4486"/>
              </a:lnSpc>
            </a:pPr>
            <a:endParaRPr lang="en-US" sz="2492" spc="149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51023" y="6804316"/>
            <a:ext cx="11225784" cy="1045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Lomareissun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ajalta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ei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ole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mahdollista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saada</a:t>
            </a:r>
            <a:r>
              <a:rPr lang="en-US" sz="2400" spc="144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tukiopetusta</a:t>
            </a:r>
            <a:endParaRPr lang="en-US" sz="2400" spc="144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320"/>
              </a:lnSpc>
            </a:pPr>
            <a:endParaRPr lang="en-US" sz="2400" spc="144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0C3E366-141F-B045-8D45-605146C5A093}"/>
              </a:ext>
            </a:extLst>
          </p:cNvPr>
          <p:cNvSpPr txBox="1"/>
          <p:nvPr/>
        </p:nvSpPr>
        <p:spPr>
          <a:xfrm>
            <a:off x="1956003" y="7419959"/>
            <a:ext cx="13280973" cy="1659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86"/>
              </a:lnSpc>
            </a:pP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Toivomme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loma-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aikojen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suosimista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reissuja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suunniteltaessa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 Erityisesti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päättöviikolla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lomailu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voi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aiheuttaa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haasteita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kokeiden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uusimisen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kannalta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koska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ylimääräisiä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uusintakertoja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ei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saa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50" spc="149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järj</a:t>
            </a:r>
            <a:r>
              <a:rPr lang="en-US" sz="2450" spc="149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estää.</a:t>
            </a:r>
            <a:endParaRPr lang="en-US" sz="2492" spc="149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23B877-F160-FBA3-571D-AA0D51BFA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0F06086-04FA-7609-8EF2-3B634D1FF42D}"/>
              </a:ext>
            </a:extLst>
          </p:cNvPr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CE90913-A947-4DE3-1F9B-EE408807FDF5}"/>
              </a:ext>
            </a:extLst>
          </p:cNvPr>
          <p:cNvSpPr txBox="1"/>
          <p:nvPr/>
        </p:nvSpPr>
        <p:spPr>
          <a:xfrm>
            <a:off x="933450" y="817663"/>
            <a:ext cx="10607523" cy="1916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79"/>
              </a:lnSpc>
              <a:spcBef>
                <a:spcPct val="0"/>
              </a:spcBef>
            </a:pP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Poissaolokäytänteet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,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urheilijanuoret</a:t>
            </a:r>
            <a:endParaRPr lang="en-US" sz="6399" b="1" spc="-255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E23D4AB-FD94-D17A-EA01-CE1E4CF29799}"/>
              </a:ext>
            </a:extLst>
          </p:cNvPr>
          <p:cNvSpPr txBox="1"/>
          <p:nvPr/>
        </p:nvSpPr>
        <p:spPr>
          <a:xfrm>
            <a:off x="1958279" y="3057333"/>
            <a:ext cx="12318528" cy="6549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3200"/>
              <a:t>1. Opiskelija toimittaa ryhmänohjaajalle syys- ja kevätlukukauden alkaessa tiedon kyseisen lukukauden aamu-/iltapäivätreenien ajankohdista.</a:t>
            </a:r>
          </a:p>
          <a:p>
            <a:r>
              <a:rPr lang="fi-FI" sz="3200"/>
              <a:t>2. Opiskelija käy läpi </a:t>
            </a:r>
            <a:r>
              <a:rPr lang="fi-FI" sz="3200" b="1"/>
              <a:t>aina uuden </a:t>
            </a:r>
            <a:r>
              <a:rPr lang="fi-FI" sz="3200"/>
              <a:t>opintojakson alkaessa opettajan kanssa treenien ajankohdat ja sopii, kuinka hän opiskelee poissaolotuntien asiat. Opettaja merkitsee sovitut oppitunnit Wilmaan selvittyinä poissaoloina.</a:t>
            </a:r>
          </a:p>
          <a:p>
            <a:r>
              <a:rPr lang="fi-FI" sz="3200"/>
              <a:t>Treeneihin voi käyttää enintään yhden 75 minuutin oppitunnin opintojaksoa kohden viikossa. Jos poissaoloja olisi tulossa enemmän, opiskelijan tulee sopia tapaaminen opinto-ohjaajan kanssa lukujärjestyksen muokkaamista varten.</a:t>
            </a:r>
          </a:p>
          <a:p>
            <a:r>
              <a:rPr lang="fi-FI" sz="3200"/>
              <a:t>3. Opiskelija toimittaa ryhmänohjaajalle syys- ja kevätlukukauden päättyessä valmentajan kuittaaman harjoituspäiväkirjan.</a:t>
            </a:r>
          </a:p>
          <a:p>
            <a:pPr algn="l">
              <a:lnSpc>
                <a:spcPts val="474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474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308967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396BB6-410D-D034-60B5-EF9EEEE90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A7A7502-26C7-2398-C4E5-645567FF388A}"/>
              </a:ext>
            </a:extLst>
          </p:cNvPr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983D6BF6-19D1-4CFD-9CF3-506AD8EB9D74}"/>
              </a:ext>
            </a:extLst>
          </p:cNvPr>
          <p:cNvSpPr txBox="1"/>
          <p:nvPr/>
        </p:nvSpPr>
        <p:spPr>
          <a:xfrm>
            <a:off x="933450" y="817663"/>
            <a:ext cx="10607523" cy="1915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  <a:spcBef>
                <a:spcPct val="0"/>
              </a:spcBef>
            </a:pP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Muu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hyväksytty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poissaolo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eli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"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vihreä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merkintä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"</a:t>
            </a:r>
            <a:endParaRPr lang="en-US" sz="6399" b="1" spc="-255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AE1C471-3BF8-81C9-DD7E-0DB4F196CD0E}"/>
              </a:ext>
            </a:extLst>
          </p:cNvPr>
          <p:cNvSpPr txBox="1"/>
          <p:nvPr/>
        </p:nvSpPr>
        <p:spPr>
          <a:xfrm>
            <a:off x="1958279" y="3057333"/>
            <a:ext cx="12318528" cy="595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4740"/>
              </a:lnSpc>
              <a:buFont typeface="Arial"/>
              <a:buChar char="•"/>
            </a:pPr>
            <a:r>
              <a:rPr lang="en-US" sz="2600" b="1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Opettajien</a:t>
            </a:r>
            <a:r>
              <a:rPr lang="en-US" sz="2600" b="1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b="1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käytössä</a:t>
            </a:r>
          </a:p>
          <a:p>
            <a:pPr marL="457200" indent="-457200">
              <a:lnSpc>
                <a:spcPts val="4740"/>
              </a:lnSpc>
              <a:buFont typeface="Arial"/>
              <a:buChar char="•"/>
            </a:pP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Esim.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Omaehtoiset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reissut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koulutyöhön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liittyvä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poissaolo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jne</a:t>
            </a:r>
          </a:p>
          <a:p>
            <a:pPr marL="457200" indent="-457200">
              <a:lnSpc>
                <a:spcPts val="4740"/>
              </a:lnSpc>
              <a:buFont typeface="Arial"/>
              <a:buChar char="•"/>
            </a:pP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Huoltajat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voivat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käyttää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merkintöjä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terveyssyy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(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violetti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),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selvitetty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(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sininen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) ja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punainen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(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selvittämätön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).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Lisätietoruudukkoon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voi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kirjata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syy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n,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mutta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tarkempia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henkilötietoja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ei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ole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syytä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laittaa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.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Lisätietoruudun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näkee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vain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ryhmänohjaaja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ei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aineenope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ttajat</a:t>
            </a:r>
          </a:p>
          <a:p>
            <a:pPr marL="457200" indent="-457200">
              <a:lnSpc>
                <a:spcPts val="4740"/>
              </a:lnSpc>
              <a:buFont typeface="Arial"/>
              <a:buChar char="•"/>
            </a:pP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Muistutus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: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Teoriakoetta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tai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ajotunteja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EI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saa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suorittaa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oppituntien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aikana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ainoastaan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inssin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saa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tehdä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koulupäivän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aikana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jos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muuta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ajankohtaa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600" spc="158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ei</a:t>
            </a:r>
            <a:r>
              <a:rPr lang="en-US" sz="2600" spc="158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löydy</a:t>
            </a:r>
          </a:p>
          <a:p>
            <a:pPr>
              <a:lnSpc>
                <a:spcPts val="4740"/>
              </a:lnSpc>
            </a:pPr>
            <a:endParaRPr lang="en-US" sz="2633" spc="158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3744205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0777" y="593653"/>
            <a:ext cx="16746383" cy="9003278"/>
            <a:chOff x="0" y="0"/>
            <a:chExt cx="21753239" cy="11695090"/>
          </a:xfrm>
        </p:grpSpPr>
        <p:sp>
          <p:nvSpPr>
            <p:cNvPr id="3" name="Freeform 3"/>
            <p:cNvSpPr/>
            <p:nvPr/>
          </p:nvSpPr>
          <p:spPr>
            <a:xfrm>
              <a:off x="31750" y="31750"/>
              <a:ext cx="21688497" cy="11631590"/>
            </a:xfrm>
            <a:custGeom>
              <a:avLst/>
              <a:gdLst/>
              <a:ahLst/>
              <a:cxnLst/>
              <a:rect l="l" t="t" r="r" b="b"/>
              <a:pathLst>
                <a:path w="21688497" h="11631590">
                  <a:moveTo>
                    <a:pt x="21597029" y="11631590"/>
                  </a:moveTo>
                  <a:lnTo>
                    <a:pt x="92710" y="11631590"/>
                  </a:lnTo>
                  <a:cubicBezTo>
                    <a:pt x="41910" y="11631590"/>
                    <a:pt x="0" y="11589680"/>
                    <a:pt x="0" y="1153888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21595759" y="0"/>
                  </a:lnTo>
                  <a:cubicBezTo>
                    <a:pt x="21646559" y="0"/>
                    <a:pt x="21688468" y="41910"/>
                    <a:pt x="21688468" y="92710"/>
                  </a:cubicBezTo>
                  <a:lnTo>
                    <a:pt x="21688468" y="11537610"/>
                  </a:lnTo>
                  <a:cubicBezTo>
                    <a:pt x="21689740" y="11589680"/>
                    <a:pt x="21647829" y="11631590"/>
                    <a:pt x="21597029" y="1163159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21753240" cy="11695090"/>
            </a:xfrm>
            <a:custGeom>
              <a:avLst/>
              <a:gdLst/>
              <a:ahLst/>
              <a:cxnLst/>
              <a:rect l="l" t="t" r="r" b="b"/>
              <a:pathLst>
                <a:path w="21753240" h="11695090">
                  <a:moveTo>
                    <a:pt x="21628779" y="59690"/>
                  </a:moveTo>
                  <a:cubicBezTo>
                    <a:pt x="21664340" y="59690"/>
                    <a:pt x="21693549" y="88900"/>
                    <a:pt x="21693549" y="124460"/>
                  </a:cubicBezTo>
                  <a:lnTo>
                    <a:pt x="21693549" y="11570630"/>
                  </a:lnTo>
                  <a:cubicBezTo>
                    <a:pt x="21693549" y="11606190"/>
                    <a:pt x="21664340" y="11635400"/>
                    <a:pt x="21628779" y="11635400"/>
                  </a:cubicBezTo>
                  <a:lnTo>
                    <a:pt x="124460" y="11635400"/>
                  </a:lnTo>
                  <a:cubicBezTo>
                    <a:pt x="88900" y="11635400"/>
                    <a:pt x="59690" y="11606190"/>
                    <a:pt x="59690" y="1157063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21628779" y="59690"/>
                  </a:lnTo>
                  <a:moveTo>
                    <a:pt x="2162877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1570630"/>
                  </a:lnTo>
                  <a:cubicBezTo>
                    <a:pt x="0" y="11639210"/>
                    <a:pt x="55880" y="11695090"/>
                    <a:pt x="124460" y="11695090"/>
                  </a:cubicBezTo>
                  <a:lnTo>
                    <a:pt x="21628779" y="11695090"/>
                  </a:lnTo>
                  <a:cubicBezTo>
                    <a:pt x="21697359" y="11695090"/>
                    <a:pt x="21753240" y="11639210"/>
                    <a:pt x="21753240" y="11570630"/>
                  </a:cubicBezTo>
                  <a:lnTo>
                    <a:pt x="21753240" y="124460"/>
                  </a:lnTo>
                  <a:cubicBezTo>
                    <a:pt x="21753240" y="55880"/>
                    <a:pt x="21697359" y="0"/>
                    <a:pt x="21628779" y="0"/>
                  </a:cubicBezTo>
                  <a:close/>
                </a:path>
              </a:pathLst>
            </a:custGeom>
            <a:solidFill>
              <a:srgbClr val="191919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</p:grpSp>
      <p:sp>
        <p:nvSpPr>
          <p:cNvPr id="5" name="AutoShape 5"/>
          <p:cNvSpPr/>
          <p:nvPr/>
        </p:nvSpPr>
        <p:spPr>
          <a:xfrm>
            <a:off x="770846" y="1438466"/>
            <a:ext cx="16746311" cy="50892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>
            <a:defPPr>
              <a:defRPr lang="fi-FI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</p:txBody>
      </p:sp>
      <p:grpSp>
        <p:nvGrpSpPr>
          <p:cNvPr id="6" name="Group 6"/>
          <p:cNvGrpSpPr/>
          <p:nvPr/>
        </p:nvGrpSpPr>
        <p:grpSpPr>
          <a:xfrm>
            <a:off x="11061806" y="8344910"/>
            <a:ext cx="6254645" cy="1000611"/>
            <a:chOff x="0" y="0"/>
            <a:chExt cx="8339526" cy="1334148"/>
          </a:xfrm>
        </p:grpSpPr>
        <p:sp>
          <p:nvSpPr>
            <p:cNvPr id="7" name="Freeform 7"/>
            <p:cNvSpPr/>
            <p:nvPr/>
          </p:nvSpPr>
          <p:spPr>
            <a:xfrm>
              <a:off x="5049105" y="59687"/>
              <a:ext cx="1649784" cy="1237338"/>
            </a:xfrm>
            <a:custGeom>
              <a:avLst/>
              <a:gdLst/>
              <a:ahLst/>
              <a:cxnLst/>
              <a:rect l="l" t="t" r="r" b="b"/>
              <a:pathLst>
                <a:path w="1649784" h="1237338">
                  <a:moveTo>
                    <a:pt x="0" y="0"/>
                  </a:moveTo>
                  <a:lnTo>
                    <a:pt x="1649784" y="0"/>
                  </a:lnTo>
                  <a:lnTo>
                    <a:pt x="1649784" y="1237338"/>
                  </a:lnTo>
                  <a:lnTo>
                    <a:pt x="0" y="12373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130693"/>
              <a:ext cx="4910874" cy="1166333"/>
            </a:xfrm>
            <a:custGeom>
              <a:avLst/>
              <a:gdLst/>
              <a:ahLst/>
              <a:cxnLst/>
              <a:rect l="l" t="t" r="r" b="b"/>
              <a:pathLst>
                <a:path w="4910874" h="1166333">
                  <a:moveTo>
                    <a:pt x="0" y="0"/>
                  </a:moveTo>
                  <a:lnTo>
                    <a:pt x="4910874" y="0"/>
                  </a:lnTo>
                  <a:lnTo>
                    <a:pt x="4910874" y="1166332"/>
                  </a:lnTo>
                  <a:lnTo>
                    <a:pt x="0" y="1166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9" name="Freeform 9"/>
            <p:cNvSpPr/>
            <p:nvPr/>
          </p:nvSpPr>
          <p:spPr>
            <a:xfrm>
              <a:off x="7005378" y="0"/>
              <a:ext cx="1334148" cy="1334148"/>
            </a:xfrm>
            <a:custGeom>
              <a:avLst/>
              <a:gdLst/>
              <a:ahLst/>
              <a:cxnLst/>
              <a:rect l="l" t="t" r="r" b="b"/>
              <a:pathLst>
                <a:path w="1334148" h="1334148">
                  <a:moveTo>
                    <a:pt x="0" y="0"/>
                  </a:moveTo>
                  <a:lnTo>
                    <a:pt x="1334148" y="0"/>
                  </a:lnTo>
                  <a:lnTo>
                    <a:pt x="1334148" y="1334148"/>
                  </a:lnTo>
                  <a:lnTo>
                    <a:pt x="0" y="1334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20025" y="874749"/>
            <a:ext cx="307902" cy="30790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3C2EA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8963" tIns="38963" rIns="38963" bIns="38963" rtlCol="0" anchor="ctr"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60"/>
                </a:lnSpc>
              </a:pPr>
              <a:endParaRPr sz="18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20075" y="874749"/>
            <a:ext cx="307902" cy="30790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60682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8963" tIns="38963" rIns="38963" bIns="38963" rtlCol="0" anchor="ctr"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60"/>
                </a:lnSpc>
              </a:pPr>
              <a:endParaRPr sz="1800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919372" y="874749"/>
            <a:ext cx="307902" cy="30790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C64F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8963" tIns="38963" rIns="38963" bIns="38963" rtlCol="0" anchor="ctr"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60"/>
                </a:lnSpc>
              </a:pPr>
              <a:endParaRPr sz="180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14978" y="5305891"/>
            <a:ext cx="16725406" cy="4067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fi-FI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=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digihyvinvointia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tukevat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toimintaohjeet</a:t>
            </a:r>
            <a:endParaRPr lang="en-US" sz="4050" b="1" spc="50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>
              <a:lnSpc>
                <a:spcPct val="150000"/>
              </a:lnSpc>
            </a:pP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+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oppitunnit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opettajan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johdolla+itsenäisesti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+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opiskelijoiden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tehtävävihko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(</a:t>
            </a:r>
            <a:r>
              <a:rPr lang="en-US" sz="4050" b="1" spc="50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reflektointi</a:t>
            </a:r>
            <a:r>
              <a:rPr lang="en-US" sz="4050" b="1" spc="50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)</a:t>
            </a:r>
          </a:p>
          <a:p>
            <a:pPr>
              <a:lnSpc>
                <a:spcPts val="11901"/>
              </a:lnSpc>
            </a:pPr>
            <a:endParaRPr lang="en-US" sz="4050" b="1" spc="50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3" name="Freeform 23"/>
          <p:cNvSpPr/>
          <p:nvPr/>
        </p:nvSpPr>
        <p:spPr>
          <a:xfrm rot="549618">
            <a:off x="11799379" y="1717536"/>
            <a:ext cx="4780422" cy="4234088"/>
          </a:xfrm>
          <a:custGeom>
            <a:avLst/>
            <a:gdLst/>
            <a:ahLst/>
            <a:cxnLst/>
            <a:rect l="l" t="t" r="r" b="b"/>
            <a:pathLst>
              <a:path w="4780422" h="4234088">
                <a:moveTo>
                  <a:pt x="0" y="0"/>
                </a:moveTo>
                <a:lnTo>
                  <a:pt x="4780422" y="0"/>
                </a:lnTo>
                <a:lnTo>
                  <a:pt x="4780422" y="4234089"/>
                </a:lnTo>
                <a:lnTo>
                  <a:pt x="0" y="42340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>
            <a:defPPr>
              <a:defRPr lang="fi-FI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</p:txBody>
      </p:sp>
      <p:grpSp>
        <p:nvGrpSpPr>
          <p:cNvPr id="24" name="Group 24"/>
          <p:cNvGrpSpPr/>
          <p:nvPr/>
        </p:nvGrpSpPr>
        <p:grpSpPr>
          <a:xfrm>
            <a:off x="1674026" y="2602505"/>
            <a:ext cx="7469942" cy="1543050"/>
            <a:chOff x="0" y="0"/>
            <a:chExt cx="1967392" cy="4064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967392" cy="406400"/>
            </a:xfrm>
            <a:custGeom>
              <a:avLst/>
              <a:gdLst/>
              <a:ahLst/>
              <a:cxnLst/>
              <a:rect l="l" t="t" r="r" b="b"/>
              <a:pathLst>
                <a:path w="1967392" h="406400">
                  <a:moveTo>
                    <a:pt x="15546" y="0"/>
                  </a:moveTo>
                  <a:lnTo>
                    <a:pt x="1951846" y="0"/>
                  </a:lnTo>
                  <a:cubicBezTo>
                    <a:pt x="1960432" y="0"/>
                    <a:pt x="1967392" y="6960"/>
                    <a:pt x="1967392" y="15546"/>
                  </a:cubicBezTo>
                  <a:lnTo>
                    <a:pt x="1967392" y="390854"/>
                  </a:lnTo>
                  <a:cubicBezTo>
                    <a:pt x="1967392" y="394977"/>
                    <a:pt x="1965754" y="398931"/>
                    <a:pt x="1962839" y="401847"/>
                  </a:cubicBezTo>
                  <a:cubicBezTo>
                    <a:pt x="1959923" y="404762"/>
                    <a:pt x="1955969" y="406400"/>
                    <a:pt x="1951846" y="406400"/>
                  </a:cubicBezTo>
                  <a:lnTo>
                    <a:pt x="15546" y="406400"/>
                  </a:lnTo>
                  <a:cubicBezTo>
                    <a:pt x="11423" y="406400"/>
                    <a:pt x="7469" y="404762"/>
                    <a:pt x="4553" y="401847"/>
                  </a:cubicBezTo>
                  <a:cubicBezTo>
                    <a:pt x="1638" y="398931"/>
                    <a:pt x="0" y="394977"/>
                    <a:pt x="0" y="390854"/>
                  </a:cubicBezTo>
                  <a:lnTo>
                    <a:pt x="0" y="15546"/>
                  </a:lnTo>
                  <a:cubicBezTo>
                    <a:pt x="0" y="11423"/>
                    <a:pt x="1638" y="7469"/>
                    <a:pt x="4553" y="4553"/>
                  </a:cubicBezTo>
                  <a:cubicBezTo>
                    <a:pt x="7469" y="1638"/>
                    <a:pt x="11423" y="0"/>
                    <a:pt x="15546" y="0"/>
                  </a:cubicBezTo>
                  <a:close/>
                </a:path>
              </a:pathLst>
            </a:custGeom>
            <a:solidFill>
              <a:srgbClr val="83C2EA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967392" cy="454025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60"/>
                </a:lnSpc>
              </a:pPr>
              <a:endParaRPr sz="180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74026" y="3775088"/>
            <a:ext cx="9387782" cy="1543050"/>
            <a:chOff x="0" y="0"/>
            <a:chExt cx="2472502" cy="406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72502" cy="406400"/>
            </a:xfrm>
            <a:custGeom>
              <a:avLst/>
              <a:gdLst/>
              <a:ahLst/>
              <a:cxnLst/>
              <a:rect l="l" t="t" r="r" b="b"/>
              <a:pathLst>
                <a:path w="2472502" h="406400">
                  <a:moveTo>
                    <a:pt x="12370" y="0"/>
                  </a:moveTo>
                  <a:lnTo>
                    <a:pt x="2460132" y="0"/>
                  </a:lnTo>
                  <a:cubicBezTo>
                    <a:pt x="2463413" y="0"/>
                    <a:pt x="2466559" y="1303"/>
                    <a:pt x="2468879" y="3623"/>
                  </a:cubicBezTo>
                  <a:cubicBezTo>
                    <a:pt x="2471199" y="5943"/>
                    <a:pt x="2472502" y="9089"/>
                    <a:pt x="2472502" y="12370"/>
                  </a:cubicBezTo>
                  <a:lnTo>
                    <a:pt x="2472502" y="394030"/>
                  </a:lnTo>
                  <a:cubicBezTo>
                    <a:pt x="2472502" y="397311"/>
                    <a:pt x="2471199" y="400457"/>
                    <a:pt x="2468879" y="402777"/>
                  </a:cubicBezTo>
                  <a:cubicBezTo>
                    <a:pt x="2466559" y="405097"/>
                    <a:pt x="2463413" y="406400"/>
                    <a:pt x="2460132" y="406400"/>
                  </a:cubicBezTo>
                  <a:lnTo>
                    <a:pt x="12370" y="406400"/>
                  </a:lnTo>
                  <a:cubicBezTo>
                    <a:pt x="9089" y="406400"/>
                    <a:pt x="5943" y="405097"/>
                    <a:pt x="3623" y="402777"/>
                  </a:cubicBezTo>
                  <a:cubicBezTo>
                    <a:pt x="1303" y="400457"/>
                    <a:pt x="0" y="397311"/>
                    <a:pt x="0" y="394030"/>
                  </a:cubicBezTo>
                  <a:lnTo>
                    <a:pt x="0" y="12370"/>
                  </a:lnTo>
                  <a:cubicBezTo>
                    <a:pt x="0" y="9089"/>
                    <a:pt x="1303" y="5943"/>
                    <a:pt x="3623" y="3623"/>
                  </a:cubicBezTo>
                  <a:cubicBezTo>
                    <a:pt x="5943" y="1303"/>
                    <a:pt x="9089" y="0"/>
                    <a:pt x="12370" y="0"/>
                  </a:cubicBezTo>
                  <a:close/>
                </a:path>
              </a:pathLst>
            </a:custGeom>
            <a:solidFill>
              <a:srgbClr val="83C2EA"/>
            </a:solidFill>
          </p:spPr>
          <p:txBody>
            <a:bodyPr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80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2472502" cy="454025"/>
            </a:xfrm>
            <a:prstGeom prst="rect">
              <a:avLst/>
            </a:prstGeom>
          </p:spPr>
          <p:txBody>
            <a:bodyPr lIns="50801" tIns="50801" rIns="50801" bIns="50801" rtlCol="0" anchor="ctr"/>
            <a:lstStyle>
              <a:defPPr>
                <a:defRPr lang="fi-FI"/>
              </a:defPPr>
              <a:lvl1pPr marL="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371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057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7432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4290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148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86400" algn="l" defTabSz="1371600" rtl="0" eaLnBrk="1" latinLnBrk="0" hangingPunct="1">
                <a:defRPr sz="27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60"/>
                </a:lnSpc>
              </a:pPr>
              <a:endParaRPr sz="1800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71402" y="2567923"/>
            <a:ext cx="13329479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fi-FI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9860"/>
              </a:lnSpc>
            </a:pPr>
            <a:r>
              <a:rPr lang="en-US" sz="8499" b="1" spc="28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UNLOGGED- TOIMINTAMALLI </a:t>
            </a:r>
          </a:p>
        </p:txBody>
      </p:sp>
    </p:spTree>
    <p:extLst>
      <p:ext uri="{BB962C8B-B14F-4D97-AF65-F5344CB8AC3E}">
        <p14:creationId xmlns:p14="http://schemas.microsoft.com/office/powerpoint/2010/main" val="3406512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>
            <a:extLst>
              <a:ext uri="{FF2B5EF4-FFF2-40B4-BE49-F238E27FC236}">
                <a16:creationId xmlns:a16="http://schemas.microsoft.com/office/drawing/2014/main" id="{71047BB9-A559-4436-3E37-127C2503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lang="fi-FI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pic>
        <p:nvPicPr>
          <p:cNvPr id="14" name="Sisällön paikkamerkki 13">
            <a:extLst>
              <a:ext uri="{FF2B5EF4-FFF2-40B4-BE49-F238E27FC236}">
                <a16:creationId xmlns:a16="http://schemas.microsoft.com/office/drawing/2014/main" id="{9450B3C9-726D-A161-732F-B17CD56F74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27650" y="2738438"/>
            <a:ext cx="9741168" cy="475637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AD441C2B-B2AF-3A7B-B120-632DE08D6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69" y="130630"/>
            <a:ext cx="11961098" cy="2416694"/>
          </a:xfrm>
          <a:prstGeom prst="rect">
            <a:avLst/>
          </a:prstGeom>
        </p:spPr>
      </p:pic>
      <p:pic>
        <p:nvPicPr>
          <p:cNvPr id="20" name="Sisällön paikkamerkki 19">
            <a:extLst>
              <a:ext uri="{FF2B5EF4-FFF2-40B4-BE49-F238E27FC236}">
                <a16:creationId xmlns:a16="http://schemas.microsoft.com/office/drawing/2014/main" id="{88BE7AEA-57AB-D128-564E-8AC54CD7BC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10360855" y="3088692"/>
            <a:ext cx="7605043" cy="4095506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DBC5379B-FA00-4956-A19E-F3B3810B1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7359" y="6800850"/>
            <a:ext cx="2878526" cy="2684971"/>
          </a:xfrm>
          <a:prstGeom prst="rect">
            <a:avLst/>
          </a:prstGeom>
        </p:spPr>
      </p:pic>
      <p:pic>
        <p:nvPicPr>
          <p:cNvPr id="24" name="Kuva 23">
            <a:extLst>
              <a:ext uri="{FF2B5EF4-FFF2-40B4-BE49-F238E27FC236}">
                <a16:creationId xmlns:a16="http://schemas.microsoft.com/office/drawing/2014/main" id="{EB54584F-F655-C949-CD64-6A179AD7CB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1228" y="7638888"/>
            <a:ext cx="8879681" cy="264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57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5956-4C6A-AE42-D775-F6644C85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5629273"/>
            <a:ext cx="4936331" cy="3679031"/>
          </a:xfrm>
        </p:spPr>
        <p:txBody>
          <a:bodyPr anchor="ctr">
            <a:normAutofit/>
          </a:bodyPr>
          <a:lstStyle/>
          <a:p>
            <a:r>
              <a:rPr lang="en-US" sz="4600">
                <a:latin typeface="Open Sauce Bold"/>
                <a:ea typeface="Calibri"/>
                <a:cs typeface="Calibri"/>
              </a:rPr>
              <a:t>Jaksokohtaiset teemat ryhmänohjauksissa</a:t>
            </a:r>
            <a:endParaRPr lang="en-US" sz="4600">
              <a:latin typeface="Open Sauce 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C18ABD-B38A-14DA-90D4-58731B6703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128" r="2801" b="1"/>
          <a:stretch>
            <a:fillRect/>
          </a:stretch>
        </p:blipFill>
        <p:spPr>
          <a:xfrm>
            <a:off x="20" y="10"/>
            <a:ext cx="18287980" cy="556590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1A0F7-A755-C273-E700-1613E19CF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6011" y="6332660"/>
            <a:ext cx="11228119" cy="3679030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>
                <a:latin typeface="Open Sauce"/>
                <a:ea typeface="Calibri"/>
                <a:cs typeface="Arial"/>
              </a:rPr>
              <a:t>1)</a:t>
            </a:r>
            <a:r>
              <a:rPr lang="en-US">
                <a:latin typeface="Open Sauce"/>
                <a:ea typeface="Calibri"/>
                <a:cs typeface="Calibri"/>
              </a:rPr>
              <a:t> </a:t>
            </a:r>
            <a:r>
              <a:rPr lang="en-US" err="1">
                <a:latin typeface="Open Sauce"/>
              </a:rPr>
              <a:t>Ryhmäytyminen</a:t>
            </a:r>
            <a:r>
              <a:rPr lang="en-US">
                <a:latin typeface="Open Sauce"/>
              </a:rPr>
              <a:t> ja </a:t>
            </a:r>
            <a:r>
              <a:rPr lang="en-US" err="1">
                <a:latin typeface="Open Sauce"/>
              </a:rPr>
              <a:t>vuorovaikutustaidot</a:t>
            </a:r>
            <a:r>
              <a:rPr lang="en-US">
                <a:latin typeface="Open Sauce"/>
              </a:rPr>
              <a:t> </a:t>
            </a:r>
            <a:endParaRPr lang="en-US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Open Sauce"/>
              </a:rPr>
              <a:t>2) </a:t>
            </a:r>
            <a:r>
              <a:rPr lang="en-US" err="1">
                <a:latin typeface="Open Sauce"/>
              </a:rPr>
              <a:t>Hyvät</a:t>
            </a:r>
            <a:r>
              <a:rPr lang="en-US">
                <a:latin typeface="Open Sauce"/>
              </a:rPr>
              <a:t> </a:t>
            </a:r>
            <a:r>
              <a:rPr lang="en-US" err="1">
                <a:latin typeface="Open Sauce"/>
              </a:rPr>
              <a:t>valinnat</a:t>
            </a:r>
            <a:r>
              <a:rPr lang="en-US">
                <a:latin typeface="Open Sauce"/>
              </a:rPr>
              <a:t> </a:t>
            </a:r>
            <a:endParaRPr lang="en-US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Open Sauce"/>
              </a:rPr>
              <a:t>3) </a:t>
            </a:r>
            <a:r>
              <a:rPr lang="en-US" err="1">
                <a:latin typeface="Open Sauce"/>
              </a:rPr>
              <a:t>Rentoutuminen</a:t>
            </a:r>
            <a:r>
              <a:rPr lang="en-US">
                <a:latin typeface="Open Sauce"/>
              </a:rPr>
              <a:t> ja </a:t>
            </a:r>
            <a:r>
              <a:rPr lang="en-US" err="1">
                <a:latin typeface="Open Sauce"/>
              </a:rPr>
              <a:t>läsnäolotaidot</a:t>
            </a:r>
            <a:r>
              <a:rPr lang="en-US">
                <a:latin typeface="Open Sauce"/>
              </a:rPr>
              <a:t> </a:t>
            </a:r>
            <a:endParaRPr lang="en-US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Open Sauce"/>
              </a:rPr>
              <a:t>4) Tasa-arvo ja </a:t>
            </a:r>
            <a:r>
              <a:rPr lang="en-US" err="1">
                <a:latin typeface="Open Sauce"/>
              </a:rPr>
              <a:t>yhdenvertaisuus</a:t>
            </a:r>
            <a:r>
              <a:rPr lang="en-US">
                <a:latin typeface="Open Sauce"/>
              </a:rPr>
              <a:t> </a:t>
            </a:r>
            <a:endParaRPr lang="en-US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Open Sauce"/>
              </a:rPr>
              <a:t>5) </a:t>
            </a:r>
            <a:r>
              <a:rPr lang="en-US" err="1">
                <a:latin typeface="Open Sauce"/>
              </a:rPr>
              <a:t>Onnellisuus</a:t>
            </a:r>
            <a:r>
              <a:rPr lang="en-US">
                <a:latin typeface="Open Sauce"/>
              </a:rPr>
              <a:t> ja </a:t>
            </a:r>
            <a:r>
              <a:rPr lang="en-US" err="1">
                <a:latin typeface="Open Sauce"/>
              </a:rPr>
              <a:t>vahvuustaidot</a:t>
            </a:r>
            <a:endParaRPr lang="en-US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endParaRPr lang="en-US" sz="2700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700">
                <a:latin typeface="Open Sauce"/>
                <a:ea typeface="Calibri"/>
                <a:cs typeface="Calibri"/>
                <a:hlinkClick r:id="rId3"/>
              </a:rPr>
              <a:t>https://www.ouka.fi/laanilan-lukio/hyvinvointipolku</a:t>
            </a:r>
            <a:r>
              <a:rPr lang="en-US" sz="2700">
                <a:latin typeface="Open Sauce"/>
                <a:ea typeface="Calibri"/>
                <a:cs typeface="Calibri"/>
              </a:rPr>
              <a:t> </a:t>
            </a:r>
            <a:endParaRPr lang="en-US"/>
          </a:p>
          <a:p>
            <a:pPr marL="0" indent="0">
              <a:buNone/>
            </a:pPr>
            <a:endParaRPr lang="en-US" sz="2700">
              <a:latin typeface="Open Sauce"/>
              <a:ea typeface="Calibri"/>
              <a:cs typeface="Calibri"/>
            </a:endParaRPr>
          </a:p>
          <a:p>
            <a:pPr marL="0" indent="0">
              <a:buNone/>
            </a:pPr>
            <a:endParaRPr lang="en-US" sz="2700">
              <a:latin typeface="Open Sauce"/>
              <a:ea typeface="Calibri"/>
              <a:cs typeface="Calibri"/>
            </a:endParaRPr>
          </a:p>
          <a:p>
            <a:endParaRPr lang="en-US" sz="27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826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A8734-214F-93DE-1E1C-47F5CB6EA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9108C71-6FC4-5F05-8FFD-4D3A0FB53E58}"/>
              </a:ext>
            </a:extLst>
          </p:cNvPr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6AB9B60-9452-20F9-4B96-6E68445C6F29}"/>
              </a:ext>
            </a:extLst>
          </p:cNvPr>
          <p:cNvSpPr txBox="1"/>
          <p:nvPr/>
        </p:nvSpPr>
        <p:spPr>
          <a:xfrm>
            <a:off x="981075" y="3552136"/>
            <a:ext cx="16213092" cy="4595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fi-FI" sz="2800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Nuoren lähin ja ensimmäinen tuki lukio-opintojen aikana</a:t>
            </a:r>
            <a:endParaRPr lang="en-US" sz="2800" spc="157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742950" lvl="1" indent="-28575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 b="1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Tukee ja ohjaa</a:t>
            </a:r>
            <a:endParaRPr lang="en-US" sz="2400" spc="157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742950" lvl="1" indent="-28575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 b="1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Perehdyttää</a:t>
            </a:r>
            <a:endParaRPr lang="en-US" sz="2400" spc="157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742950" lvl="1" indent="-28575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 b="1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Ryhmäyttää</a:t>
            </a:r>
            <a:endParaRPr lang="en-US" sz="2400" spc="157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742950" lvl="1" indent="-28575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 b="1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Seuraa opintoja</a:t>
            </a:r>
            <a:endParaRPr lang="en-US" sz="2400" spc="157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742950" lvl="1" indent="-28575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fi-FI" sz="2400" b="1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Tiedottaa</a:t>
            </a:r>
            <a:endParaRPr lang="fi-FI" sz="2400" spc="157">
              <a:solidFill>
                <a:srgbClr val="000000"/>
              </a:solidFill>
              <a:latin typeface="Open Sauce Bold"/>
              <a:ea typeface="Calibri"/>
              <a:cs typeface="Calibri"/>
            </a:endParaRPr>
          </a:p>
          <a:p>
            <a:pPr marL="285750" indent="-28575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fi-FI" sz="2800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Yhteys Wilman kautta</a:t>
            </a:r>
          </a:p>
          <a:p>
            <a:pPr marL="457200" indent="-4572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fi-FI" sz="2800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Nuoren ei tarvitse miettiä, mikä olisi tarpeeksi iso asia kysyä. Kannustamme kysymään aina, jos joku asia on yhtään epäselvä. Myös kotiväki saa olla yhteydessä ryhmänohjaajaan matalalla kynnyksellä!</a:t>
            </a:r>
          </a:p>
          <a:p>
            <a:pPr marL="457200" indent="-4572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fi-FI" sz="2800" spc="157">
                <a:solidFill>
                  <a:srgbClr val="000000"/>
                </a:solidFill>
                <a:latin typeface="Open Sauce Bold"/>
                <a:ea typeface="Calibri"/>
                <a:cs typeface="Calibri"/>
              </a:rPr>
              <a:t>Ryhmänohjaajan kanssa tiiviisti yhteistyössä toimivat opot, erityisopettajat, kuraattorit, psykologit ja terveydenhoitajat.</a:t>
            </a:r>
            <a:r>
              <a:rPr lang="fi-FI" sz="2400" spc="157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B452D07-CF78-8688-D31B-FE578D318547}"/>
              </a:ext>
            </a:extLst>
          </p:cNvPr>
          <p:cNvSpPr txBox="1"/>
          <p:nvPr/>
        </p:nvSpPr>
        <p:spPr>
          <a:xfrm>
            <a:off x="981075" y="817663"/>
            <a:ext cx="6133199" cy="1937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50" b="1" spc="-255" err="1">
                <a:solidFill>
                  <a:srgbClr val="000000"/>
                </a:solidFill>
                <a:latin typeface="Open Sauce Bold"/>
                <a:sym typeface="Open Sauce Bold"/>
              </a:rPr>
              <a:t>Ryhmänohjaajan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sym typeface="Open Sauce Bold"/>
              </a:rPr>
              <a:t>rooli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232138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4818D7-0C50-59F2-75EF-460B6EC3B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46CEE0FD-94B4-9B44-8E93-3BD7986089C7}"/>
              </a:ext>
            </a:extLst>
          </p:cNvPr>
          <p:cNvSpPr/>
          <p:nvPr/>
        </p:nvSpPr>
        <p:spPr>
          <a:xfrm>
            <a:off x="933450" y="928973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A8D128B1-6C84-4460-76DC-21FC342D795E}"/>
              </a:ext>
            </a:extLst>
          </p:cNvPr>
          <p:cNvSpPr txBox="1"/>
          <p:nvPr/>
        </p:nvSpPr>
        <p:spPr>
          <a:xfrm>
            <a:off x="937943" y="817663"/>
            <a:ext cx="8181972" cy="1937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50" b="1" spc="-255">
                <a:solidFill>
                  <a:srgbClr val="000000"/>
                </a:solidFill>
                <a:latin typeface="Open Sauce Bold"/>
                <a:sym typeface="Open Sauce Bold"/>
              </a:rPr>
              <a:t>Muu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sym typeface="Open Sauce Bold"/>
              </a:rPr>
              <a:t>opiskelua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sym typeface="Open Sauce Bold"/>
              </a:rPr>
              <a:t>tukeva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sym typeface="Open Sauce Bold"/>
              </a:rPr>
              <a:t>toiminta</a:t>
            </a:r>
            <a:endParaRPr lang="en-US" sz="6350" b="1" spc="-255" err="1">
              <a:latin typeface="Open Sauce Bold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473E098B-6B11-6AA9-61BA-068DEE358E9A}"/>
              </a:ext>
            </a:extLst>
          </p:cNvPr>
          <p:cNvSpPr txBox="1"/>
          <p:nvPr/>
        </p:nvSpPr>
        <p:spPr>
          <a:xfrm>
            <a:off x="474986" y="2942682"/>
            <a:ext cx="15781772" cy="6556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Checkpoint,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pakollinen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Ryhmänohjaukset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pakollinen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Tukiopetus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kysytään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itse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opettajalta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LaanilaPassi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67055" lvl="1" indent="-283210">
              <a:lnSpc>
                <a:spcPts val="4731"/>
              </a:lnSpc>
              <a:buFont typeface="Arial"/>
              <a:buChar char="•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Opiskelijan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ohjaus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- ja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tukipalvelut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yhteystiedot</a:t>
            </a:r>
            <a:r>
              <a:rPr lang="en-US" sz="2800" spc="157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kotisivulla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1024255" lvl="2" indent="-283210">
              <a:lnSpc>
                <a:spcPts val="4731"/>
              </a:lnSpc>
              <a:buFont typeface="Wingdings"/>
              <a:buChar char="§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Kuraattori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1024255" lvl="2" indent="-283210">
              <a:lnSpc>
                <a:spcPts val="4731"/>
              </a:lnSpc>
              <a:buFont typeface="Wingdings"/>
              <a:buChar char="§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Psykologi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1024255" lvl="2" indent="-283210">
              <a:lnSpc>
                <a:spcPts val="4731"/>
              </a:lnSpc>
              <a:buFont typeface="Wingdings"/>
              <a:buChar char="§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Terveydenhuolto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1024255" lvl="2" indent="-283210">
              <a:lnSpc>
                <a:spcPts val="4731"/>
              </a:lnSpc>
              <a:buFont typeface="Wingdings"/>
              <a:buChar char="§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Erityisopetus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1024255" lvl="2" indent="-283210">
              <a:lnSpc>
                <a:spcPts val="4731"/>
              </a:lnSpc>
              <a:buFont typeface="Wingdings"/>
              <a:buChar char="§"/>
            </a:pPr>
            <a:r>
              <a:rPr lang="en-US" sz="2800" spc="157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Opinto-ohjaus</a:t>
            </a:r>
            <a:endParaRPr lang="en-US" sz="2800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>
              <a:lnSpc>
                <a:spcPts val="4731"/>
              </a:lnSpc>
            </a:pPr>
            <a:endParaRPr lang="en-US" sz="2628" spc="157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</p:txBody>
      </p:sp>
      <p:pic>
        <p:nvPicPr>
          <p:cNvPr id="5" name="Picture 4" title="Lähikuva hansikoituista käsistä ulkona lumessa, luoden sydämen muodon käsien avulla">
            <a:extLst>
              <a:ext uri="{FF2B5EF4-FFF2-40B4-BE49-F238E27FC236}">
                <a16:creationId xmlns:a16="http://schemas.microsoft.com/office/drawing/2014/main" id="{67B52A63-5B73-97D9-4F28-5EA3B3EB9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6956" y="1784231"/>
            <a:ext cx="5020239" cy="3375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11492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7AEE8-3198-1852-1F79-B08478D22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313" y="274638"/>
            <a:ext cx="15971807" cy="1143000"/>
          </a:xfrm>
        </p:spPr>
        <p:txBody>
          <a:bodyPr/>
          <a:lstStyle/>
          <a:p>
            <a:r>
              <a:rPr lang="en-US" err="1">
                <a:ea typeface="Calibri"/>
                <a:cs typeface="Calibri"/>
              </a:rPr>
              <a:t>Opiskelijoiden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toiveita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kotiväelle</a:t>
            </a:r>
            <a:r>
              <a:rPr lang="en-US">
                <a:ea typeface="Calibri"/>
                <a:cs typeface="Calibri"/>
              </a:rPr>
              <a:t> </a:t>
            </a:r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5BB492C-61D1-67F4-4953-FCC7BAB54F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46052" y="1412874"/>
            <a:ext cx="6193253" cy="8743095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F7C10F-682D-CC83-99B8-219594459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469679" y="2204184"/>
            <a:ext cx="8262081" cy="736563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>
                <a:latin typeface="Aptos"/>
              </a:rPr>
              <a:t>Keräsimme </a:t>
            </a:r>
            <a:r>
              <a:rPr lang="en-US" sz="3200" err="1">
                <a:latin typeface="Aptos"/>
              </a:rPr>
              <a:t>syksyn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alussa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ykkösten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opotunneilla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anonyymisti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opiskelijoilta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ylös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toiveita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heidän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huoltajilleen</a:t>
            </a:r>
            <a:r>
              <a:rPr lang="en-US" sz="3200">
                <a:latin typeface="Aptos"/>
              </a:rPr>
              <a:t>. </a:t>
            </a:r>
            <a:endParaRPr lang="en-US" sz="3200">
              <a:latin typeface="Aptos"/>
              <a:ea typeface="Calibri"/>
              <a:cs typeface="Calibri"/>
            </a:endParaRPr>
          </a:p>
          <a:p>
            <a:r>
              <a:rPr lang="en-US" sz="3200" err="1">
                <a:latin typeface="Aptos"/>
              </a:rPr>
              <a:t>Kysymys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oli</a:t>
            </a:r>
            <a:r>
              <a:rPr lang="en-US" sz="3200">
                <a:latin typeface="Aptos"/>
              </a:rPr>
              <a:t> : Miten </a:t>
            </a:r>
            <a:r>
              <a:rPr lang="en-US" sz="3200" err="1">
                <a:latin typeface="Aptos"/>
              </a:rPr>
              <a:t>huoltajat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voisivat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tukea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teidän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hyvinvointia</a:t>
            </a:r>
            <a:r>
              <a:rPr lang="en-US" sz="3200">
                <a:latin typeface="Aptos"/>
              </a:rPr>
              <a:t> ja </a:t>
            </a:r>
            <a:r>
              <a:rPr lang="en-US" sz="3200" err="1">
                <a:latin typeface="Aptos"/>
              </a:rPr>
              <a:t>kouluarkea</a:t>
            </a:r>
            <a:r>
              <a:rPr lang="en-US" sz="3200">
                <a:latin typeface="Aptos"/>
              </a:rPr>
              <a:t>? </a:t>
            </a:r>
            <a:endParaRPr lang="en-US" sz="32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800">
              <a:latin typeface="Aptos"/>
            </a:endParaRPr>
          </a:p>
          <a:p>
            <a:endParaRPr lang="en-US" sz="3200">
              <a:latin typeface="Aptos"/>
            </a:endParaRPr>
          </a:p>
          <a:p>
            <a:r>
              <a:rPr lang="en-US" sz="3200" err="1">
                <a:latin typeface="Aptos"/>
              </a:rPr>
              <a:t>Terkkuihin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voi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lisätä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vielä</a:t>
            </a:r>
            <a:r>
              <a:rPr lang="en-US" sz="3200">
                <a:latin typeface="Aptos"/>
              </a:rPr>
              <a:t>, </a:t>
            </a:r>
            <a:r>
              <a:rPr lang="en-US" sz="3200" err="1">
                <a:latin typeface="Aptos"/>
              </a:rPr>
              <a:t>että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myös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huoltajat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voivat</a:t>
            </a:r>
            <a:r>
              <a:rPr lang="en-US" sz="3200">
                <a:latin typeface="Aptos"/>
              </a:rPr>
              <a:t> olla </a:t>
            </a:r>
            <a:r>
              <a:rPr lang="en-US" sz="3200" err="1">
                <a:latin typeface="Aptos"/>
              </a:rPr>
              <a:t>meihin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opiskeluhuollon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ihmisiin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matalalla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kynnyksellä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yhteydessä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jos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huoli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omasta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nuoresta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herää</a:t>
            </a:r>
            <a:r>
              <a:rPr lang="en-US" sz="3200">
                <a:latin typeface="Aptos"/>
              </a:rPr>
              <a:t>. 🙂</a:t>
            </a:r>
          </a:p>
          <a:p>
            <a:endParaRPr lang="en-US" sz="3200">
              <a:latin typeface="Aptos"/>
            </a:endParaRPr>
          </a:p>
          <a:p>
            <a:pPr marL="0" indent="0">
              <a:buNone/>
            </a:pPr>
            <a:r>
              <a:rPr lang="en-US" sz="3200">
                <a:latin typeface="Aptos"/>
              </a:rPr>
              <a:t>t. </a:t>
            </a:r>
            <a:r>
              <a:rPr lang="en-US" sz="3200" err="1">
                <a:latin typeface="Aptos"/>
              </a:rPr>
              <a:t>Opiskeluhuollon</a:t>
            </a:r>
            <a:r>
              <a:rPr lang="en-US" sz="3200">
                <a:latin typeface="Aptos"/>
              </a:rPr>
              <a:t> </a:t>
            </a:r>
            <a:r>
              <a:rPr lang="en-US" sz="3200" err="1">
                <a:latin typeface="Aptos"/>
              </a:rPr>
              <a:t>väki</a:t>
            </a:r>
            <a:r>
              <a:rPr lang="en-US" sz="3200">
                <a:latin typeface="Apto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7692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81075" y="978400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/>
          <p:cNvSpPr txBox="1"/>
          <p:nvPr/>
        </p:nvSpPr>
        <p:spPr>
          <a:xfrm>
            <a:off x="981075" y="817663"/>
            <a:ext cx="11637388" cy="191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79"/>
              </a:lnSpc>
            </a:pP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Loppuvuoden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tapahtumakalenterin</a:t>
            </a:r>
            <a:r>
              <a:rPr lang="en-US" sz="6350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50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poiminnat</a:t>
            </a:r>
            <a:endParaRPr lang="en-US" sz="6399" b="1" spc="-255" err="1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59799" y="2978241"/>
            <a:ext cx="15818461" cy="6561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3.11.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ryhmänohjaus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todistusten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jako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4.11.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itsenäisen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opiskelun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päivä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6.11.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uusintakoetilaisuus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ilmoittautuminen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kotisivuilla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9.11. checkpoint</a:t>
            </a: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23.11.-2.12.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päättöviikko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päivät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lähtökohtaisesti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9-14</a:t>
            </a: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3.12.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ryhmänohjaus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4.12.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itsenäisyysjuhla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ja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ylioppilasjuhla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poikkeusaikataulut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10.12.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rehtorin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aamukahvi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huoltajille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21.12.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oppitunnit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päättyvät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aiemmin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,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pikkujoulut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koululla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20:00 ja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jouluinen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yökirkko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Oulujoen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kirkossa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23:00,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kotijoukot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myös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tervetulleita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22.12.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vapaapäivä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  <a:p>
            <a:pPr marL="518160" lvl="1" indent="-259080" algn="l">
              <a:lnSpc>
                <a:spcPts val="4320"/>
              </a:lnSpc>
              <a:buFont typeface="Arial"/>
              <a:buChar char="•"/>
            </a:pP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7.1.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kevätlukukausi</a:t>
            </a:r>
            <a:r>
              <a:rPr lang="en-US" sz="2800" spc="144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 </a:t>
            </a:r>
            <a:r>
              <a:rPr lang="en-US" sz="2800" spc="144" err="1">
                <a:solidFill>
                  <a:srgbClr val="000000"/>
                </a:solidFill>
                <a:latin typeface="Open Sauce"/>
                <a:ea typeface="Open Sauce"/>
                <a:cs typeface="Open Sauce"/>
              </a:rPr>
              <a:t>alkaa</a:t>
            </a:r>
            <a:endParaRPr lang="en-US" sz="2800" spc="144">
              <a:solidFill>
                <a:srgbClr val="000000"/>
              </a:solidFill>
              <a:latin typeface="Open Sauce"/>
              <a:ea typeface="Open Sauce"/>
              <a:cs typeface="Open Sauc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DD0328-447F-5C4D-0542-9A368DE06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43573BC-8505-CF08-6B22-AB022A285905}"/>
              </a:ext>
            </a:extLst>
          </p:cNvPr>
          <p:cNvSpPr/>
          <p:nvPr/>
        </p:nvSpPr>
        <p:spPr>
          <a:xfrm>
            <a:off x="981075" y="9784002"/>
            <a:ext cx="15781772" cy="1905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i-FI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F493510-E661-1ACF-2266-5EA750BBFCC4}"/>
              </a:ext>
            </a:extLst>
          </p:cNvPr>
          <p:cNvSpPr txBox="1"/>
          <p:nvPr/>
        </p:nvSpPr>
        <p:spPr>
          <a:xfrm>
            <a:off x="981075" y="817663"/>
            <a:ext cx="10140006" cy="1916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Usein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esitettyjä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kysymyksiä</a:t>
            </a:r>
            <a:r>
              <a:rPr lang="en-US" sz="6399" b="1" spc="-2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ja </a:t>
            </a:r>
            <a:r>
              <a:rPr lang="en-US" sz="6399" b="1" spc="-255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pohdintoja</a:t>
            </a:r>
            <a:endParaRPr lang="en-US" sz="6399" b="1" spc="-255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40C1DDE3-24DB-67F7-BF88-AA1A62D551A1}"/>
              </a:ext>
            </a:extLst>
          </p:cNvPr>
          <p:cNvSpPr txBox="1"/>
          <p:nvPr/>
        </p:nvSpPr>
        <p:spPr>
          <a:xfrm>
            <a:off x="983289" y="3107637"/>
            <a:ext cx="15494971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en-US" sz="3200"/>
              <a:t>​</a:t>
            </a:r>
            <a:r>
              <a:rPr lang="fi-FI" sz="3200"/>
              <a:t>Nuorten jaksaminen: uni, harrastukset, töiden teko,</a:t>
            </a:r>
            <a:r>
              <a:rPr lang="en-US" sz="3200"/>
              <a:t> </a:t>
            </a:r>
            <a:r>
              <a:rPr lang="fi-FI" sz="3200"/>
              <a:t>nopea etenemistahti tunneilla, läksyjen määrä, korkeat odotukset/paineet, oppiaineiden priorisointi, tukeminen kotona koulutehtävissä</a:t>
            </a:r>
          </a:p>
          <a:p>
            <a:pPr fontAlgn="base"/>
            <a:r>
              <a:rPr lang="en-US" sz="3200"/>
              <a:t>​</a:t>
            </a:r>
          </a:p>
          <a:p>
            <a:pPr lvl="0" fontAlgn="base"/>
            <a:r>
              <a:rPr lang="fi-FI" sz="3200"/>
              <a:t>Miten opiskelijat ja vanhemmat ovat kokeneet opiskelun koneella?</a:t>
            </a:r>
            <a:r>
              <a:rPr lang="en-US" sz="3200"/>
              <a:t>​</a:t>
            </a:r>
            <a:endParaRPr lang="en-US" sz="3200">
              <a:ea typeface="Calibri"/>
              <a:cs typeface="Calibri"/>
            </a:endParaRPr>
          </a:p>
          <a:p>
            <a:pPr lvl="0" fontAlgn="base"/>
            <a:endParaRPr lang="en-US" sz="3200"/>
          </a:p>
          <a:p>
            <a:pPr lvl="0" fontAlgn="base"/>
            <a:r>
              <a:rPr lang="fi-FI" sz="3200"/>
              <a:t>Ovatko tekniset ongelmatilanteet yleisiä ja olisiko näihin vinkkejä?</a:t>
            </a:r>
            <a:r>
              <a:rPr lang="en-US" sz="3200"/>
              <a:t>​</a:t>
            </a:r>
          </a:p>
          <a:p>
            <a:pPr lvl="0" fontAlgn="base"/>
            <a:endParaRPr lang="en-US" sz="3200"/>
          </a:p>
          <a:p>
            <a:pPr lvl="0" fontAlgn="base"/>
            <a:r>
              <a:rPr lang="fi-FI" sz="3200"/>
              <a:t>Käydäänkö kokeiden ratkaisut ja arviointi läpi koulussa opiskelijoiden kanssa ja onko näitä mahdollista käydä läpi kotona?</a:t>
            </a:r>
            <a:r>
              <a:rPr lang="en-US" sz="3200"/>
              <a:t>​</a:t>
            </a:r>
          </a:p>
          <a:p>
            <a:pPr lvl="0" fontAlgn="base"/>
            <a:endParaRPr lang="en-US" sz="3200"/>
          </a:p>
          <a:p>
            <a:pPr lvl="0" fontAlgn="base"/>
            <a:r>
              <a:rPr lang="fi-FI" sz="3200"/>
              <a:t>Vapaata keskustelua ja kysymyksiä</a:t>
            </a:r>
            <a:r>
              <a:rPr lang="en-US" sz="320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24733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F8CC5-96C4-3327-025F-6C54706E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4921" y="2260775"/>
            <a:ext cx="5601021" cy="5349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700" b="1" err="1"/>
              <a:t>Mikä</a:t>
            </a:r>
            <a:r>
              <a:rPr lang="en-US" sz="5700" b="1"/>
              <a:t> on </a:t>
            </a:r>
            <a:r>
              <a:rPr lang="en-US" sz="5700" b="1" err="1"/>
              <a:t>yksi</a:t>
            </a:r>
            <a:r>
              <a:rPr lang="en-US" sz="5700" b="1"/>
              <a:t> </a:t>
            </a:r>
            <a:r>
              <a:rPr lang="en-US" sz="5700" b="1" err="1"/>
              <a:t>asia</a:t>
            </a:r>
            <a:r>
              <a:rPr lang="en-US" sz="5700" b="1"/>
              <a:t>, jota </a:t>
            </a:r>
            <a:r>
              <a:rPr lang="en-US" sz="5700" b="1" err="1"/>
              <a:t>haluat</a:t>
            </a:r>
            <a:r>
              <a:rPr lang="en-US" sz="5700" b="1"/>
              <a:t> </a:t>
            </a:r>
            <a:r>
              <a:rPr lang="en-US" sz="5700" b="1" err="1"/>
              <a:t>tämän</a:t>
            </a:r>
            <a:r>
              <a:rPr lang="en-US" sz="5700" b="1"/>
              <a:t> </a:t>
            </a:r>
            <a:r>
              <a:rPr lang="en-US" sz="5700" b="1" err="1"/>
              <a:t>illan</a:t>
            </a:r>
            <a:r>
              <a:rPr lang="en-US" sz="5700" b="1"/>
              <a:t> </a:t>
            </a:r>
            <a:r>
              <a:rPr lang="en-US" sz="5700" b="1" err="1"/>
              <a:t>jälkeen</a:t>
            </a:r>
            <a:r>
              <a:rPr lang="en-US" sz="5700" b="1"/>
              <a:t> </a:t>
            </a:r>
            <a:r>
              <a:rPr lang="en-US" sz="5700" b="1" err="1"/>
              <a:t>kysyä</a:t>
            </a:r>
            <a:r>
              <a:rPr lang="en-US" sz="5700" b="1"/>
              <a:t> tai </a:t>
            </a:r>
            <a:r>
              <a:rPr lang="en-US" sz="5700" b="1" err="1"/>
              <a:t>sanoa</a:t>
            </a:r>
            <a:r>
              <a:rPr lang="en-US" sz="5700" b="1"/>
              <a:t> </a:t>
            </a:r>
            <a:r>
              <a:rPr lang="en-US" sz="5700" b="1" err="1"/>
              <a:t>omalle</a:t>
            </a:r>
            <a:r>
              <a:rPr lang="en-US" sz="5700" b="1"/>
              <a:t> </a:t>
            </a:r>
            <a:r>
              <a:rPr lang="en-US" sz="5700" b="1" err="1"/>
              <a:t>nuorellesi</a:t>
            </a:r>
            <a:r>
              <a:rPr lang="en-US" sz="5700" b="1"/>
              <a:t>?</a:t>
            </a:r>
            <a:endParaRPr lang="en-US" sz="5700">
              <a:ea typeface="Calibri"/>
              <a:cs typeface="Calibri"/>
            </a:endParaRPr>
          </a:p>
          <a:p>
            <a:pPr algn="l">
              <a:lnSpc>
                <a:spcPct val="90000"/>
              </a:lnSpc>
            </a:pPr>
            <a:endParaRPr lang="en-US" sz="570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3FF095-B2D7-8872-CA4F-9266C6FBB1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r="23231"/>
          <a:stretch>
            <a:fillRect/>
          </a:stretch>
        </p:blipFill>
        <p:spPr>
          <a:xfrm>
            <a:off x="7967553" y="10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24562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05766" y="2578430"/>
            <a:ext cx="15864311" cy="1413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61"/>
              </a:lnSpc>
            </a:pP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Seuraava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vanhempainilta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toisen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lukiovuoden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syyslukukaudella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. </a:t>
            </a:r>
            <a:endParaRPr lang="en-US" sz="4400" spc="-564">
              <a:solidFill>
                <a:srgbClr val="000000"/>
              </a:solidFill>
              <a:latin typeface="Verdana Pro"/>
              <a:ea typeface="Ablation"/>
              <a:cs typeface="Ablation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2879" y="4599358"/>
            <a:ext cx="16621362" cy="3079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161"/>
              </a:lnSpc>
            </a:pP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Reksin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aamukahvit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 10.12., 24.2. ja 11.5.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klo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 7:30-9:00 </a:t>
            </a: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  <a:sym typeface="Ablation"/>
              </a:rPr>
              <a:t>ruokalassa</a:t>
            </a:r>
            <a:endParaRPr lang="en-US" sz="4400" spc="-564">
              <a:solidFill>
                <a:srgbClr val="000000"/>
              </a:solidFill>
              <a:latin typeface="Verdana Pro"/>
              <a:ea typeface="Ablation"/>
              <a:cs typeface="Ablation"/>
            </a:endParaRPr>
          </a:p>
          <a:p>
            <a:pPr algn="ctr">
              <a:lnSpc>
                <a:spcPts val="13161"/>
              </a:lnSpc>
            </a:pPr>
            <a:r>
              <a:rPr lang="en-US" sz="4400" spc="-564" err="1">
                <a:solidFill>
                  <a:srgbClr val="000000"/>
                </a:solidFill>
                <a:latin typeface="Verdana Pro"/>
                <a:ea typeface="Ablation"/>
                <a:cs typeface="Ablation"/>
              </a:rPr>
              <a:t>Tervetuloa</a:t>
            </a:r>
            <a:r>
              <a:rPr lang="en-US" sz="4400" spc="-564">
                <a:solidFill>
                  <a:srgbClr val="000000"/>
                </a:solidFill>
                <a:latin typeface="Verdana Pro"/>
                <a:ea typeface="Ablation"/>
                <a:cs typeface="Ablation"/>
              </a:rPr>
              <a:t>!</a:t>
            </a:r>
          </a:p>
        </p:txBody>
      </p:sp>
      <p:pic>
        <p:nvPicPr>
          <p:cNvPr id="5" name="Kuva 3">
            <a:extLst>
              <a:ext uri="{FF2B5EF4-FFF2-40B4-BE49-F238E27FC236}">
                <a16:creationId xmlns:a16="http://schemas.microsoft.com/office/drawing/2014/main" id="{DD406D52-3829-D795-6E3A-F02A0E7225A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73" y="6457720"/>
            <a:ext cx="4093008" cy="32313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27551743141444D94F8DEF25780D344" ma:contentTypeVersion="15" ma:contentTypeDescription="Luo uusi asiakirja." ma:contentTypeScope="" ma:versionID="8b4799902cc91359cf40d5bb2ad4082a">
  <xsd:schema xmlns:xsd="http://www.w3.org/2001/XMLSchema" xmlns:xs="http://www.w3.org/2001/XMLSchema" xmlns:p="http://schemas.microsoft.com/office/2006/metadata/properties" xmlns:ns2="ce0d2ff1-2e55-420a-834d-2835a3c3f4bf" xmlns:ns3="d72399ba-2aa0-4cf2-8f96-b0e14436cd87" targetNamespace="http://schemas.microsoft.com/office/2006/metadata/properties" ma:root="true" ma:fieldsID="b82854a58c2fbdd2a1dcafdf01d80ec2" ns2:_="" ns3:_="">
    <xsd:import namespace="ce0d2ff1-2e55-420a-834d-2835a3c3f4bf"/>
    <xsd:import namespace="d72399ba-2aa0-4cf2-8f96-b0e14436cd8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0d2ff1-2e55-420a-834d-2835a3c3f4b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Kuvien tunnisteet" ma:readOnly="false" ma:fieldId="{5cf76f15-5ced-4ddc-b409-7134ff3c332f}" ma:taxonomyMulti="true" ma:sspId="b6f73edd-577a-44a5-983b-b6ef24e706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399ba-2aa0-4cf2-8f96-b0e14436cd8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dca523-6cfb-43b6-9986-8779c110defe}" ma:internalName="TaxCatchAll" ma:showField="CatchAllData" ma:web="d72399ba-2aa0-4cf2-8f96-b0e14436cd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0d2ff1-2e55-420a-834d-2835a3c3f4bf">
      <Terms xmlns="http://schemas.microsoft.com/office/infopath/2007/PartnerControls"/>
    </lcf76f155ced4ddcb4097134ff3c332f>
    <TaxCatchAll xmlns="d72399ba-2aa0-4cf2-8f96-b0e14436cd87" xsi:nil="true"/>
  </documentManagement>
</p:properties>
</file>

<file path=customXml/itemProps1.xml><?xml version="1.0" encoding="utf-8"?>
<ds:datastoreItem xmlns:ds="http://schemas.openxmlformats.org/officeDocument/2006/customXml" ds:itemID="{2BD6F5E8-99B9-4E83-AB30-85C84F8CDBAC}">
  <ds:schemaRefs>
    <ds:schemaRef ds:uri="ce0d2ff1-2e55-420a-834d-2835a3c3f4bf"/>
    <ds:schemaRef ds:uri="d72399ba-2aa0-4cf2-8f96-b0e14436cd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4B950AF-32B0-46DC-9F22-EEA94974BD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8DDE535-2D60-421F-AC3D-6A9B55ECFD85}">
  <ds:schemaRefs>
    <ds:schemaRef ds:uri="ce0d2ff1-2e55-420a-834d-2835a3c3f4bf"/>
    <ds:schemaRef ds:uri="d72399ba-2aa0-4cf2-8f96-b0e14436cd87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f4b553a4-b4bc-4f6d-befe-1499e4ae26de}" enabled="1" method="Privileged" siteId="{08215fa3-9e5d-4df2-9f9f-facf1d0357d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Opettajien palautetta työskentelystä ensimmäisen vuoden opiskelijoiden kanssa </vt:lpstr>
      <vt:lpstr>Opettajien palautetta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Jaksokohtaiset teemat ryhmänohjauksissa</vt:lpstr>
      <vt:lpstr>PowerPoint Presentation</vt:lpstr>
      <vt:lpstr>PowerPoint Presentation</vt:lpstr>
      <vt:lpstr>Opiskelijoiden toiveita kotiväelle </vt:lpstr>
      <vt:lpstr>PowerPoint Presentation</vt:lpstr>
      <vt:lpstr>PowerPoint Presentation</vt:lpstr>
      <vt:lpstr>Mikä on yksi asia, jota haluat tämän illan jälkeen kysyä tai sanoa omalle nuorellesi?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Black Modern Monochrome Minimalist Pitch Deck Presentation</dc:title>
  <cp:revision>97</cp:revision>
  <dcterms:created xsi:type="dcterms:W3CDTF">2006-08-16T00:00:00Z</dcterms:created>
  <dcterms:modified xsi:type="dcterms:W3CDTF">2026-11-02T10:30:31Z</dcterms:modified>
  <dc:identifier>DAHR6IIY2Jo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0x010100027551743141444D94F8DEF25780D344</vt:lpwstr>
  </property>
  <property fmtid="{D5CDD505-2E9C-101B-9397-08002B2CF9AE}" pid="3" name="MediaServiceImageTags">
    <vt:lpwstr/>
  </property>
</Properties>
</file>