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inimäki Katriina" userId="6b56406f-01c5-46a5-be71-789111f0932f" providerId="ADAL" clId="{2BC03FC3-9AAB-443F-90CD-AAC29DFBF4A6}"/>
    <pc:docChg chg="custSel addSld delSld modSld">
      <pc:chgData name="Niinimäki Katriina" userId="6b56406f-01c5-46a5-be71-789111f0932f" providerId="ADAL" clId="{2BC03FC3-9AAB-443F-90CD-AAC29DFBF4A6}" dt="2023-02-22T09:40:47.065" v="951" actId="20577"/>
      <pc:docMkLst>
        <pc:docMk/>
      </pc:docMkLst>
      <pc:sldChg chg="modSp mod">
        <pc:chgData name="Niinimäki Katriina" userId="6b56406f-01c5-46a5-be71-789111f0932f" providerId="ADAL" clId="{2BC03FC3-9AAB-443F-90CD-AAC29DFBF4A6}" dt="2023-02-22T09:40:47.065" v="951" actId="20577"/>
        <pc:sldMkLst>
          <pc:docMk/>
          <pc:sldMk cId="3328788984" sldId="293"/>
        </pc:sldMkLst>
        <pc:spChg chg="mod">
          <ac:chgData name="Niinimäki Katriina" userId="6b56406f-01c5-46a5-be71-789111f0932f" providerId="ADAL" clId="{2BC03FC3-9AAB-443F-90CD-AAC29DFBF4A6}" dt="2023-02-22T09:40:47.065" v="951" actId="20577"/>
          <ac:spMkLst>
            <pc:docMk/>
            <pc:sldMk cId="3328788984" sldId="293"/>
            <ac:spMk id="2" creationId="{CB87DBEC-3170-4FAD-BC0F-6C827EF996F5}"/>
          </ac:spMkLst>
        </pc:spChg>
        <pc:spChg chg="mod">
          <ac:chgData name="Niinimäki Katriina" userId="6b56406f-01c5-46a5-be71-789111f0932f" providerId="ADAL" clId="{2BC03FC3-9AAB-443F-90CD-AAC29DFBF4A6}" dt="2023-02-21T16:47:21.955" v="54" actId="20577"/>
          <ac:spMkLst>
            <pc:docMk/>
            <pc:sldMk cId="3328788984" sldId="293"/>
            <ac:spMk id="5" creationId="{AE7B39AA-EE3E-4F4F-8F93-A9875AE25035}"/>
          </ac:spMkLst>
        </pc:spChg>
      </pc:sldChg>
      <pc:sldChg chg="addSp delSp modSp new del mod">
        <pc:chgData name="Niinimäki Katriina" userId="6b56406f-01c5-46a5-be71-789111f0932f" providerId="ADAL" clId="{2BC03FC3-9AAB-443F-90CD-AAC29DFBF4A6}" dt="2023-02-21T16:57:19.537" v="312" actId="47"/>
        <pc:sldMkLst>
          <pc:docMk/>
          <pc:sldMk cId="2478159012" sldId="294"/>
        </pc:sldMkLst>
        <pc:spChg chg="add del mod">
          <ac:chgData name="Niinimäki Katriina" userId="6b56406f-01c5-46a5-be71-789111f0932f" providerId="ADAL" clId="{2BC03FC3-9AAB-443F-90CD-AAC29DFBF4A6}" dt="2023-02-21T16:56:27.563" v="309" actId="478"/>
          <ac:spMkLst>
            <pc:docMk/>
            <pc:sldMk cId="2478159012" sldId="294"/>
            <ac:spMk id="3" creationId="{4F2A622D-0657-41B5-9FD9-A1C1E4E269FB}"/>
          </ac:spMkLst>
        </pc:spChg>
      </pc:sldChg>
      <pc:sldChg chg="new del">
        <pc:chgData name="Niinimäki Katriina" userId="6b56406f-01c5-46a5-be71-789111f0932f" providerId="ADAL" clId="{2BC03FC3-9AAB-443F-90CD-AAC29DFBF4A6}" dt="2023-02-21T16:57:30.656" v="330" actId="47"/>
        <pc:sldMkLst>
          <pc:docMk/>
          <pc:sldMk cId="2522596077" sldId="295"/>
        </pc:sldMkLst>
      </pc:sldChg>
      <pc:sldChg chg="modSp new del mod">
        <pc:chgData name="Niinimäki Katriina" userId="6b56406f-01c5-46a5-be71-789111f0932f" providerId="ADAL" clId="{2BC03FC3-9AAB-443F-90CD-AAC29DFBF4A6}" dt="2023-02-22T09:38:16.600" v="768" actId="47"/>
        <pc:sldMkLst>
          <pc:docMk/>
          <pc:sldMk cId="3141241944" sldId="296"/>
        </pc:sldMkLst>
        <pc:spChg chg="mod">
          <ac:chgData name="Niinimäki Katriina" userId="6b56406f-01c5-46a5-be71-789111f0932f" providerId="ADAL" clId="{2BC03FC3-9AAB-443F-90CD-AAC29DFBF4A6}" dt="2023-02-21T17:07:17.020" v="642" actId="20577"/>
          <ac:spMkLst>
            <pc:docMk/>
            <pc:sldMk cId="3141241944" sldId="296"/>
            <ac:spMk id="2" creationId="{BFEC15E8-3137-435B-9E30-788DA98FE14C}"/>
          </ac:spMkLst>
        </pc:spChg>
        <pc:spChg chg="mod">
          <ac:chgData name="Niinimäki Katriina" userId="6b56406f-01c5-46a5-be71-789111f0932f" providerId="ADAL" clId="{2BC03FC3-9AAB-443F-90CD-AAC29DFBF4A6}" dt="2023-02-21T16:57:41.387" v="331"/>
          <ac:spMkLst>
            <pc:docMk/>
            <pc:sldMk cId="3141241944" sldId="296"/>
            <ac:spMk id="5" creationId="{504F40BA-7A1A-48F5-B5C3-D536929B1DC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3AB950-302C-4060-AD45-C25A59B98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DC6751-E7C4-4249-90BA-4FEB80DE3B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D2A548-1744-484C-9AF2-CF7578E8A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787690-E8EC-4876-AF15-AC505C025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CFD5F4-C50C-4EAD-B249-4B47109BD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936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D5A7A0-D16F-4552-A560-27B99CFEA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9256680-0FD8-4F30-9C00-B719AF6C6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10361BB-48E6-47F1-A086-1DEDE2B7B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2176BB-4703-4FC6-8AC1-9F30BC7F3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9F6619-9F1B-4684-BD2F-0A9633DC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7332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720337B-954F-4FDB-8102-D9D59261F6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6F453F5-A012-4EAE-9D83-A2E1129AC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D86CDD-F038-42D2-A09E-F4EE5627B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51A177-F9CB-46A6-9E36-4D63D981F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0B460C-E734-41D3-A129-E100C3EB9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3965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tsikko ja sisältö - magen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2180862"/>
            <a:ext cx="7502624" cy="3944772"/>
          </a:xfrm>
        </p:spPr>
        <p:txBody>
          <a:bodyPr>
            <a:normAutofit/>
          </a:bodyPr>
          <a:lstStyle>
            <a:lvl1pPr marL="0" indent="0">
              <a:buNone/>
              <a:defRPr sz="2133">
                <a:latin typeface="+mn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609585" indent="0">
              <a:buNone/>
              <a:defRPr sz="2133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219170" indent="0">
              <a:buNone/>
              <a:defRPr sz="2133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828754" indent="0">
              <a:buNone/>
              <a:defRPr sz="2133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2438339" indent="0">
              <a:buNone/>
              <a:defRPr sz="2133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/>
          <a:lstStyle/>
          <a:p>
            <a:fld id="{1D4E0138-85A6-4F39-803A-A204692A213D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517470" y="0"/>
            <a:ext cx="3695733" cy="6858000"/>
          </a:xfrm>
          <a:prstGeom prst="rect">
            <a:avLst/>
          </a:prstGeom>
          <a:solidFill>
            <a:srgbClr val="E100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pic>
        <p:nvPicPr>
          <p:cNvPr id="9" name="Kuva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12800" y="0"/>
            <a:ext cx="2304256" cy="990109"/>
          </a:xfrm>
          <a:prstGeom prst="rect">
            <a:avLst/>
          </a:prstGeom>
        </p:spPr>
      </p:pic>
      <p:sp>
        <p:nvSpPr>
          <p:cNvPr id="5" name="Tekstin paikkamerkki 4"/>
          <p:cNvSpPr>
            <a:spLocks noGrp="1"/>
          </p:cNvSpPr>
          <p:nvPr>
            <p:ph type="body" sz="quarter" idx="13" hasCustomPrompt="1"/>
          </p:nvPr>
        </p:nvSpPr>
        <p:spPr>
          <a:xfrm>
            <a:off x="8784299" y="1508789"/>
            <a:ext cx="2952899" cy="1152127"/>
          </a:xfrm>
        </p:spPr>
        <p:txBody>
          <a:bodyPr>
            <a:noAutofit/>
          </a:bodyPr>
          <a:lstStyle>
            <a:lvl1pPr>
              <a:lnSpc>
                <a:spcPts val="2667"/>
              </a:lnSpc>
              <a:defRPr sz="2667" b="1" i="0">
                <a:solidFill>
                  <a:schemeClr val="bg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200" b="1" i="1">
                <a:solidFill>
                  <a:schemeClr val="bg1"/>
                </a:solidFill>
                <a:latin typeface="+mj-lt"/>
              </a:defRPr>
            </a:lvl2pPr>
            <a:lvl3pPr>
              <a:defRPr sz="3200" b="1" i="1">
                <a:solidFill>
                  <a:schemeClr val="bg1"/>
                </a:solidFill>
                <a:latin typeface="+mj-lt"/>
              </a:defRPr>
            </a:lvl3pPr>
            <a:lvl4pPr>
              <a:defRPr sz="3200" b="1" i="1">
                <a:solidFill>
                  <a:schemeClr val="bg1"/>
                </a:solidFill>
                <a:latin typeface="+mj-lt"/>
              </a:defRPr>
            </a:lvl4pPr>
            <a:lvl5pPr>
              <a:defRPr sz="3200" b="1" i="1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fi-FI"/>
              <a:t>Lisää otsikko</a:t>
            </a:r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8879418" y="3716867"/>
            <a:ext cx="2880783" cy="2688167"/>
          </a:xfrm>
        </p:spPr>
        <p:txBody>
          <a:bodyPr>
            <a:noAutofit/>
          </a:bodyPr>
          <a:lstStyle>
            <a:lvl1pPr>
              <a:defRPr sz="2667" b="1">
                <a:solidFill>
                  <a:schemeClr val="bg1"/>
                </a:solidFill>
                <a:latin typeface="+mn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2667" b="1">
                <a:solidFill>
                  <a:schemeClr val="bg1"/>
                </a:solidFill>
                <a:latin typeface="+mn-lt"/>
              </a:defRPr>
            </a:lvl2pPr>
            <a:lvl3pPr>
              <a:defRPr sz="2667" b="1">
                <a:solidFill>
                  <a:schemeClr val="bg1"/>
                </a:solidFill>
                <a:latin typeface="+mn-lt"/>
              </a:defRPr>
            </a:lvl3pPr>
            <a:lvl4pPr>
              <a:defRPr sz="2667" b="1">
                <a:solidFill>
                  <a:schemeClr val="bg1"/>
                </a:solidFill>
                <a:latin typeface="+mn-lt"/>
              </a:defRPr>
            </a:lvl4pPr>
            <a:lvl5pPr>
              <a:defRPr sz="2667" b="1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fi-FI"/>
              <a:t>Nostoteksti, lainaus, tms.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/>
          </p:nvPr>
        </p:nvSpPr>
        <p:spPr>
          <a:xfrm>
            <a:off x="609600" y="990109"/>
            <a:ext cx="7488832" cy="1143000"/>
          </a:xfrm>
        </p:spPr>
        <p:txBody>
          <a:bodyPr>
            <a:noAutofit/>
          </a:bodyPr>
          <a:lstStyle>
            <a:lvl1pPr algn="l">
              <a:defRPr sz="3200" b="1">
                <a:latin typeface="+mj-lt"/>
                <a:ea typeface="Segoe UI Black" panose="020B0A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81701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EB1734-4810-45E7-85DE-3BF82B796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B75EB5-081B-4C07-BFA6-ED7D052DF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1602E3-1E06-49B0-A101-4FE8E0C0D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06F0EB-32EA-45F8-BDC6-E2E25652C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62861C2-F582-4E62-8F98-555E93CB8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675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26345C-4C07-41F8-9C3F-5C94697DA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2C89B66-5C12-4E25-B7D1-5D01CA548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FE270B-A6BC-43A2-A883-A9EE34CCC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F3791B-FDBB-4888-A716-A56A15FFA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D8EEF0-41CE-45EE-98D1-4FAFD9E8F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3984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3881AB-529F-4DDE-97FD-6EAA59742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25A10B-0790-4914-BE3B-8714D7CD5D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AA07BC-6FFC-4695-924C-78BBCBE12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1BCED05-E3E9-49C9-99BA-584B5C79B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EE65BF8-0A78-4E18-BFAA-7E7CF02EB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E41C5B5-7FD0-4A8B-9EBE-141BDA0AE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5386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CDF552-192C-44E3-8088-4D94EBE84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5EBE807-61C1-4E02-8D72-219467B43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C5499C3-0165-47C8-B5E4-995F9F276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779CB2C-20F4-4747-9ED7-46BA8A175F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80D61E8-DEBD-4F68-993D-324E9682A8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BD9909E-FD3A-4ACC-AF51-C66B55448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5CFC953-F5C6-4BB3-9916-43AAE3E2F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0F42CD9-8C3D-4C2C-BA10-C5F483EB3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1908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7E861B-DEC7-46DA-A42C-CBDD7CE0B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04F9301-8B01-4F69-BF45-603A17D4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28E8AF1-8A49-4D7C-9BC8-394A1EECE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7C97284-0054-41F5-B82C-E805186EA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8264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A4B6123-4D55-4069-93A2-CBADCABA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4BDA51C-F4B0-4837-9F23-2F3FE5D1D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03F0FC0-B39B-4A5E-9DF8-241112C70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381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2B7E0F-02D5-4CDE-AD72-89E9038FE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1B4FF0-22F2-4658-BA48-B66425C78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13671DB-BDF4-4C36-83A5-6172527B2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18B774F-2B3A-4E2C-93AA-385D57FDA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A0FF1AE-C0DB-451D-9661-20635AD84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0ED594-3742-446F-8284-AEC0CC08D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867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643EB0-4D18-4D7E-878B-9A5BB4B4D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2FC0A9F-0CE6-4427-8BA8-FC7B38F27B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7176686-5FCD-4D51-B211-F79C148BD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D9DC7F9-39F4-4D9E-9A9C-48B81D0B8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F65B1B9-BD96-48C7-90FF-948C36950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83ED35B-775C-4949-97BD-FBC9AA73F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766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DB56CF1-0DF5-4B28-96FB-B46072694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DDF198D-441D-49EC-9A80-0E6A27348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4347A7-B820-48C5-B7C9-A3F38FDF4B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41A70-E61B-4206-B68F-A104B7C3C0F1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4BE9A6-B1ED-4776-B1B4-B90414A602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EFBFC7-04E0-4230-A57B-720EBE7178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6194C-5251-4CAB-96A7-2F8647E6BAA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8498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CB87DBEC-3170-4FAD-BC0F-6C827EF99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19794"/>
            <a:ext cx="7502624" cy="4505840"/>
          </a:xfrm>
        </p:spPr>
        <p:txBody>
          <a:bodyPr>
            <a:normAutofit/>
          </a:bodyPr>
          <a:lstStyle/>
          <a:p>
            <a:r>
              <a:rPr lang="fi-FI" b="1" dirty="0"/>
              <a:t>Koulun vahvuudet ja kehittämiskohteet</a:t>
            </a:r>
          </a:p>
          <a:p>
            <a:r>
              <a:rPr lang="fi-FI" sz="1200" dirty="0"/>
              <a:t>Vahvuudet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sz="1200" dirty="0"/>
              <a:t>Saa olla oma itsensä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sz="1200" dirty="0"/>
              <a:t>Kiusaamiseen on mahdollista puuttua, koska koulun koko kohtuullinen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sz="1200" dirty="0"/>
              <a:t>Ryhmänmuodostamiseen ja ryhmäytymiseen kiinnitetään huomiota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sz="1200" dirty="0"/>
              <a:t>Yksilön hyväksyminen, suvaitsevaisuus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sz="1200" dirty="0"/>
              <a:t>Saa leikkiä mitä haluaa, alakoulussa saa olla vielä lapsi</a:t>
            </a:r>
          </a:p>
          <a:p>
            <a:endParaRPr lang="fi-FI" sz="1200" dirty="0"/>
          </a:p>
          <a:p>
            <a:r>
              <a:rPr lang="fi-FI" sz="1200" dirty="0"/>
              <a:t>Kehittämiskohteet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300" dirty="0"/>
              <a:t>Kummioppilastoiminnan lisääminen ja kehittäminen (”Kummioppilaskoulutus”, ei välttämättä nimettyjä, henkilökohtaisia kummioppilaita, kummioppilaslogo-kisa)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300" dirty="0"/>
              <a:t>Vanhemmat oppilaat nuorempien apuna erilaisissa tilanteissa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300" dirty="0"/>
              <a:t>Jokainen kiusattu on liian paljon, puututaan aina kiusaamiseen, </a:t>
            </a:r>
            <a:r>
              <a:rPr lang="fi-FI" sz="1300"/>
              <a:t>kuten nykyisinkin</a:t>
            </a:r>
            <a:endParaRPr lang="fi-FI" sz="1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300" dirty="0"/>
              <a:t>Kaveritaitojen opetteleminen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1300" dirty="0"/>
              <a:t>Somekäyttäytymiseen liittyvien sääntöjen opettaminen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2D1F06-8314-4970-A3AA-55F92CD6D3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441D133-A3C7-4E4F-AB9A-569600D4E7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AE7B39AA-EE3E-4F4F-8F93-A9875AE25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59" y="365788"/>
            <a:ext cx="7488832" cy="1143000"/>
          </a:xfrm>
        </p:spPr>
        <p:txBody>
          <a:bodyPr/>
          <a:lstStyle/>
          <a:p>
            <a:r>
              <a:rPr lang="fi-FI" sz="2667" dirty="0"/>
              <a:t>Knuutilankankaan koulu</a:t>
            </a:r>
            <a:br>
              <a:rPr lang="fi-FI" sz="2667" dirty="0"/>
            </a:br>
            <a:r>
              <a:rPr lang="fi-FI" sz="2667" dirty="0"/>
              <a:t>Tasa-arvo- ja yhdenvertaisuussuunnitelma</a:t>
            </a:r>
            <a:br>
              <a:rPr lang="fi-FI" sz="2667" dirty="0"/>
            </a:br>
            <a:r>
              <a:rPr lang="fi-FI" sz="2667" dirty="0"/>
              <a:t>Koulun vahvuudet ja kehittämiskohteet</a:t>
            </a:r>
          </a:p>
        </p:txBody>
      </p:sp>
    </p:spTree>
    <p:extLst>
      <p:ext uri="{BB962C8B-B14F-4D97-AF65-F5344CB8AC3E}">
        <p14:creationId xmlns:p14="http://schemas.microsoft.com/office/powerpoint/2010/main" val="3328788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89</Words>
  <Application>Microsoft Office PowerPoint</Application>
  <PresentationFormat>Laajakuva</PresentationFormat>
  <Paragraphs>15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Office-teema</vt:lpstr>
      <vt:lpstr>Knuutilankankaan koulu Tasa-arvo- ja yhdenvertaisuussuunnitelma Koulun vahvuudet ja kehittämiskohteet</vt:lpstr>
    </vt:vector>
  </TitlesOfParts>
  <Company>Oulun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Tasa-arvo- ja yhdenvertaisuussuunnitelman prosessista sisällöksi: Koulun vahvuudet ja kehittämiskohteet</dc:title>
  <dc:creator>Niinimäki Katriina</dc:creator>
  <cp:lastModifiedBy>Niinimäki Katriina</cp:lastModifiedBy>
  <cp:revision>1</cp:revision>
  <dcterms:created xsi:type="dcterms:W3CDTF">2023-02-21T10:43:52Z</dcterms:created>
  <dcterms:modified xsi:type="dcterms:W3CDTF">2023-02-22T09:40:47Z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f2b28d-54cf-44b6-aad9-6a2b7fb652a6_Enabled">
    <vt:lpwstr>true</vt:lpwstr>
  </property>
  <property fmtid="{D5CDD505-2E9C-101B-9397-08002B2CF9AE}" pid="3" name="MSIP_Label_e7f2b28d-54cf-44b6-aad9-6a2b7fb652a6_SetDate">
    <vt:lpwstr>2023-02-21T10:43:52Z</vt:lpwstr>
  </property>
  <property fmtid="{D5CDD505-2E9C-101B-9397-08002B2CF9AE}" pid="4" name="MSIP_Label_e7f2b28d-54cf-44b6-aad9-6a2b7fb652a6_Method">
    <vt:lpwstr>Standard</vt:lpwstr>
  </property>
  <property fmtid="{D5CDD505-2E9C-101B-9397-08002B2CF9AE}" pid="5" name="MSIP_Label_e7f2b28d-54cf-44b6-aad9-6a2b7fb652a6_Name">
    <vt:lpwstr>e7f2b28d-54cf-44b6-aad9-6a2b7fb652a6</vt:lpwstr>
  </property>
  <property fmtid="{D5CDD505-2E9C-101B-9397-08002B2CF9AE}" pid="6" name="MSIP_Label_e7f2b28d-54cf-44b6-aad9-6a2b7fb652a6_SiteId">
    <vt:lpwstr>5cc89a67-fa29-4356-af5d-f436abc7c21b</vt:lpwstr>
  </property>
  <property fmtid="{D5CDD505-2E9C-101B-9397-08002B2CF9AE}" pid="7" name="MSIP_Label_e7f2b28d-54cf-44b6-aad9-6a2b7fb652a6_ActionId">
    <vt:lpwstr>86fc30fb-8d16-4db5-9c0b-a28ec9247ef1</vt:lpwstr>
  </property>
  <property fmtid="{D5CDD505-2E9C-101B-9397-08002B2CF9AE}" pid="8" name="MSIP_Label_e7f2b28d-54cf-44b6-aad9-6a2b7fb652a6_ContentBits">
    <vt:lpwstr>0</vt:lpwstr>
  </property>
</Properties>
</file>