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9" r:id="rId7"/>
    <p:sldId id="27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87744C-4D8B-4ECB-CD54-034F79E7B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CB73398-7DE4-E24C-08AF-1D1E04115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25612-9E90-02CD-52E8-A96C6987A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4E044D-1152-2F9A-92C8-5DA30962D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244ACD-0DB2-528F-66F0-AED1E1A8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15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983ADA-6B44-8ECE-91BC-3DC73D0D9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294A8B7-3469-CDF1-BE14-657B2B393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7108CB-1A44-ADB1-E102-51B29BB4A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B28245-6AB9-18E1-1A99-7A16A307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1201F4-3FDC-6060-9C41-05D80BC7B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914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D8585DD-DAB1-54E9-2795-64B6716685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D2C9988-6D15-D881-81BB-8A8960BE5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574FE2-326E-A8D1-4A57-8FD04A48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EFE06E-CB81-C9CD-7E07-0B81F3A2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14D7B2-4806-BC92-D14C-050986223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25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8C574E-5076-15EB-8476-AFCD17F3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EB790B-107D-7792-D9FE-F7B509D6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C835A7B-5D99-9E4F-947B-30D57B93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4A3543-FE61-CD43-3553-CA47AD9C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9A6C8E-311D-D14E-7467-AB7DDD75D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29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AE1B7-692C-5602-FFE1-FEA765B3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B6C0ED-7592-DBA2-DD58-619447EFF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FCF0FE-D3C8-7EBA-1222-2F34A400B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9DFF34-99E1-C1F9-E801-BB47F247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BD2F71-B797-3B67-8D6F-1A6E2391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0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2975D7-3A8A-394D-E55B-697E9FBC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267B30-6220-82A0-2D9B-063A45B52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09FE2B-F45D-AEEF-EA39-37BDC69CD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A8A9CB5-97E2-3FCC-4DA6-AC31A8452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AB763B-75D1-053E-A13C-581DB0102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9490A7-FBFA-C27B-9970-C653941BC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942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245AB7-D470-EECC-3B18-20EB07BD5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499CAB-FEC7-7F2C-389F-858942ABF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FD64584-0EF7-EA5C-F810-C96B67F60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B7FDCD1-0575-C9C4-A7A2-799323EE9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8D547A5-25FE-9785-8DEB-C4E25D48F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E61B5D2-6BE7-A9F8-9A16-DF7BFB23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CDC3F69-E7CB-6D41-04D3-9813D7FAE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72D6F07-7533-3C94-1F83-537A219F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4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C5DA4-87BB-80D2-3B2C-29B9E827F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559EC2F-051E-6ADD-A193-50428DF0D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B4B0D5B-39C2-5D65-C096-D50FBA4BF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B10EFB5-DF90-42CC-3F2A-2FE6DDE1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31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E7275C2-937B-25AA-33C5-08C0010A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D22CB03-E532-B52F-B71D-0676CB71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DB36B9-DDBA-5A69-0BFC-07D46895C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50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6C3F56-5B2C-49D9-4D8A-50856C9B3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8B2698-3749-F27E-F21E-5FD0FE80D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33A53D5-13FA-AF81-0CCE-278B016E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8680880-A524-54B3-E395-2BD897BF0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7E0B02-8ACA-A1A9-999C-A18B1001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C33CF9-647F-4905-AE10-D7CA9A3D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178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5380B8-53A1-9A7F-B75F-66968B8DC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CABE8FF-D8B3-CC35-46C8-BD19AE4C34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A57302-9433-07B8-F7BD-394A26371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8F8EC4-785B-8D6F-0EAB-9539AA4E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2E5657-1747-4372-5880-959771470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D71F30-78E3-1B27-221A-5CF61ADFD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686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F2C0ECA-A8FE-9F6D-CDF1-38F37072D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A5A39F-B2DD-89B4-AD76-40653FCB1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283DA5-FDA0-C7EE-DB46-65A4B52A61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A6E3F-5D02-4CDE-9628-E1A694417474}" type="datetimeFigureOut">
              <a:rPr lang="fi-FI" smtClean="0"/>
              <a:t>22.12.2023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593A2-66A9-0048-8623-9ECC9FAD1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51D0FD-95CD-9381-1664-B7077A857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26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82FA468-0B74-65AE-227F-7EBFD5FDC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026" y="729344"/>
            <a:ext cx="4394200" cy="2235848"/>
          </a:xfrm>
        </p:spPr>
        <p:txBody>
          <a:bodyPr anchor="t">
            <a:noAutofit/>
          </a:bodyPr>
          <a:lstStyle/>
          <a:p>
            <a:r>
              <a:rPr lang="fi-FI" sz="4000" b="1" dirty="0">
                <a:solidFill>
                  <a:schemeClr val="bg1"/>
                </a:solidFill>
              </a:rPr>
              <a:t>MADEKOSKEN KOULUN JÄRJESTYSSÄÄNTÖJÄ JA KÄYTÄNTÖJÄ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6CC811-A8D1-8D02-3397-2F00FFB62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6400"/>
            <a:ext cx="4391025" cy="2454300"/>
          </a:xfrm>
        </p:spPr>
        <p:txBody>
          <a:bodyPr>
            <a:normAutofit/>
          </a:bodyPr>
          <a:lstStyle/>
          <a:p>
            <a:r>
              <a:rPr lang="fi-FI" sz="2400" dirty="0">
                <a:solidFill>
                  <a:schemeClr val="bg1">
                    <a:alpha val="80000"/>
                  </a:schemeClr>
                </a:solidFill>
              </a:rPr>
              <a:t>Järjestyssääntöjen tarkoitus on edistää koulun sisäistä järjestystä, opiskelun esteetöntä sujumista sekä kouluyhteisön turvallisuutta ja viihtyisyyttä</a:t>
            </a:r>
          </a:p>
          <a:p>
            <a:endParaRPr lang="fi-FI" sz="2400" dirty="0">
              <a:solidFill>
                <a:schemeClr val="bg1">
                  <a:alpha val="80000"/>
                </a:schemeClr>
              </a:solidFill>
            </a:endParaRPr>
          </a:p>
          <a:p>
            <a:endParaRPr lang="fi-FI" sz="2400" dirty="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2B5EDC3-2694-3CAD-02EF-C712ECB29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5999" y="1538919"/>
            <a:ext cx="5260976" cy="374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24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14" name="Rectangle 2110">
            <a:extLst>
              <a:ext uri="{FF2B5EF4-FFF2-40B4-BE49-F238E27FC236}">
                <a16:creationId xmlns:a16="http://schemas.microsoft.com/office/drawing/2014/main" id="{17BDD930-0E65-490A-9CE5-554C357C4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3" name="Rectangle 2112">
            <a:extLst>
              <a:ext uri="{FF2B5EF4-FFF2-40B4-BE49-F238E27FC236}">
                <a16:creationId xmlns:a16="http://schemas.microsoft.com/office/drawing/2014/main" id="{3A912C67-99A1-4956-8F68-1846C2177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7C21179-EE47-0D70-6595-481128CE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3435634" cy="1299411"/>
          </a:xfrm>
        </p:spPr>
        <p:txBody>
          <a:bodyPr>
            <a:normAutofit/>
          </a:bodyPr>
          <a:lstStyle/>
          <a:p>
            <a:r>
              <a:rPr lang="fi-FI" sz="4800" b="1" dirty="0">
                <a:solidFill>
                  <a:schemeClr val="tx2"/>
                </a:solidFill>
              </a:rPr>
              <a:t>HYVÄ KÄYTÖS </a:t>
            </a:r>
            <a:endParaRPr lang="fi-FI" sz="4800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B59DAC-E207-7EB8-3452-9E6A102E9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871" y="834501"/>
            <a:ext cx="5029200" cy="6028922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fi-FI" sz="1500" dirty="0">
                <a:solidFill>
                  <a:schemeClr val="tx2"/>
                </a:solidFill>
              </a:rPr>
              <a:t>•</a:t>
            </a:r>
            <a:r>
              <a:rPr lang="fi-FI" sz="3600" b="1" dirty="0">
                <a:solidFill>
                  <a:schemeClr val="tx2"/>
                </a:solidFill>
              </a:rPr>
              <a:t>Käyttäydyn kohteliaasti ja hyvien tapojen mukaisesti.</a:t>
            </a:r>
            <a:br>
              <a:rPr lang="fi-FI" dirty="0">
                <a:solidFill>
                  <a:schemeClr val="tx2"/>
                </a:solidFill>
              </a:rPr>
            </a:br>
            <a:endParaRPr lang="fi-FI" dirty="0">
              <a:solidFill>
                <a:schemeClr val="tx2"/>
              </a:solidFill>
            </a:endParaRPr>
          </a:p>
          <a:p>
            <a:r>
              <a:rPr lang="fi-FI" sz="2900" dirty="0">
                <a:solidFill>
                  <a:schemeClr val="tx2"/>
                </a:solidFill>
              </a:rPr>
              <a:t> Muita tervehditään</a:t>
            </a:r>
          </a:p>
          <a:p>
            <a:r>
              <a:rPr lang="fi-FI" sz="2900" dirty="0">
                <a:solidFill>
                  <a:schemeClr val="tx2"/>
                </a:solidFill>
              </a:rPr>
              <a:t>Noudatan hyviä ruokailutapoja.</a:t>
            </a:r>
          </a:p>
          <a:p>
            <a:pPr marL="0" indent="0">
              <a:buNone/>
            </a:pPr>
            <a:r>
              <a:rPr lang="fi-FI" sz="2900" dirty="0">
                <a:solidFill>
                  <a:schemeClr val="tx2"/>
                </a:solidFill>
              </a:rPr>
              <a:t>-&gt; Hiljainen puheääni, rauhallisuus, ruokailuvälineet oikeaan paikkaan </a:t>
            </a:r>
          </a:p>
          <a:p>
            <a:r>
              <a:rPr lang="fi-FI" sz="2900" dirty="0">
                <a:solidFill>
                  <a:schemeClr val="tx2"/>
                </a:solidFill>
              </a:rPr>
              <a:t>Kuuntelen, kun minulle puhutaan </a:t>
            </a:r>
          </a:p>
          <a:p>
            <a:r>
              <a:rPr lang="fi-FI" sz="2900" dirty="0">
                <a:solidFill>
                  <a:schemeClr val="tx2"/>
                </a:solidFill>
              </a:rPr>
              <a:t>Annan työrauhan</a:t>
            </a:r>
            <a:br>
              <a:rPr lang="fi-FI" sz="2900" dirty="0">
                <a:solidFill>
                  <a:schemeClr val="tx2"/>
                </a:solidFill>
              </a:rPr>
            </a:br>
            <a:endParaRPr lang="fi-FI" sz="2900" dirty="0">
              <a:solidFill>
                <a:schemeClr val="tx2"/>
              </a:solidFill>
            </a:endParaRPr>
          </a:p>
          <a:p>
            <a:r>
              <a:rPr lang="fi-FI" sz="2900" dirty="0">
                <a:solidFill>
                  <a:schemeClr val="tx2"/>
                </a:solidFill>
              </a:rPr>
              <a:t>Toisille puhutaan kauniisti</a:t>
            </a:r>
            <a:br>
              <a:rPr lang="fi-FI" sz="2900" dirty="0">
                <a:solidFill>
                  <a:schemeClr val="tx2"/>
                </a:solidFill>
              </a:rPr>
            </a:br>
            <a:r>
              <a:rPr lang="fi-FI" sz="2900" dirty="0">
                <a:solidFill>
                  <a:schemeClr val="tx2"/>
                </a:solidFill>
              </a:rPr>
              <a:t>                                       </a:t>
            </a:r>
          </a:p>
          <a:p>
            <a:r>
              <a:rPr lang="fi-FI" sz="2900" dirty="0">
                <a:solidFill>
                  <a:schemeClr val="tx2"/>
                </a:solidFill>
              </a:rPr>
              <a:t>Aikuista totellaan </a:t>
            </a:r>
          </a:p>
          <a:p>
            <a:pPr marL="0" indent="0">
              <a:buNone/>
            </a:pPr>
            <a:r>
              <a:rPr lang="fi-FI" sz="2900" dirty="0">
                <a:solidFill>
                  <a:schemeClr val="tx2"/>
                </a:solidFill>
              </a:rPr>
              <a:t>	-&gt; en väitä vasta </a:t>
            </a:r>
            <a:br>
              <a:rPr lang="fi-FI" sz="2900" dirty="0">
                <a:solidFill>
                  <a:schemeClr val="tx2"/>
                </a:solidFill>
              </a:rPr>
            </a:br>
            <a:endParaRPr lang="fi-FI" sz="2900" dirty="0">
              <a:solidFill>
                <a:schemeClr val="tx2"/>
              </a:solidFill>
            </a:endParaRPr>
          </a:p>
          <a:p>
            <a:r>
              <a:rPr lang="fi-FI" sz="2900" dirty="0">
                <a:solidFill>
                  <a:schemeClr val="tx2"/>
                </a:solidFill>
              </a:rPr>
              <a:t>Sisällä ei pidetä päähinettä</a:t>
            </a:r>
            <a:br>
              <a:rPr lang="fi-FI" sz="2900" dirty="0">
                <a:solidFill>
                  <a:schemeClr val="tx2"/>
                </a:solidFill>
              </a:rPr>
            </a:br>
            <a:endParaRPr lang="fi-FI" sz="2900" dirty="0">
              <a:solidFill>
                <a:schemeClr val="tx2"/>
              </a:solidFill>
            </a:endParaRPr>
          </a:p>
          <a:p>
            <a:r>
              <a:rPr lang="fi-FI" sz="2900" dirty="0">
                <a:solidFill>
                  <a:schemeClr val="tx2"/>
                </a:solidFill>
              </a:rPr>
              <a:t>Puhelimet pidetään </a:t>
            </a:r>
            <a:r>
              <a:rPr lang="fi-FI" sz="2900" dirty="0" err="1">
                <a:solidFill>
                  <a:schemeClr val="tx2"/>
                </a:solidFill>
              </a:rPr>
              <a:t>aanettömänä</a:t>
            </a:r>
            <a:r>
              <a:rPr lang="fi-FI" sz="2900" dirty="0">
                <a:solidFill>
                  <a:schemeClr val="tx2"/>
                </a:solidFill>
              </a:rPr>
              <a:t> repussa</a:t>
            </a:r>
            <a:br>
              <a:rPr lang="fi-FI" sz="2900" dirty="0">
                <a:solidFill>
                  <a:schemeClr val="tx2"/>
                </a:solidFill>
              </a:rPr>
            </a:br>
            <a:endParaRPr lang="fi-FI" sz="2900" dirty="0">
              <a:solidFill>
                <a:schemeClr val="tx2"/>
              </a:solidFill>
            </a:endParaRPr>
          </a:p>
          <a:p>
            <a:r>
              <a:rPr lang="fi-FI" sz="2900" dirty="0">
                <a:solidFill>
                  <a:schemeClr val="tx2"/>
                </a:solidFill>
              </a:rPr>
              <a:t>Ketään ei kiusata</a:t>
            </a:r>
          </a:p>
          <a:p>
            <a:pPr marL="0" indent="0">
              <a:buNone/>
            </a:pPr>
            <a:endParaRPr lang="fi-FI" sz="15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i-FI" sz="1500" dirty="0">
              <a:solidFill>
                <a:schemeClr val="tx2"/>
              </a:solidFill>
            </a:endParaRPr>
          </a:p>
          <a:p>
            <a:endParaRPr lang="fi-FI" sz="1500" dirty="0">
              <a:solidFill>
                <a:schemeClr val="tx2"/>
              </a:solidFill>
            </a:endParaRPr>
          </a:p>
        </p:txBody>
      </p:sp>
      <p:grpSp>
        <p:nvGrpSpPr>
          <p:cNvPr id="2115" name="Group 2114">
            <a:extLst>
              <a:ext uri="{FF2B5EF4-FFF2-40B4-BE49-F238E27FC236}">
                <a16:creationId xmlns:a16="http://schemas.microsoft.com/office/drawing/2014/main" id="{569E5994-073E-4708-B3E6-43BFED0CE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381784" y="4178643"/>
            <a:ext cx="3061444" cy="2297267"/>
            <a:chOff x="-305" y="-1"/>
            <a:chExt cx="3832880" cy="2876136"/>
          </a:xfrm>
        </p:grpSpPr>
        <p:sp>
          <p:nvSpPr>
            <p:cNvPr id="2116" name="Freeform: Shape 2115">
              <a:extLst>
                <a:ext uri="{FF2B5EF4-FFF2-40B4-BE49-F238E27FC236}">
                  <a16:creationId xmlns:a16="http://schemas.microsoft.com/office/drawing/2014/main" id="{532F818D-9087-4691-AABA-465619A0C2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7" name="Freeform: Shape 2116">
              <a:extLst>
                <a:ext uri="{FF2B5EF4-FFF2-40B4-BE49-F238E27FC236}">
                  <a16:creationId xmlns:a16="http://schemas.microsoft.com/office/drawing/2014/main" id="{68B7668A-5C96-4FB9-BFA9-38094EB87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8" name="Freeform: Shape 2117">
              <a:extLst>
                <a:ext uri="{FF2B5EF4-FFF2-40B4-BE49-F238E27FC236}">
                  <a16:creationId xmlns:a16="http://schemas.microsoft.com/office/drawing/2014/main" id="{BF4F95BD-8661-4C45-94E3-CF3159BF4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9" name="Freeform: Shape 2118">
              <a:extLst>
                <a:ext uri="{FF2B5EF4-FFF2-40B4-BE49-F238E27FC236}">
                  <a16:creationId xmlns:a16="http://schemas.microsoft.com/office/drawing/2014/main" id="{E85BBF8A-E2FB-47F6-A60F-4FB855D50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Lapset ja internet - FiCom">
            <a:extLst>
              <a:ext uri="{FF2B5EF4-FFF2-40B4-BE49-F238E27FC236}">
                <a16:creationId xmlns:a16="http://schemas.microsoft.com/office/drawing/2014/main" id="{F1900D1F-FD5C-E9AD-5EAA-7A1E79F846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5" b="286"/>
          <a:stretch/>
        </p:blipFill>
        <p:spPr bwMode="auto">
          <a:xfrm>
            <a:off x="804671" y="3061448"/>
            <a:ext cx="4954693" cy="218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21" name="Group 2120">
            <a:extLst>
              <a:ext uri="{FF2B5EF4-FFF2-40B4-BE49-F238E27FC236}">
                <a16:creationId xmlns:a16="http://schemas.microsoft.com/office/drawing/2014/main" id="{DD81D498-EAA8-40F3-8230-AE4DEDA38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906190" y="0"/>
            <a:ext cx="3282247" cy="2837712"/>
            <a:chOff x="-305" y="-4155"/>
            <a:chExt cx="2514948" cy="2174333"/>
          </a:xfrm>
        </p:grpSpPr>
        <p:sp>
          <p:nvSpPr>
            <p:cNvPr id="2122" name="Freeform: Shape 2121">
              <a:extLst>
                <a:ext uri="{FF2B5EF4-FFF2-40B4-BE49-F238E27FC236}">
                  <a16:creationId xmlns:a16="http://schemas.microsoft.com/office/drawing/2014/main" id="{262F2402-5879-41A3-ACEC-6D2811BA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3" name="Freeform: Shape 2122">
              <a:extLst>
                <a:ext uri="{FF2B5EF4-FFF2-40B4-BE49-F238E27FC236}">
                  <a16:creationId xmlns:a16="http://schemas.microsoft.com/office/drawing/2014/main" id="{BBD41895-A230-4959-97BA-80F516383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4" name="Freeform: Shape 2123">
              <a:extLst>
                <a:ext uri="{FF2B5EF4-FFF2-40B4-BE49-F238E27FC236}">
                  <a16:creationId xmlns:a16="http://schemas.microsoft.com/office/drawing/2014/main" id="{E670BD54-10A6-4092-9E32-647B2F870D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125" name="Freeform: Shape 2124">
              <a:extLst>
                <a:ext uri="{FF2B5EF4-FFF2-40B4-BE49-F238E27FC236}">
                  <a16:creationId xmlns:a16="http://schemas.microsoft.com/office/drawing/2014/main" id="{1C2B9A82-4826-4BF4-A16E-0B005FE76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7139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Rectangle 309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1EA677-DE9D-15E5-39BF-DC81CEA6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96117"/>
            <a:ext cx="5858893" cy="742401"/>
          </a:xfrm>
        </p:spPr>
        <p:txBody>
          <a:bodyPr anchor="b"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Turvallisuus ja siisteys</a:t>
            </a:r>
          </a:p>
        </p:txBody>
      </p:sp>
      <p:sp>
        <p:nvSpPr>
          <p:cNvPr id="3094" name="Graphic 212">
            <a:extLst>
              <a:ext uri="{FF2B5EF4-FFF2-40B4-BE49-F238E27FC236}">
                <a16:creationId xmlns:a16="http://schemas.microsoft.com/office/drawing/2014/main" id="{52D7FCC1-2D52-49CE-A986-EE6E0CA64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1258" y="619275"/>
            <a:ext cx="93220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096" name="Graphic 212">
            <a:extLst>
              <a:ext uri="{FF2B5EF4-FFF2-40B4-BE49-F238E27FC236}">
                <a16:creationId xmlns:a16="http://schemas.microsoft.com/office/drawing/2014/main" id="{28C3CACD-E5A7-4AAC-AE47-75CF7D30F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1258" y="619275"/>
            <a:ext cx="93220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49F542-022D-54FF-3948-4503CD4E2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9883"/>
            <a:ext cx="6622373" cy="4799048"/>
          </a:xfrm>
        </p:spPr>
        <p:txBody>
          <a:bodyPr>
            <a:noAutofit/>
          </a:bodyPr>
          <a:lstStyle/>
          <a:p>
            <a:r>
              <a:rPr lang="fi-FI" sz="2400" dirty="0">
                <a:solidFill>
                  <a:schemeClr val="bg1"/>
                </a:solidFill>
              </a:rPr>
              <a:t>Koulun alueelta ei saa poistua koulupäivän aikana. Poistumiseen tarvitaan lupa koulun aikuiselta.</a:t>
            </a:r>
          </a:p>
          <a:p>
            <a:r>
              <a:rPr lang="fi-FI" sz="2400" dirty="0">
                <a:solidFill>
                  <a:schemeClr val="bg1"/>
                </a:solidFill>
              </a:rPr>
              <a:t>Kouluun ei tuoda koulunkäyntiä häiritseviä asioita ja esineitä. </a:t>
            </a:r>
          </a:p>
          <a:p>
            <a:r>
              <a:rPr lang="fi-FI" sz="2400" dirty="0">
                <a:solidFill>
                  <a:schemeClr val="bg1"/>
                </a:solidFill>
              </a:rPr>
              <a:t>Kouluun ei tuoda vaarallisia esineitä tai aineita. (sytkärit, tulitikut, terävät esineet, tupakkatuotteet)</a:t>
            </a:r>
          </a:p>
          <a:p>
            <a:r>
              <a:rPr lang="fi-FI" sz="2400" dirty="0">
                <a:solidFill>
                  <a:schemeClr val="bg1"/>
                </a:solidFill>
              </a:rPr>
              <a:t>Kengät laitetaan telineisiin ja vaatteet siististi naulakkoon</a:t>
            </a:r>
          </a:p>
          <a:p>
            <a:r>
              <a:rPr lang="fi-FI" sz="2400" dirty="0">
                <a:solidFill>
                  <a:schemeClr val="bg1"/>
                </a:solidFill>
              </a:rPr>
              <a:t>Pyörät laitetaan siististi pyöräparkkiin. </a:t>
            </a:r>
          </a:p>
          <a:p>
            <a:r>
              <a:rPr lang="fi-FI" sz="2400" dirty="0">
                <a:solidFill>
                  <a:schemeClr val="bg1"/>
                </a:solidFill>
              </a:rPr>
              <a:t>Pulpettien kansiin ei piirrellä eikä koulun omaisuutta &amp; rakennusta töhritä. (siivous- &amp; korvausvelvollisuus)</a:t>
            </a:r>
            <a:br>
              <a:rPr lang="fi-FI" sz="2400" dirty="0">
                <a:solidFill>
                  <a:schemeClr val="bg1"/>
                </a:solidFill>
              </a:rPr>
            </a:br>
            <a:endParaRPr lang="fi-FI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chemeClr val="bg1"/>
              </a:solidFill>
            </a:endParaRPr>
          </a:p>
          <a:p>
            <a:r>
              <a:rPr lang="fi-FI" sz="2400" dirty="0">
                <a:solidFill>
                  <a:schemeClr val="bg1"/>
                </a:solidFill>
              </a:rPr>
              <a:t>Oppilas on velvollinen korvaamaan aiheuttamani vahingon ja puhdistamaan tai korjaamaan aiheuttamani sotkut tai vauriot koulun omaisuudelle.</a:t>
            </a:r>
          </a:p>
        </p:txBody>
      </p:sp>
      <p:grpSp>
        <p:nvGrpSpPr>
          <p:cNvPr id="3098" name="Group 3097">
            <a:extLst>
              <a:ext uri="{FF2B5EF4-FFF2-40B4-BE49-F238E27FC236}">
                <a16:creationId xmlns:a16="http://schemas.microsoft.com/office/drawing/2014/main" id="{3A35C15A-135A-4FD3-BA11-A046CFA39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91531" y="1226111"/>
            <a:ext cx="1598829" cy="531293"/>
            <a:chOff x="6491531" y="1420258"/>
            <a:chExt cx="1598829" cy="531293"/>
          </a:xfrm>
          <a:solidFill>
            <a:schemeClr val="bg1"/>
          </a:solidFill>
        </p:grpSpPr>
        <p:grpSp>
          <p:nvGrpSpPr>
            <p:cNvPr id="3099" name="Graphic 190">
              <a:extLst>
                <a:ext uri="{FF2B5EF4-FFF2-40B4-BE49-F238E27FC236}">
                  <a16:creationId xmlns:a16="http://schemas.microsoft.com/office/drawing/2014/main" id="{61E65A99-85A2-448D-AA1F-7690BD01A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491531" y="1420258"/>
              <a:ext cx="1598829" cy="531293"/>
              <a:chOff x="2504802" y="1755501"/>
              <a:chExt cx="1598829" cy="531293"/>
            </a:xfrm>
            <a:grpFill/>
          </p:grpSpPr>
          <p:sp>
            <p:nvSpPr>
              <p:cNvPr id="3103" name="Freeform: Shape 3102">
                <a:extLst>
                  <a:ext uri="{FF2B5EF4-FFF2-40B4-BE49-F238E27FC236}">
                    <a16:creationId xmlns:a16="http://schemas.microsoft.com/office/drawing/2014/main" id="{A127EC05-3250-408F-8F9F-A73F8B9B1D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2113855"/>
                <a:ext cx="1598614" cy="172939"/>
              </a:xfrm>
              <a:custGeom>
                <a:avLst/>
                <a:gdLst>
                  <a:gd name="connsiteX0" fmla="*/ 1248648 w 1598614"/>
                  <a:gd name="connsiteY0" fmla="*/ 172939 h 172939"/>
                  <a:gd name="connsiteX1" fmla="*/ 1123031 w 1598614"/>
                  <a:gd name="connsiteY1" fmla="*/ 92708 h 172939"/>
                  <a:gd name="connsiteX2" fmla="*/ 1024085 w 1598614"/>
                  <a:gd name="connsiteY2" fmla="*/ 29469 h 172939"/>
                  <a:gd name="connsiteX3" fmla="*/ 925140 w 1598614"/>
                  <a:gd name="connsiteY3" fmla="*/ 92708 h 172939"/>
                  <a:gd name="connsiteX4" fmla="*/ 799522 w 1598614"/>
                  <a:gd name="connsiteY4" fmla="*/ 172939 h 172939"/>
                  <a:gd name="connsiteX5" fmla="*/ 799522 w 1598614"/>
                  <a:gd name="connsiteY5" fmla="*/ 172939 h 172939"/>
                  <a:gd name="connsiteX6" fmla="*/ 673905 w 1598614"/>
                  <a:gd name="connsiteY6" fmla="*/ 92708 h 172939"/>
                  <a:gd name="connsiteX7" fmla="*/ 574959 w 1598614"/>
                  <a:gd name="connsiteY7" fmla="*/ 29469 h 172939"/>
                  <a:gd name="connsiteX8" fmla="*/ 476014 w 1598614"/>
                  <a:gd name="connsiteY8" fmla="*/ 92708 h 172939"/>
                  <a:gd name="connsiteX9" fmla="*/ 350396 w 1598614"/>
                  <a:gd name="connsiteY9" fmla="*/ 172939 h 172939"/>
                  <a:gd name="connsiteX10" fmla="*/ 224778 w 1598614"/>
                  <a:gd name="connsiteY10" fmla="*/ 92708 h 172939"/>
                  <a:gd name="connsiteX11" fmla="*/ 125833 w 1598614"/>
                  <a:gd name="connsiteY11" fmla="*/ 29469 h 172939"/>
                  <a:gd name="connsiteX12" fmla="*/ 26887 w 1598614"/>
                  <a:gd name="connsiteY12" fmla="*/ 92708 h 172939"/>
                  <a:gd name="connsiteX13" fmla="*/ 0 w 1598614"/>
                  <a:gd name="connsiteY13" fmla="*/ 80232 h 172939"/>
                  <a:gd name="connsiteX14" fmla="*/ 125618 w 1598614"/>
                  <a:gd name="connsiteY14" fmla="*/ 0 h 172939"/>
                  <a:gd name="connsiteX15" fmla="*/ 251235 w 1598614"/>
                  <a:gd name="connsiteY15" fmla="*/ 80232 h 172939"/>
                  <a:gd name="connsiteX16" fmla="*/ 350181 w 1598614"/>
                  <a:gd name="connsiteY16" fmla="*/ 143471 h 172939"/>
                  <a:gd name="connsiteX17" fmla="*/ 449126 w 1598614"/>
                  <a:gd name="connsiteY17" fmla="*/ 80232 h 172939"/>
                  <a:gd name="connsiteX18" fmla="*/ 574744 w 1598614"/>
                  <a:gd name="connsiteY18" fmla="*/ 0 h 172939"/>
                  <a:gd name="connsiteX19" fmla="*/ 700362 w 1598614"/>
                  <a:gd name="connsiteY19" fmla="*/ 80232 h 172939"/>
                  <a:gd name="connsiteX20" fmla="*/ 799307 w 1598614"/>
                  <a:gd name="connsiteY20" fmla="*/ 143471 h 172939"/>
                  <a:gd name="connsiteX21" fmla="*/ 799307 w 1598614"/>
                  <a:gd name="connsiteY21" fmla="*/ 143471 h 172939"/>
                  <a:gd name="connsiteX22" fmla="*/ 898253 w 1598614"/>
                  <a:gd name="connsiteY22" fmla="*/ 80232 h 172939"/>
                  <a:gd name="connsiteX23" fmla="*/ 1023870 w 1598614"/>
                  <a:gd name="connsiteY23" fmla="*/ 0 h 172939"/>
                  <a:gd name="connsiteX24" fmla="*/ 1149488 w 1598614"/>
                  <a:gd name="connsiteY24" fmla="*/ 80232 h 172939"/>
                  <a:gd name="connsiteX25" fmla="*/ 1248433 w 1598614"/>
                  <a:gd name="connsiteY25" fmla="*/ 143471 h 172939"/>
                  <a:gd name="connsiteX26" fmla="*/ 1347379 w 1598614"/>
                  <a:gd name="connsiteY26" fmla="*/ 80232 h 172939"/>
                  <a:gd name="connsiteX27" fmla="*/ 1472997 w 1598614"/>
                  <a:gd name="connsiteY27" fmla="*/ 0 h 172939"/>
                  <a:gd name="connsiteX28" fmla="*/ 1598614 w 1598614"/>
                  <a:gd name="connsiteY28" fmla="*/ 80232 h 172939"/>
                  <a:gd name="connsiteX29" fmla="*/ 1571942 w 1598614"/>
                  <a:gd name="connsiteY29" fmla="*/ 92708 h 172939"/>
                  <a:gd name="connsiteX30" fmla="*/ 1472997 w 1598614"/>
                  <a:gd name="connsiteY30" fmla="*/ 29469 h 172939"/>
                  <a:gd name="connsiteX31" fmla="*/ 1374051 w 1598614"/>
                  <a:gd name="connsiteY31" fmla="*/ 92708 h 172939"/>
                  <a:gd name="connsiteX32" fmla="*/ 1248648 w 1598614"/>
                  <a:gd name="connsiteY32" fmla="*/ 172939 h 17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614" h="172939">
                    <a:moveTo>
                      <a:pt x="1248648" y="172939"/>
                    </a:moveTo>
                    <a:cubicBezTo>
                      <a:pt x="1194229" y="172939"/>
                      <a:pt x="1146046" y="142180"/>
                      <a:pt x="1123031" y="92708"/>
                    </a:cubicBezTo>
                    <a:cubicBezTo>
                      <a:pt x="1104962" y="53775"/>
                      <a:pt x="1067105" y="29469"/>
                      <a:pt x="1024085" y="29469"/>
                    </a:cubicBezTo>
                    <a:cubicBezTo>
                      <a:pt x="981066" y="29469"/>
                      <a:pt x="943208" y="53775"/>
                      <a:pt x="925140" y="92708"/>
                    </a:cubicBezTo>
                    <a:cubicBezTo>
                      <a:pt x="902124" y="142180"/>
                      <a:pt x="853942" y="172939"/>
                      <a:pt x="799522" y="172939"/>
                    </a:cubicBezTo>
                    <a:cubicBezTo>
                      <a:pt x="799522" y="172939"/>
                      <a:pt x="799522" y="172939"/>
                      <a:pt x="799522" y="172939"/>
                    </a:cubicBezTo>
                    <a:cubicBezTo>
                      <a:pt x="744887" y="172939"/>
                      <a:pt x="696920" y="142180"/>
                      <a:pt x="673905" y="92708"/>
                    </a:cubicBezTo>
                    <a:cubicBezTo>
                      <a:pt x="655836" y="53775"/>
                      <a:pt x="617979" y="29469"/>
                      <a:pt x="574959" y="29469"/>
                    </a:cubicBezTo>
                    <a:cubicBezTo>
                      <a:pt x="531939" y="29469"/>
                      <a:pt x="494082" y="53775"/>
                      <a:pt x="476014" y="92708"/>
                    </a:cubicBezTo>
                    <a:cubicBezTo>
                      <a:pt x="452998" y="142180"/>
                      <a:pt x="405031" y="172939"/>
                      <a:pt x="350396" y="172939"/>
                    </a:cubicBezTo>
                    <a:cubicBezTo>
                      <a:pt x="295976" y="172939"/>
                      <a:pt x="247794" y="142180"/>
                      <a:pt x="224778" y="92708"/>
                    </a:cubicBezTo>
                    <a:cubicBezTo>
                      <a:pt x="206710" y="53775"/>
                      <a:pt x="168853" y="29469"/>
                      <a:pt x="125833" y="29469"/>
                    </a:cubicBezTo>
                    <a:cubicBezTo>
                      <a:pt x="82813" y="29469"/>
                      <a:pt x="44956" y="53775"/>
                      <a:pt x="26887" y="92708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268" y="30759"/>
                      <a:pt x="969235" y="0"/>
                      <a:pt x="1023870" y="0"/>
                    </a:cubicBezTo>
                    <a:cubicBezTo>
                      <a:pt x="1078505" y="0"/>
                      <a:pt x="1126472" y="30759"/>
                      <a:pt x="1149488" y="80232"/>
                    </a:cubicBezTo>
                    <a:cubicBezTo>
                      <a:pt x="1167556" y="119165"/>
                      <a:pt x="1205414" y="143471"/>
                      <a:pt x="1248433" y="143471"/>
                    </a:cubicBezTo>
                    <a:cubicBezTo>
                      <a:pt x="1291453" y="143471"/>
                      <a:pt x="1329311" y="119165"/>
                      <a:pt x="1347379" y="80232"/>
                    </a:cubicBezTo>
                    <a:cubicBezTo>
                      <a:pt x="1370394" y="30759"/>
                      <a:pt x="1418361" y="0"/>
                      <a:pt x="1472997" y="0"/>
                    </a:cubicBezTo>
                    <a:cubicBezTo>
                      <a:pt x="1527632" y="0"/>
                      <a:pt x="1575814" y="30759"/>
                      <a:pt x="1598614" y="80232"/>
                    </a:cubicBezTo>
                    <a:lnTo>
                      <a:pt x="1571942" y="92708"/>
                    </a:lnTo>
                    <a:cubicBezTo>
                      <a:pt x="1553874" y="53775"/>
                      <a:pt x="1515801" y="29469"/>
                      <a:pt x="1472997" y="29469"/>
                    </a:cubicBezTo>
                    <a:cubicBezTo>
                      <a:pt x="1429977" y="29469"/>
                      <a:pt x="1392119" y="53775"/>
                      <a:pt x="1374051" y="92708"/>
                    </a:cubicBezTo>
                    <a:cubicBezTo>
                      <a:pt x="1351251" y="142180"/>
                      <a:pt x="1303069" y="172939"/>
                      <a:pt x="1248648" y="172939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04" name="Freeform: Shape 3103">
                <a:extLst>
                  <a:ext uri="{FF2B5EF4-FFF2-40B4-BE49-F238E27FC236}">
                    <a16:creationId xmlns:a16="http://schemas.microsoft.com/office/drawing/2014/main" id="{E6D9B8D4-23BB-4CD2-A0FF-95423AFEB0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1755501"/>
                <a:ext cx="1598829" cy="172724"/>
              </a:xfrm>
              <a:custGeom>
                <a:avLst/>
                <a:gdLst>
                  <a:gd name="connsiteX0" fmla="*/ 1248648 w 1598829"/>
                  <a:gd name="connsiteY0" fmla="*/ 172724 h 172724"/>
                  <a:gd name="connsiteX1" fmla="*/ 1123031 w 1598829"/>
                  <a:gd name="connsiteY1" fmla="*/ 92492 h 172724"/>
                  <a:gd name="connsiteX2" fmla="*/ 1024085 w 1598829"/>
                  <a:gd name="connsiteY2" fmla="*/ 29253 h 172724"/>
                  <a:gd name="connsiteX3" fmla="*/ 925140 w 1598829"/>
                  <a:gd name="connsiteY3" fmla="*/ 92492 h 172724"/>
                  <a:gd name="connsiteX4" fmla="*/ 799522 w 1598829"/>
                  <a:gd name="connsiteY4" fmla="*/ 172724 h 172724"/>
                  <a:gd name="connsiteX5" fmla="*/ 799522 w 1598829"/>
                  <a:gd name="connsiteY5" fmla="*/ 172724 h 172724"/>
                  <a:gd name="connsiteX6" fmla="*/ 673905 w 1598829"/>
                  <a:gd name="connsiteY6" fmla="*/ 92492 h 172724"/>
                  <a:gd name="connsiteX7" fmla="*/ 574959 w 1598829"/>
                  <a:gd name="connsiteY7" fmla="*/ 29253 h 172724"/>
                  <a:gd name="connsiteX8" fmla="*/ 476014 w 1598829"/>
                  <a:gd name="connsiteY8" fmla="*/ 92492 h 172724"/>
                  <a:gd name="connsiteX9" fmla="*/ 350396 w 1598829"/>
                  <a:gd name="connsiteY9" fmla="*/ 172724 h 172724"/>
                  <a:gd name="connsiteX10" fmla="*/ 224778 w 1598829"/>
                  <a:gd name="connsiteY10" fmla="*/ 92492 h 172724"/>
                  <a:gd name="connsiteX11" fmla="*/ 125833 w 1598829"/>
                  <a:gd name="connsiteY11" fmla="*/ 29253 h 172724"/>
                  <a:gd name="connsiteX12" fmla="*/ 26887 w 1598829"/>
                  <a:gd name="connsiteY12" fmla="*/ 92492 h 172724"/>
                  <a:gd name="connsiteX13" fmla="*/ 0 w 1598829"/>
                  <a:gd name="connsiteY13" fmla="*/ 80232 h 172724"/>
                  <a:gd name="connsiteX14" fmla="*/ 125618 w 1598829"/>
                  <a:gd name="connsiteY14" fmla="*/ 0 h 172724"/>
                  <a:gd name="connsiteX15" fmla="*/ 251235 w 1598829"/>
                  <a:gd name="connsiteY15" fmla="*/ 80232 h 172724"/>
                  <a:gd name="connsiteX16" fmla="*/ 350181 w 1598829"/>
                  <a:gd name="connsiteY16" fmla="*/ 143471 h 172724"/>
                  <a:gd name="connsiteX17" fmla="*/ 449126 w 1598829"/>
                  <a:gd name="connsiteY17" fmla="*/ 80232 h 172724"/>
                  <a:gd name="connsiteX18" fmla="*/ 574744 w 1598829"/>
                  <a:gd name="connsiteY18" fmla="*/ 0 h 172724"/>
                  <a:gd name="connsiteX19" fmla="*/ 700362 w 1598829"/>
                  <a:gd name="connsiteY19" fmla="*/ 80232 h 172724"/>
                  <a:gd name="connsiteX20" fmla="*/ 799307 w 1598829"/>
                  <a:gd name="connsiteY20" fmla="*/ 143471 h 172724"/>
                  <a:gd name="connsiteX21" fmla="*/ 799307 w 1598829"/>
                  <a:gd name="connsiteY21" fmla="*/ 143471 h 172724"/>
                  <a:gd name="connsiteX22" fmla="*/ 898253 w 1598829"/>
                  <a:gd name="connsiteY22" fmla="*/ 80232 h 172724"/>
                  <a:gd name="connsiteX23" fmla="*/ 1024085 w 1598829"/>
                  <a:gd name="connsiteY23" fmla="*/ 0 h 172724"/>
                  <a:gd name="connsiteX24" fmla="*/ 1149703 w 1598829"/>
                  <a:gd name="connsiteY24" fmla="*/ 80232 h 172724"/>
                  <a:gd name="connsiteX25" fmla="*/ 1248648 w 1598829"/>
                  <a:gd name="connsiteY25" fmla="*/ 143471 h 172724"/>
                  <a:gd name="connsiteX26" fmla="*/ 1347594 w 1598829"/>
                  <a:gd name="connsiteY26" fmla="*/ 80232 h 172724"/>
                  <a:gd name="connsiteX27" fmla="*/ 1473212 w 1598829"/>
                  <a:gd name="connsiteY27" fmla="*/ 0 h 172724"/>
                  <a:gd name="connsiteX28" fmla="*/ 1598829 w 1598829"/>
                  <a:gd name="connsiteY28" fmla="*/ 80232 h 172724"/>
                  <a:gd name="connsiteX29" fmla="*/ 1572157 w 1598829"/>
                  <a:gd name="connsiteY29" fmla="*/ 92492 h 172724"/>
                  <a:gd name="connsiteX30" fmla="*/ 1473212 w 1598829"/>
                  <a:gd name="connsiteY30" fmla="*/ 29253 h 172724"/>
                  <a:gd name="connsiteX31" fmla="*/ 1374266 w 1598829"/>
                  <a:gd name="connsiteY31" fmla="*/ 92492 h 172724"/>
                  <a:gd name="connsiteX32" fmla="*/ 1248648 w 1598829"/>
                  <a:gd name="connsiteY32" fmla="*/ 172724 h 17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829" h="172724">
                    <a:moveTo>
                      <a:pt x="1248648" y="172724"/>
                    </a:moveTo>
                    <a:cubicBezTo>
                      <a:pt x="1194229" y="172724"/>
                      <a:pt x="1146046" y="141965"/>
                      <a:pt x="1123031" y="92492"/>
                    </a:cubicBezTo>
                    <a:cubicBezTo>
                      <a:pt x="1104962" y="53560"/>
                      <a:pt x="1067105" y="29253"/>
                      <a:pt x="1024085" y="29253"/>
                    </a:cubicBezTo>
                    <a:cubicBezTo>
                      <a:pt x="981066" y="29253"/>
                      <a:pt x="943208" y="53560"/>
                      <a:pt x="925140" y="92492"/>
                    </a:cubicBezTo>
                    <a:cubicBezTo>
                      <a:pt x="902124" y="141965"/>
                      <a:pt x="853942" y="172724"/>
                      <a:pt x="799522" y="172724"/>
                    </a:cubicBezTo>
                    <a:cubicBezTo>
                      <a:pt x="799522" y="172724"/>
                      <a:pt x="799522" y="172724"/>
                      <a:pt x="799522" y="172724"/>
                    </a:cubicBezTo>
                    <a:cubicBezTo>
                      <a:pt x="744887" y="172724"/>
                      <a:pt x="696920" y="141965"/>
                      <a:pt x="673905" y="92492"/>
                    </a:cubicBezTo>
                    <a:cubicBezTo>
                      <a:pt x="655836" y="53560"/>
                      <a:pt x="617979" y="29253"/>
                      <a:pt x="574959" y="29253"/>
                    </a:cubicBezTo>
                    <a:cubicBezTo>
                      <a:pt x="531939" y="29253"/>
                      <a:pt x="494082" y="53560"/>
                      <a:pt x="476014" y="92492"/>
                    </a:cubicBezTo>
                    <a:cubicBezTo>
                      <a:pt x="452998" y="141965"/>
                      <a:pt x="405031" y="172724"/>
                      <a:pt x="350396" y="172724"/>
                    </a:cubicBezTo>
                    <a:cubicBezTo>
                      <a:pt x="295976" y="172724"/>
                      <a:pt x="247794" y="141965"/>
                      <a:pt x="224778" y="92492"/>
                    </a:cubicBezTo>
                    <a:cubicBezTo>
                      <a:pt x="206710" y="53560"/>
                      <a:pt x="168853" y="29253"/>
                      <a:pt x="125833" y="29253"/>
                    </a:cubicBezTo>
                    <a:cubicBezTo>
                      <a:pt x="82813" y="29253"/>
                      <a:pt x="44956" y="53560"/>
                      <a:pt x="26887" y="92492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483" y="30759"/>
                      <a:pt x="969450" y="0"/>
                      <a:pt x="1024085" y="0"/>
                    </a:cubicBezTo>
                    <a:cubicBezTo>
                      <a:pt x="1078720" y="0"/>
                      <a:pt x="1126688" y="30759"/>
                      <a:pt x="1149703" y="80232"/>
                    </a:cubicBezTo>
                    <a:cubicBezTo>
                      <a:pt x="1167771" y="119165"/>
                      <a:pt x="1205629" y="143471"/>
                      <a:pt x="1248648" y="143471"/>
                    </a:cubicBezTo>
                    <a:cubicBezTo>
                      <a:pt x="1291668" y="143471"/>
                      <a:pt x="1329526" y="119165"/>
                      <a:pt x="1347594" y="80232"/>
                    </a:cubicBezTo>
                    <a:cubicBezTo>
                      <a:pt x="1370610" y="30759"/>
                      <a:pt x="1418792" y="0"/>
                      <a:pt x="1473212" y="0"/>
                    </a:cubicBezTo>
                    <a:cubicBezTo>
                      <a:pt x="1527847" y="0"/>
                      <a:pt x="1576029" y="30759"/>
                      <a:pt x="1598829" y="80232"/>
                    </a:cubicBezTo>
                    <a:lnTo>
                      <a:pt x="1572157" y="92492"/>
                    </a:lnTo>
                    <a:cubicBezTo>
                      <a:pt x="1554089" y="53560"/>
                      <a:pt x="1516016" y="29253"/>
                      <a:pt x="1473212" y="29253"/>
                    </a:cubicBezTo>
                    <a:cubicBezTo>
                      <a:pt x="1430192" y="29253"/>
                      <a:pt x="1392335" y="53560"/>
                      <a:pt x="1374266" y="92492"/>
                    </a:cubicBezTo>
                    <a:cubicBezTo>
                      <a:pt x="1351251" y="141965"/>
                      <a:pt x="1303069" y="172724"/>
                      <a:pt x="1248648" y="172724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3100" name="Graphic 190">
              <a:extLst>
                <a:ext uri="{FF2B5EF4-FFF2-40B4-BE49-F238E27FC236}">
                  <a16:creationId xmlns:a16="http://schemas.microsoft.com/office/drawing/2014/main" id="{91DC38B0-ED19-4BAC-A009-485461F23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491531" y="1420258"/>
              <a:ext cx="1598829" cy="531293"/>
              <a:chOff x="2504802" y="1755501"/>
              <a:chExt cx="1598829" cy="531293"/>
            </a:xfrm>
            <a:grpFill/>
          </p:grpSpPr>
          <p:sp>
            <p:nvSpPr>
              <p:cNvPr id="3101" name="Freeform: Shape 3100">
                <a:extLst>
                  <a:ext uri="{FF2B5EF4-FFF2-40B4-BE49-F238E27FC236}">
                    <a16:creationId xmlns:a16="http://schemas.microsoft.com/office/drawing/2014/main" id="{1A2C10C3-E625-41E2-8047-2AE4A87F33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2113855"/>
                <a:ext cx="1598614" cy="172939"/>
              </a:xfrm>
              <a:custGeom>
                <a:avLst/>
                <a:gdLst>
                  <a:gd name="connsiteX0" fmla="*/ 1248648 w 1598614"/>
                  <a:gd name="connsiteY0" fmla="*/ 172939 h 172939"/>
                  <a:gd name="connsiteX1" fmla="*/ 1123031 w 1598614"/>
                  <a:gd name="connsiteY1" fmla="*/ 92708 h 172939"/>
                  <a:gd name="connsiteX2" fmla="*/ 1024085 w 1598614"/>
                  <a:gd name="connsiteY2" fmla="*/ 29469 h 172939"/>
                  <a:gd name="connsiteX3" fmla="*/ 925140 w 1598614"/>
                  <a:gd name="connsiteY3" fmla="*/ 92708 h 172939"/>
                  <a:gd name="connsiteX4" fmla="*/ 799522 w 1598614"/>
                  <a:gd name="connsiteY4" fmla="*/ 172939 h 172939"/>
                  <a:gd name="connsiteX5" fmla="*/ 799522 w 1598614"/>
                  <a:gd name="connsiteY5" fmla="*/ 172939 h 172939"/>
                  <a:gd name="connsiteX6" fmla="*/ 673905 w 1598614"/>
                  <a:gd name="connsiteY6" fmla="*/ 92708 h 172939"/>
                  <a:gd name="connsiteX7" fmla="*/ 574959 w 1598614"/>
                  <a:gd name="connsiteY7" fmla="*/ 29469 h 172939"/>
                  <a:gd name="connsiteX8" fmla="*/ 476014 w 1598614"/>
                  <a:gd name="connsiteY8" fmla="*/ 92708 h 172939"/>
                  <a:gd name="connsiteX9" fmla="*/ 350396 w 1598614"/>
                  <a:gd name="connsiteY9" fmla="*/ 172939 h 172939"/>
                  <a:gd name="connsiteX10" fmla="*/ 224778 w 1598614"/>
                  <a:gd name="connsiteY10" fmla="*/ 92708 h 172939"/>
                  <a:gd name="connsiteX11" fmla="*/ 125833 w 1598614"/>
                  <a:gd name="connsiteY11" fmla="*/ 29469 h 172939"/>
                  <a:gd name="connsiteX12" fmla="*/ 26887 w 1598614"/>
                  <a:gd name="connsiteY12" fmla="*/ 92708 h 172939"/>
                  <a:gd name="connsiteX13" fmla="*/ 0 w 1598614"/>
                  <a:gd name="connsiteY13" fmla="*/ 80232 h 172939"/>
                  <a:gd name="connsiteX14" fmla="*/ 125618 w 1598614"/>
                  <a:gd name="connsiteY14" fmla="*/ 0 h 172939"/>
                  <a:gd name="connsiteX15" fmla="*/ 251235 w 1598614"/>
                  <a:gd name="connsiteY15" fmla="*/ 80232 h 172939"/>
                  <a:gd name="connsiteX16" fmla="*/ 350181 w 1598614"/>
                  <a:gd name="connsiteY16" fmla="*/ 143471 h 172939"/>
                  <a:gd name="connsiteX17" fmla="*/ 449126 w 1598614"/>
                  <a:gd name="connsiteY17" fmla="*/ 80232 h 172939"/>
                  <a:gd name="connsiteX18" fmla="*/ 574744 w 1598614"/>
                  <a:gd name="connsiteY18" fmla="*/ 0 h 172939"/>
                  <a:gd name="connsiteX19" fmla="*/ 700362 w 1598614"/>
                  <a:gd name="connsiteY19" fmla="*/ 80232 h 172939"/>
                  <a:gd name="connsiteX20" fmla="*/ 799307 w 1598614"/>
                  <a:gd name="connsiteY20" fmla="*/ 143471 h 172939"/>
                  <a:gd name="connsiteX21" fmla="*/ 799307 w 1598614"/>
                  <a:gd name="connsiteY21" fmla="*/ 143471 h 172939"/>
                  <a:gd name="connsiteX22" fmla="*/ 898253 w 1598614"/>
                  <a:gd name="connsiteY22" fmla="*/ 80232 h 172939"/>
                  <a:gd name="connsiteX23" fmla="*/ 1023870 w 1598614"/>
                  <a:gd name="connsiteY23" fmla="*/ 0 h 172939"/>
                  <a:gd name="connsiteX24" fmla="*/ 1149488 w 1598614"/>
                  <a:gd name="connsiteY24" fmla="*/ 80232 h 172939"/>
                  <a:gd name="connsiteX25" fmla="*/ 1248433 w 1598614"/>
                  <a:gd name="connsiteY25" fmla="*/ 143471 h 172939"/>
                  <a:gd name="connsiteX26" fmla="*/ 1347379 w 1598614"/>
                  <a:gd name="connsiteY26" fmla="*/ 80232 h 172939"/>
                  <a:gd name="connsiteX27" fmla="*/ 1472997 w 1598614"/>
                  <a:gd name="connsiteY27" fmla="*/ 0 h 172939"/>
                  <a:gd name="connsiteX28" fmla="*/ 1598614 w 1598614"/>
                  <a:gd name="connsiteY28" fmla="*/ 80232 h 172939"/>
                  <a:gd name="connsiteX29" fmla="*/ 1571942 w 1598614"/>
                  <a:gd name="connsiteY29" fmla="*/ 92708 h 172939"/>
                  <a:gd name="connsiteX30" fmla="*/ 1472997 w 1598614"/>
                  <a:gd name="connsiteY30" fmla="*/ 29469 h 172939"/>
                  <a:gd name="connsiteX31" fmla="*/ 1374051 w 1598614"/>
                  <a:gd name="connsiteY31" fmla="*/ 92708 h 172939"/>
                  <a:gd name="connsiteX32" fmla="*/ 1248648 w 1598614"/>
                  <a:gd name="connsiteY32" fmla="*/ 172939 h 17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614" h="172939">
                    <a:moveTo>
                      <a:pt x="1248648" y="172939"/>
                    </a:moveTo>
                    <a:cubicBezTo>
                      <a:pt x="1194229" y="172939"/>
                      <a:pt x="1146046" y="142180"/>
                      <a:pt x="1123031" y="92708"/>
                    </a:cubicBezTo>
                    <a:cubicBezTo>
                      <a:pt x="1104962" y="53775"/>
                      <a:pt x="1067105" y="29469"/>
                      <a:pt x="1024085" y="29469"/>
                    </a:cubicBezTo>
                    <a:cubicBezTo>
                      <a:pt x="981066" y="29469"/>
                      <a:pt x="943208" y="53775"/>
                      <a:pt x="925140" y="92708"/>
                    </a:cubicBezTo>
                    <a:cubicBezTo>
                      <a:pt x="902124" y="142180"/>
                      <a:pt x="853942" y="172939"/>
                      <a:pt x="799522" y="172939"/>
                    </a:cubicBezTo>
                    <a:cubicBezTo>
                      <a:pt x="799522" y="172939"/>
                      <a:pt x="799522" y="172939"/>
                      <a:pt x="799522" y="172939"/>
                    </a:cubicBezTo>
                    <a:cubicBezTo>
                      <a:pt x="744887" y="172939"/>
                      <a:pt x="696920" y="142180"/>
                      <a:pt x="673905" y="92708"/>
                    </a:cubicBezTo>
                    <a:cubicBezTo>
                      <a:pt x="655836" y="53775"/>
                      <a:pt x="617979" y="29469"/>
                      <a:pt x="574959" y="29469"/>
                    </a:cubicBezTo>
                    <a:cubicBezTo>
                      <a:pt x="531939" y="29469"/>
                      <a:pt x="494082" y="53775"/>
                      <a:pt x="476014" y="92708"/>
                    </a:cubicBezTo>
                    <a:cubicBezTo>
                      <a:pt x="452998" y="142180"/>
                      <a:pt x="405031" y="172939"/>
                      <a:pt x="350396" y="172939"/>
                    </a:cubicBezTo>
                    <a:cubicBezTo>
                      <a:pt x="295976" y="172939"/>
                      <a:pt x="247794" y="142180"/>
                      <a:pt x="224778" y="92708"/>
                    </a:cubicBezTo>
                    <a:cubicBezTo>
                      <a:pt x="206710" y="53775"/>
                      <a:pt x="168853" y="29469"/>
                      <a:pt x="125833" y="29469"/>
                    </a:cubicBezTo>
                    <a:cubicBezTo>
                      <a:pt x="82813" y="29469"/>
                      <a:pt x="44956" y="53775"/>
                      <a:pt x="26887" y="92708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268" y="30759"/>
                      <a:pt x="969235" y="0"/>
                      <a:pt x="1023870" y="0"/>
                    </a:cubicBezTo>
                    <a:cubicBezTo>
                      <a:pt x="1078505" y="0"/>
                      <a:pt x="1126472" y="30759"/>
                      <a:pt x="1149488" y="80232"/>
                    </a:cubicBezTo>
                    <a:cubicBezTo>
                      <a:pt x="1167556" y="119165"/>
                      <a:pt x="1205414" y="143471"/>
                      <a:pt x="1248433" y="143471"/>
                    </a:cubicBezTo>
                    <a:cubicBezTo>
                      <a:pt x="1291453" y="143471"/>
                      <a:pt x="1329311" y="119165"/>
                      <a:pt x="1347379" y="80232"/>
                    </a:cubicBezTo>
                    <a:cubicBezTo>
                      <a:pt x="1370394" y="30759"/>
                      <a:pt x="1418361" y="0"/>
                      <a:pt x="1472997" y="0"/>
                    </a:cubicBezTo>
                    <a:cubicBezTo>
                      <a:pt x="1527632" y="0"/>
                      <a:pt x="1575814" y="30759"/>
                      <a:pt x="1598614" y="80232"/>
                    </a:cubicBezTo>
                    <a:lnTo>
                      <a:pt x="1571942" y="92708"/>
                    </a:lnTo>
                    <a:cubicBezTo>
                      <a:pt x="1553874" y="53775"/>
                      <a:pt x="1515801" y="29469"/>
                      <a:pt x="1472997" y="29469"/>
                    </a:cubicBezTo>
                    <a:cubicBezTo>
                      <a:pt x="1429977" y="29469"/>
                      <a:pt x="1392119" y="53775"/>
                      <a:pt x="1374051" y="92708"/>
                    </a:cubicBezTo>
                    <a:cubicBezTo>
                      <a:pt x="1351251" y="142180"/>
                      <a:pt x="1303069" y="172939"/>
                      <a:pt x="1248648" y="172939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02" name="Freeform: Shape 3101">
                <a:extLst>
                  <a:ext uri="{FF2B5EF4-FFF2-40B4-BE49-F238E27FC236}">
                    <a16:creationId xmlns:a16="http://schemas.microsoft.com/office/drawing/2014/main" id="{0F0340A9-BD8A-4ABB-9AC1-7A14DF22EE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1755501"/>
                <a:ext cx="1598829" cy="172724"/>
              </a:xfrm>
              <a:custGeom>
                <a:avLst/>
                <a:gdLst>
                  <a:gd name="connsiteX0" fmla="*/ 1248648 w 1598829"/>
                  <a:gd name="connsiteY0" fmla="*/ 172724 h 172724"/>
                  <a:gd name="connsiteX1" fmla="*/ 1123031 w 1598829"/>
                  <a:gd name="connsiteY1" fmla="*/ 92492 h 172724"/>
                  <a:gd name="connsiteX2" fmla="*/ 1024085 w 1598829"/>
                  <a:gd name="connsiteY2" fmla="*/ 29253 h 172724"/>
                  <a:gd name="connsiteX3" fmla="*/ 925140 w 1598829"/>
                  <a:gd name="connsiteY3" fmla="*/ 92492 h 172724"/>
                  <a:gd name="connsiteX4" fmla="*/ 799522 w 1598829"/>
                  <a:gd name="connsiteY4" fmla="*/ 172724 h 172724"/>
                  <a:gd name="connsiteX5" fmla="*/ 799522 w 1598829"/>
                  <a:gd name="connsiteY5" fmla="*/ 172724 h 172724"/>
                  <a:gd name="connsiteX6" fmla="*/ 673905 w 1598829"/>
                  <a:gd name="connsiteY6" fmla="*/ 92492 h 172724"/>
                  <a:gd name="connsiteX7" fmla="*/ 574959 w 1598829"/>
                  <a:gd name="connsiteY7" fmla="*/ 29253 h 172724"/>
                  <a:gd name="connsiteX8" fmla="*/ 476014 w 1598829"/>
                  <a:gd name="connsiteY8" fmla="*/ 92492 h 172724"/>
                  <a:gd name="connsiteX9" fmla="*/ 350396 w 1598829"/>
                  <a:gd name="connsiteY9" fmla="*/ 172724 h 172724"/>
                  <a:gd name="connsiteX10" fmla="*/ 224778 w 1598829"/>
                  <a:gd name="connsiteY10" fmla="*/ 92492 h 172724"/>
                  <a:gd name="connsiteX11" fmla="*/ 125833 w 1598829"/>
                  <a:gd name="connsiteY11" fmla="*/ 29253 h 172724"/>
                  <a:gd name="connsiteX12" fmla="*/ 26887 w 1598829"/>
                  <a:gd name="connsiteY12" fmla="*/ 92492 h 172724"/>
                  <a:gd name="connsiteX13" fmla="*/ 0 w 1598829"/>
                  <a:gd name="connsiteY13" fmla="*/ 80232 h 172724"/>
                  <a:gd name="connsiteX14" fmla="*/ 125618 w 1598829"/>
                  <a:gd name="connsiteY14" fmla="*/ 0 h 172724"/>
                  <a:gd name="connsiteX15" fmla="*/ 251235 w 1598829"/>
                  <a:gd name="connsiteY15" fmla="*/ 80232 h 172724"/>
                  <a:gd name="connsiteX16" fmla="*/ 350181 w 1598829"/>
                  <a:gd name="connsiteY16" fmla="*/ 143471 h 172724"/>
                  <a:gd name="connsiteX17" fmla="*/ 449126 w 1598829"/>
                  <a:gd name="connsiteY17" fmla="*/ 80232 h 172724"/>
                  <a:gd name="connsiteX18" fmla="*/ 574744 w 1598829"/>
                  <a:gd name="connsiteY18" fmla="*/ 0 h 172724"/>
                  <a:gd name="connsiteX19" fmla="*/ 700362 w 1598829"/>
                  <a:gd name="connsiteY19" fmla="*/ 80232 h 172724"/>
                  <a:gd name="connsiteX20" fmla="*/ 799307 w 1598829"/>
                  <a:gd name="connsiteY20" fmla="*/ 143471 h 172724"/>
                  <a:gd name="connsiteX21" fmla="*/ 799307 w 1598829"/>
                  <a:gd name="connsiteY21" fmla="*/ 143471 h 172724"/>
                  <a:gd name="connsiteX22" fmla="*/ 898253 w 1598829"/>
                  <a:gd name="connsiteY22" fmla="*/ 80232 h 172724"/>
                  <a:gd name="connsiteX23" fmla="*/ 1024085 w 1598829"/>
                  <a:gd name="connsiteY23" fmla="*/ 0 h 172724"/>
                  <a:gd name="connsiteX24" fmla="*/ 1149703 w 1598829"/>
                  <a:gd name="connsiteY24" fmla="*/ 80232 h 172724"/>
                  <a:gd name="connsiteX25" fmla="*/ 1248648 w 1598829"/>
                  <a:gd name="connsiteY25" fmla="*/ 143471 h 172724"/>
                  <a:gd name="connsiteX26" fmla="*/ 1347594 w 1598829"/>
                  <a:gd name="connsiteY26" fmla="*/ 80232 h 172724"/>
                  <a:gd name="connsiteX27" fmla="*/ 1473212 w 1598829"/>
                  <a:gd name="connsiteY27" fmla="*/ 0 h 172724"/>
                  <a:gd name="connsiteX28" fmla="*/ 1598829 w 1598829"/>
                  <a:gd name="connsiteY28" fmla="*/ 80232 h 172724"/>
                  <a:gd name="connsiteX29" fmla="*/ 1572157 w 1598829"/>
                  <a:gd name="connsiteY29" fmla="*/ 92492 h 172724"/>
                  <a:gd name="connsiteX30" fmla="*/ 1473212 w 1598829"/>
                  <a:gd name="connsiteY30" fmla="*/ 29253 h 172724"/>
                  <a:gd name="connsiteX31" fmla="*/ 1374266 w 1598829"/>
                  <a:gd name="connsiteY31" fmla="*/ 92492 h 172724"/>
                  <a:gd name="connsiteX32" fmla="*/ 1248648 w 1598829"/>
                  <a:gd name="connsiteY32" fmla="*/ 172724 h 17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829" h="172724">
                    <a:moveTo>
                      <a:pt x="1248648" y="172724"/>
                    </a:moveTo>
                    <a:cubicBezTo>
                      <a:pt x="1194229" y="172724"/>
                      <a:pt x="1146046" y="141965"/>
                      <a:pt x="1123031" y="92492"/>
                    </a:cubicBezTo>
                    <a:cubicBezTo>
                      <a:pt x="1104962" y="53560"/>
                      <a:pt x="1067105" y="29253"/>
                      <a:pt x="1024085" y="29253"/>
                    </a:cubicBezTo>
                    <a:cubicBezTo>
                      <a:pt x="981066" y="29253"/>
                      <a:pt x="943208" y="53560"/>
                      <a:pt x="925140" y="92492"/>
                    </a:cubicBezTo>
                    <a:cubicBezTo>
                      <a:pt x="902124" y="141965"/>
                      <a:pt x="853942" y="172724"/>
                      <a:pt x="799522" y="172724"/>
                    </a:cubicBezTo>
                    <a:cubicBezTo>
                      <a:pt x="799522" y="172724"/>
                      <a:pt x="799522" y="172724"/>
                      <a:pt x="799522" y="172724"/>
                    </a:cubicBezTo>
                    <a:cubicBezTo>
                      <a:pt x="744887" y="172724"/>
                      <a:pt x="696920" y="141965"/>
                      <a:pt x="673905" y="92492"/>
                    </a:cubicBezTo>
                    <a:cubicBezTo>
                      <a:pt x="655836" y="53560"/>
                      <a:pt x="617979" y="29253"/>
                      <a:pt x="574959" y="29253"/>
                    </a:cubicBezTo>
                    <a:cubicBezTo>
                      <a:pt x="531939" y="29253"/>
                      <a:pt x="494082" y="53560"/>
                      <a:pt x="476014" y="92492"/>
                    </a:cubicBezTo>
                    <a:cubicBezTo>
                      <a:pt x="452998" y="141965"/>
                      <a:pt x="405031" y="172724"/>
                      <a:pt x="350396" y="172724"/>
                    </a:cubicBezTo>
                    <a:cubicBezTo>
                      <a:pt x="295976" y="172724"/>
                      <a:pt x="247794" y="141965"/>
                      <a:pt x="224778" y="92492"/>
                    </a:cubicBezTo>
                    <a:cubicBezTo>
                      <a:pt x="206710" y="53560"/>
                      <a:pt x="168853" y="29253"/>
                      <a:pt x="125833" y="29253"/>
                    </a:cubicBezTo>
                    <a:cubicBezTo>
                      <a:pt x="82813" y="29253"/>
                      <a:pt x="44956" y="53560"/>
                      <a:pt x="26887" y="92492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483" y="30759"/>
                      <a:pt x="969450" y="0"/>
                      <a:pt x="1024085" y="0"/>
                    </a:cubicBezTo>
                    <a:cubicBezTo>
                      <a:pt x="1078720" y="0"/>
                      <a:pt x="1126688" y="30759"/>
                      <a:pt x="1149703" y="80232"/>
                    </a:cubicBezTo>
                    <a:cubicBezTo>
                      <a:pt x="1167771" y="119165"/>
                      <a:pt x="1205629" y="143471"/>
                      <a:pt x="1248648" y="143471"/>
                    </a:cubicBezTo>
                    <a:cubicBezTo>
                      <a:pt x="1291668" y="143471"/>
                      <a:pt x="1329526" y="119165"/>
                      <a:pt x="1347594" y="80232"/>
                    </a:cubicBezTo>
                    <a:cubicBezTo>
                      <a:pt x="1370610" y="30759"/>
                      <a:pt x="1418792" y="0"/>
                      <a:pt x="1473212" y="0"/>
                    </a:cubicBezTo>
                    <a:cubicBezTo>
                      <a:pt x="1527847" y="0"/>
                      <a:pt x="1576029" y="30759"/>
                      <a:pt x="1598829" y="80232"/>
                    </a:cubicBezTo>
                    <a:lnTo>
                      <a:pt x="1572157" y="92492"/>
                    </a:lnTo>
                    <a:cubicBezTo>
                      <a:pt x="1554089" y="53560"/>
                      <a:pt x="1516016" y="29253"/>
                      <a:pt x="1473212" y="29253"/>
                    </a:cubicBezTo>
                    <a:cubicBezTo>
                      <a:pt x="1430192" y="29253"/>
                      <a:pt x="1392335" y="53560"/>
                      <a:pt x="1374266" y="92492"/>
                    </a:cubicBezTo>
                    <a:cubicBezTo>
                      <a:pt x="1351251" y="141965"/>
                      <a:pt x="1303069" y="172724"/>
                      <a:pt x="1248648" y="172724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pic>
        <p:nvPicPr>
          <p:cNvPr id="3074" name="Picture 2" descr="Lisää rahaa lapsille ja nuorille">
            <a:extLst>
              <a:ext uri="{FF2B5EF4-FFF2-40B4-BE49-F238E27FC236}">
                <a16:creationId xmlns:a16="http://schemas.microsoft.com/office/drawing/2014/main" id="{34FB0BF5-E461-1B73-59AF-671646475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53021" y="2805226"/>
            <a:ext cx="3555043" cy="1247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06" name="Group 3105">
            <a:extLst>
              <a:ext uri="{FF2B5EF4-FFF2-40B4-BE49-F238E27FC236}">
                <a16:creationId xmlns:a16="http://schemas.microsoft.com/office/drawing/2014/main" id="{03AF83E4-4DE2-499C-9F36-0279E7E4F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154385" y="4452524"/>
            <a:ext cx="1443404" cy="1443428"/>
            <a:chOff x="10154385" y="4452524"/>
            <a:chExt cx="1443404" cy="1443428"/>
          </a:xfrm>
          <a:solidFill>
            <a:schemeClr val="bg1"/>
          </a:solidFill>
        </p:grpSpPr>
        <p:grpSp>
          <p:nvGrpSpPr>
            <p:cNvPr id="3107" name="Graphic 4">
              <a:extLst>
                <a:ext uri="{FF2B5EF4-FFF2-40B4-BE49-F238E27FC236}">
                  <a16:creationId xmlns:a16="http://schemas.microsoft.com/office/drawing/2014/main" id="{0B09EB4D-4323-43F4-9970-42885A83A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0154385" y="4452524"/>
              <a:ext cx="1443404" cy="1443428"/>
              <a:chOff x="5734037" y="3067039"/>
              <a:chExt cx="724483" cy="724489"/>
            </a:xfrm>
            <a:grpFill/>
          </p:grpSpPr>
          <p:sp>
            <p:nvSpPr>
              <p:cNvPr id="3278" name="Freeform: Shape 3277">
                <a:extLst>
                  <a:ext uri="{FF2B5EF4-FFF2-40B4-BE49-F238E27FC236}">
                    <a16:creationId xmlns:a16="http://schemas.microsoft.com/office/drawing/2014/main" id="{BA9C6284-1137-47FE-9471-23CA824947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067039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9" name="Freeform: Shape 3278">
                <a:extLst>
                  <a:ext uri="{FF2B5EF4-FFF2-40B4-BE49-F238E27FC236}">
                    <a16:creationId xmlns:a16="http://schemas.microsoft.com/office/drawing/2014/main" id="{A00A6D3C-23F9-41D9-B891-14D8E2E98D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0" name="Freeform: Shape 3279">
                <a:extLst>
                  <a:ext uri="{FF2B5EF4-FFF2-40B4-BE49-F238E27FC236}">
                    <a16:creationId xmlns:a16="http://schemas.microsoft.com/office/drawing/2014/main" id="{8F8D96F5-1ED7-4891-8D8B-A24E72DA7C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1" name="Freeform: Shape 3280">
                <a:extLst>
                  <a:ext uri="{FF2B5EF4-FFF2-40B4-BE49-F238E27FC236}">
                    <a16:creationId xmlns:a16="http://schemas.microsoft.com/office/drawing/2014/main" id="{0E9A3A72-EC37-423D-B309-A6487A86C7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2" name="Freeform: Shape 3281">
                <a:extLst>
                  <a:ext uri="{FF2B5EF4-FFF2-40B4-BE49-F238E27FC236}">
                    <a16:creationId xmlns:a16="http://schemas.microsoft.com/office/drawing/2014/main" id="{EBE630AB-13C0-44A2-80CA-C07483E934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3" name="Freeform: Shape 3282">
                <a:extLst>
                  <a:ext uri="{FF2B5EF4-FFF2-40B4-BE49-F238E27FC236}">
                    <a16:creationId xmlns:a16="http://schemas.microsoft.com/office/drawing/2014/main" id="{B7768337-3D65-4FE5-8E1A-D79219E0AF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4" name="Freeform: Shape 3283">
                <a:extLst>
                  <a:ext uri="{FF2B5EF4-FFF2-40B4-BE49-F238E27FC236}">
                    <a16:creationId xmlns:a16="http://schemas.microsoft.com/office/drawing/2014/main" id="{968E4331-550E-4929-ACE8-D2ED2D6EA3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5" name="Freeform: Shape 3284">
                <a:extLst>
                  <a:ext uri="{FF2B5EF4-FFF2-40B4-BE49-F238E27FC236}">
                    <a16:creationId xmlns:a16="http://schemas.microsoft.com/office/drawing/2014/main" id="{768D8817-CAEE-45BB-820E-A67C68D480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26284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6" name="Freeform: Shape 3285">
                <a:extLst>
                  <a:ext uri="{FF2B5EF4-FFF2-40B4-BE49-F238E27FC236}">
                    <a16:creationId xmlns:a16="http://schemas.microsoft.com/office/drawing/2014/main" id="{350A8C31-0139-4ABD-967A-139738E88F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2628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7" name="Freeform: Shape 3286">
                <a:extLst>
                  <a:ext uri="{FF2B5EF4-FFF2-40B4-BE49-F238E27FC236}">
                    <a16:creationId xmlns:a16="http://schemas.microsoft.com/office/drawing/2014/main" id="{9855AEE1-1C1C-4832-8B4C-042F59E029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8" name="Freeform: Shape 3287">
                <a:extLst>
                  <a:ext uri="{FF2B5EF4-FFF2-40B4-BE49-F238E27FC236}">
                    <a16:creationId xmlns:a16="http://schemas.microsoft.com/office/drawing/2014/main" id="{A41C5A32-BD0A-4457-9CF7-97467FA2B7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9" name="Freeform: Shape 3288">
                <a:extLst>
                  <a:ext uri="{FF2B5EF4-FFF2-40B4-BE49-F238E27FC236}">
                    <a16:creationId xmlns:a16="http://schemas.microsoft.com/office/drawing/2014/main" id="{93C14A20-2E3C-49F8-AF55-C384FEB955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0" name="Freeform: Shape 3289">
                <a:extLst>
                  <a:ext uri="{FF2B5EF4-FFF2-40B4-BE49-F238E27FC236}">
                    <a16:creationId xmlns:a16="http://schemas.microsoft.com/office/drawing/2014/main" id="{DB167719-0D82-4ABF-9BC8-B073A84741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12628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8 w 14097"/>
                  <a:gd name="connsiteY1" fmla="*/ 14097 h 14097"/>
                  <a:gd name="connsiteX2" fmla="*/ 0 w 14097"/>
                  <a:gd name="connsiteY2" fmla="*/ 7049 h 14097"/>
                  <a:gd name="connsiteX3" fmla="*/ 7048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1" name="Freeform: Shape 3290">
                <a:extLst>
                  <a:ext uri="{FF2B5EF4-FFF2-40B4-BE49-F238E27FC236}">
                    <a16:creationId xmlns:a16="http://schemas.microsoft.com/office/drawing/2014/main" id="{660582DE-E250-4561-9298-E4FADEB90F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2" name="Freeform: Shape 3291">
                <a:extLst>
                  <a:ext uri="{FF2B5EF4-FFF2-40B4-BE49-F238E27FC236}">
                    <a16:creationId xmlns:a16="http://schemas.microsoft.com/office/drawing/2014/main" id="{820B635A-6E81-4D8A-98A3-141E57A6FF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8543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3" name="Freeform: Shape 3292">
                <a:extLst>
                  <a:ext uri="{FF2B5EF4-FFF2-40B4-BE49-F238E27FC236}">
                    <a16:creationId xmlns:a16="http://schemas.microsoft.com/office/drawing/2014/main" id="{3909A0ED-D070-4792-A2EE-CCEB6BA63C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4" name="Freeform: Shape 3293">
                <a:extLst>
                  <a:ext uri="{FF2B5EF4-FFF2-40B4-BE49-F238E27FC236}">
                    <a16:creationId xmlns:a16="http://schemas.microsoft.com/office/drawing/2014/main" id="{4619A19C-3B55-4085-8668-4589996280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5" name="Freeform: Shape 3294">
                <a:extLst>
                  <a:ext uri="{FF2B5EF4-FFF2-40B4-BE49-F238E27FC236}">
                    <a16:creationId xmlns:a16="http://schemas.microsoft.com/office/drawing/2014/main" id="{87D16772-2B59-486E-BE47-65D591C088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6" name="Freeform: Shape 3295">
                <a:extLst>
                  <a:ext uri="{FF2B5EF4-FFF2-40B4-BE49-F238E27FC236}">
                    <a16:creationId xmlns:a16="http://schemas.microsoft.com/office/drawing/2014/main" id="{1D6A06B8-1E4A-497F-B977-F78E5D7D00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7" name="Freeform: Shape 3296">
                <a:extLst>
                  <a:ext uri="{FF2B5EF4-FFF2-40B4-BE49-F238E27FC236}">
                    <a16:creationId xmlns:a16="http://schemas.microsoft.com/office/drawing/2014/main" id="{55BC53AD-5249-4FB1-AB74-3F71AAEB5A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8" name="Freeform: Shape 3297">
                <a:extLst>
                  <a:ext uri="{FF2B5EF4-FFF2-40B4-BE49-F238E27FC236}">
                    <a16:creationId xmlns:a16="http://schemas.microsoft.com/office/drawing/2014/main" id="{36F8561A-874A-48BB-BCC2-07F002ED4FD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9" name="Freeform: Shape 3298">
                <a:extLst>
                  <a:ext uri="{FF2B5EF4-FFF2-40B4-BE49-F238E27FC236}">
                    <a16:creationId xmlns:a16="http://schemas.microsoft.com/office/drawing/2014/main" id="{BA6B1B8F-9695-447F-BF2F-9010D40A07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24467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0" name="Freeform: Shape 3299">
                <a:extLst>
                  <a:ext uri="{FF2B5EF4-FFF2-40B4-BE49-F238E27FC236}">
                    <a16:creationId xmlns:a16="http://schemas.microsoft.com/office/drawing/2014/main" id="{454192F9-26C5-4212-BA60-CADA662AFE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244677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1" name="Freeform: Shape 3300">
                <a:extLst>
                  <a:ext uri="{FF2B5EF4-FFF2-40B4-BE49-F238E27FC236}">
                    <a16:creationId xmlns:a16="http://schemas.microsoft.com/office/drawing/2014/main" id="{BFBDA013-4858-422E-AE7A-614BF71FB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2" name="Freeform: Shape 3301">
                <a:extLst>
                  <a:ext uri="{FF2B5EF4-FFF2-40B4-BE49-F238E27FC236}">
                    <a16:creationId xmlns:a16="http://schemas.microsoft.com/office/drawing/2014/main" id="{42BA261C-0C75-431D-9FD5-2C3AA241BE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3" name="Freeform: Shape 3302">
                <a:extLst>
                  <a:ext uri="{FF2B5EF4-FFF2-40B4-BE49-F238E27FC236}">
                    <a16:creationId xmlns:a16="http://schemas.microsoft.com/office/drawing/2014/main" id="{0F8709D9-2655-4A39-9228-BCFCBF4122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4" name="Freeform: Shape 3303">
                <a:extLst>
                  <a:ext uri="{FF2B5EF4-FFF2-40B4-BE49-F238E27FC236}">
                    <a16:creationId xmlns:a16="http://schemas.microsoft.com/office/drawing/2014/main" id="{9653F80B-5CF7-45EF-889B-FD0AAF4835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24467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5" name="Freeform: Shape 3304">
                <a:extLst>
                  <a:ext uri="{FF2B5EF4-FFF2-40B4-BE49-F238E27FC236}">
                    <a16:creationId xmlns:a16="http://schemas.microsoft.com/office/drawing/2014/main" id="{2A1DA86A-7442-4897-88A4-EDD18A01C5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6" name="Freeform: Shape 3305">
                <a:extLst>
                  <a:ext uri="{FF2B5EF4-FFF2-40B4-BE49-F238E27FC236}">
                    <a16:creationId xmlns:a16="http://schemas.microsoft.com/office/drawing/2014/main" id="{39623279-A4CE-49AC-B5FA-CD224324BE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0382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7" name="Freeform: Shape 3306">
                <a:extLst>
                  <a:ext uri="{FF2B5EF4-FFF2-40B4-BE49-F238E27FC236}">
                    <a16:creationId xmlns:a16="http://schemas.microsoft.com/office/drawing/2014/main" id="{EB9D8B4D-1BE5-4CD9-A592-D0D3D76911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8" name="Freeform: Shape 3307">
                <a:extLst>
                  <a:ext uri="{FF2B5EF4-FFF2-40B4-BE49-F238E27FC236}">
                    <a16:creationId xmlns:a16="http://schemas.microsoft.com/office/drawing/2014/main" id="{769A47A3-F5B7-4BF0-B920-21A62F96F7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9" name="Freeform: Shape 3308">
                <a:extLst>
                  <a:ext uri="{FF2B5EF4-FFF2-40B4-BE49-F238E27FC236}">
                    <a16:creationId xmlns:a16="http://schemas.microsoft.com/office/drawing/2014/main" id="{6E5DCDE9-48A4-41BA-987D-CC72C62B36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0" name="Freeform: Shape 3309">
                <a:extLst>
                  <a:ext uri="{FF2B5EF4-FFF2-40B4-BE49-F238E27FC236}">
                    <a16:creationId xmlns:a16="http://schemas.microsoft.com/office/drawing/2014/main" id="{0F51F840-3DBF-444E-BC79-718416C51D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1" name="Freeform: Shape 3310">
                <a:extLst>
                  <a:ext uri="{FF2B5EF4-FFF2-40B4-BE49-F238E27FC236}">
                    <a16:creationId xmlns:a16="http://schemas.microsoft.com/office/drawing/2014/main" id="{2DFD2B64-98D0-4E59-AE1F-693872F36D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2" name="Freeform: Shape 3311">
                <a:extLst>
                  <a:ext uri="{FF2B5EF4-FFF2-40B4-BE49-F238E27FC236}">
                    <a16:creationId xmlns:a16="http://schemas.microsoft.com/office/drawing/2014/main" id="{CF09CB65-8B7E-426C-A3FE-DD20196FCB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3" name="Freeform: Shape 3312">
                <a:extLst>
                  <a:ext uri="{FF2B5EF4-FFF2-40B4-BE49-F238E27FC236}">
                    <a16:creationId xmlns:a16="http://schemas.microsoft.com/office/drawing/2014/main" id="{43149294-A5BC-4E62-A167-3CD55E05B3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63074"/>
                <a:ext cx="14192" cy="14097"/>
              </a:xfrm>
              <a:custGeom>
                <a:avLst/>
                <a:gdLst>
                  <a:gd name="connsiteX0" fmla="*/ 14192 w 14192"/>
                  <a:gd name="connsiteY0" fmla="*/ 7048 h 14097"/>
                  <a:gd name="connsiteX1" fmla="*/ 7144 w 14192"/>
                  <a:gd name="connsiteY1" fmla="*/ 14097 h 14097"/>
                  <a:gd name="connsiteX2" fmla="*/ 0 w 14192"/>
                  <a:gd name="connsiteY2" fmla="*/ 7048 h 14097"/>
                  <a:gd name="connsiteX3" fmla="*/ 7049 w 14192"/>
                  <a:gd name="connsiteY3" fmla="*/ 0 h 14097"/>
                  <a:gd name="connsiteX4" fmla="*/ 14192 w 14192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4" name="Freeform: Shape 3313">
                <a:extLst>
                  <a:ext uri="{FF2B5EF4-FFF2-40B4-BE49-F238E27FC236}">
                    <a16:creationId xmlns:a16="http://schemas.microsoft.com/office/drawing/2014/main" id="{DB99FCDF-C9A0-40F7-ABDE-7247B2238D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5" name="Freeform: Shape 3314">
                <a:extLst>
                  <a:ext uri="{FF2B5EF4-FFF2-40B4-BE49-F238E27FC236}">
                    <a16:creationId xmlns:a16="http://schemas.microsoft.com/office/drawing/2014/main" id="{0CE59751-EC07-43C1-A5F5-AF5D30EBBE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6" name="Freeform: Shape 3315">
                <a:extLst>
                  <a:ext uri="{FF2B5EF4-FFF2-40B4-BE49-F238E27FC236}">
                    <a16:creationId xmlns:a16="http://schemas.microsoft.com/office/drawing/2014/main" id="{4573CCF2-67F2-4BD1-A01C-1D064B908F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7" name="Freeform: Shape 3316">
                <a:extLst>
                  <a:ext uri="{FF2B5EF4-FFF2-40B4-BE49-F238E27FC236}">
                    <a16:creationId xmlns:a16="http://schemas.microsoft.com/office/drawing/2014/main" id="{1C60C662-612D-485A-A50D-E938C6E499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8" name="Freeform: Shape 3317">
                <a:extLst>
                  <a:ext uri="{FF2B5EF4-FFF2-40B4-BE49-F238E27FC236}">
                    <a16:creationId xmlns:a16="http://schemas.microsoft.com/office/drawing/2014/main" id="{0048F63C-A2BB-4D89-9649-91EC2045C0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63074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8 w 14097"/>
                  <a:gd name="connsiteY1" fmla="*/ 14097 h 14097"/>
                  <a:gd name="connsiteX2" fmla="*/ 0 w 14097"/>
                  <a:gd name="connsiteY2" fmla="*/ 7048 h 14097"/>
                  <a:gd name="connsiteX3" fmla="*/ 7048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9" name="Freeform: Shape 3318">
                <a:extLst>
                  <a:ext uri="{FF2B5EF4-FFF2-40B4-BE49-F238E27FC236}">
                    <a16:creationId xmlns:a16="http://schemas.microsoft.com/office/drawing/2014/main" id="{1C29F96C-43D4-4F0F-A76D-4CED9C610C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0" name="Freeform: Shape 3319">
                <a:extLst>
                  <a:ext uri="{FF2B5EF4-FFF2-40B4-BE49-F238E27FC236}">
                    <a16:creationId xmlns:a16="http://schemas.microsoft.com/office/drawing/2014/main" id="{B660107F-776B-455F-AC78-225F21B81DE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2222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1" name="Freeform: Shape 3320">
                <a:extLst>
                  <a:ext uri="{FF2B5EF4-FFF2-40B4-BE49-F238E27FC236}">
                    <a16:creationId xmlns:a16="http://schemas.microsoft.com/office/drawing/2014/main" id="{EB1DB332-7265-477D-9A04-EDB3799DEA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2" name="Freeform: Shape 3321">
                <a:extLst>
                  <a:ext uri="{FF2B5EF4-FFF2-40B4-BE49-F238E27FC236}">
                    <a16:creationId xmlns:a16="http://schemas.microsoft.com/office/drawing/2014/main" id="{EBBEFE2D-1654-40D8-A838-45728A1683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3" name="Freeform: Shape 3322">
                <a:extLst>
                  <a:ext uri="{FF2B5EF4-FFF2-40B4-BE49-F238E27FC236}">
                    <a16:creationId xmlns:a16="http://schemas.microsoft.com/office/drawing/2014/main" id="{190211E2-64DF-4171-811B-B8A0CD87B9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4" name="Freeform: Shape 3323">
                <a:extLst>
                  <a:ext uri="{FF2B5EF4-FFF2-40B4-BE49-F238E27FC236}">
                    <a16:creationId xmlns:a16="http://schemas.microsoft.com/office/drawing/2014/main" id="{5F7CDCE8-8B48-4859-BDFE-FCB7BC6F58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5" name="Freeform: Shape 3324">
                <a:extLst>
                  <a:ext uri="{FF2B5EF4-FFF2-40B4-BE49-F238E27FC236}">
                    <a16:creationId xmlns:a16="http://schemas.microsoft.com/office/drawing/2014/main" id="{B770A8C4-614E-4295-A937-718CC61B25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6" name="Freeform: Shape 3325">
                <a:extLst>
                  <a:ext uri="{FF2B5EF4-FFF2-40B4-BE49-F238E27FC236}">
                    <a16:creationId xmlns:a16="http://schemas.microsoft.com/office/drawing/2014/main" id="{A699ADB6-675C-44B0-B96E-EDD7AC1F96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7" name="Freeform: Shape 3326">
                <a:extLst>
                  <a:ext uri="{FF2B5EF4-FFF2-40B4-BE49-F238E27FC236}">
                    <a16:creationId xmlns:a16="http://schemas.microsoft.com/office/drawing/2014/main" id="{64875E98-2AA1-4001-90EA-2F3D9E017E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6953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8" name="Freeform: Shape 3327">
                <a:extLst>
                  <a:ext uri="{FF2B5EF4-FFF2-40B4-BE49-F238E27FC236}">
                    <a16:creationId xmlns:a16="http://schemas.microsoft.com/office/drawing/2014/main" id="{5BEC7219-356F-4141-B57B-8BCD85BF777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9" name="Freeform: Shape 3328">
                <a:extLst>
                  <a:ext uri="{FF2B5EF4-FFF2-40B4-BE49-F238E27FC236}">
                    <a16:creationId xmlns:a16="http://schemas.microsoft.com/office/drawing/2014/main" id="{564D4AAB-BB2C-4A77-BB45-94EEC66CD7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9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0" name="Freeform: Shape 3329">
                <a:extLst>
                  <a:ext uri="{FF2B5EF4-FFF2-40B4-BE49-F238E27FC236}">
                    <a16:creationId xmlns:a16="http://schemas.microsoft.com/office/drawing/2014/main" id="{CE9CF29A-81CA-4A03-8B04-55F5668826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1" name="Freeform: Shape 3330">
                <a:extLst>
                  <a:ext uri="{FF2B5EF4-FFF2-40B4-BE49-F238E27FC236}">
                    <a16:creationId xmlns:a16="http://schemas.microsoft.com/office/drawing/2014/main" id="{52FEFF22-7798-4730-9C0B-EC7EAFCD01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2" name="Freeform: Shape 3331">
                <a:extLst>
                  <a:ext uri="{FF2B5EF4-FFF2-40B4-BE49-F238E27FC236}">
                    <a16:creationId xmlns:a16="http://schemas.microsoft.com/office/drawing/2014/main" id="{00149276-D167-4D2B-93F1-FD2958302B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3" name="Freeform: Shape 3332">
                <a:extLst>
                  <a:ext uri="{FF2B5EF4-FFF2-40B4-BE49-F238E27FC236}">
                    <a16:creationId xmlns:a16="http://schemas.microsoft.com/office/drawing/2014/main" id="{E7DC22D5-A39C-4789-A952-D891488772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26281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4" name="Freeform: Shape 3333">
                <a:extLst>
                  <a:ext uri="{FF2B5EF4-FFF2-40B4-BE49-F238E27FC236}">
                    <a16:creationId xmlns:a16="http://schemas.microsoft.com/office/drawing/2014/main" id="{7BA51EF1-15F0-4193-AB83-F8C8A64D62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5" name="Freeform: Shape 3334">
                <a:extLst>
                  <a:ext uri="{FF2B5EF4-FFF2-40B4-BE49-F238E27FC236}">
                    <a16:creationId xmlns:a16="http://schemas.microsoft.com/office/drawing/2014/main" id="{3FB75ADB-F020-4C56-91C6-9AB462985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6" name="Freeform: Shape 3335">
                <a:extLst>
                  <a:ext uri="{FF2B5EF4-FFF2-40B4-BE49-F238E27FC236}">
                    <a16:creationId xmlns:a16="http://schemas.microsoft.com/office/drawing/2014/main" id="{DBCE5CDF-BBF6-4E67-8CCE-9482D7EB4F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7" name="Freeform: Shape 3336">
                <a:extLst>
                  <a:ext uri="{FF2B5EF4-FFF2-40B4-BE49-F238E27FC236}">
                    <a16:creationId xmlns:a16="http://schemas.microsoft.com/office/drawing/2014/main" id="{2138BABC-E51C-4F80-972E-CF44385C16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8" name="Freeform: Shape 3337">
                <a:extLst>
                  <a:ext uri="{FF2B5EF4-FFF2-40B4-BE49-F238E27FC236}">
                    <a16:creationId xmlns:a16="http://schemas.microsoft.com/office/drawing/2014/main" id="{96B0C850-272E-4B08-8779-B872DCAA37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2628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9" name="Freeform: Shape 3338">
                <a:extLst>
                  <a:ext uri="{FF2B5EF4-FFF2-40B4-BE49-F238E27FC236}">
                    <a16:creationId xmlns:a16="http://schemas.microsoft.com/office/drawing/2014/main" id="{2EEE54AF-B9C2-494D-9E02-2F67FEF7A2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85433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0" name="Freeform: Shape 3339">
                <a:extLst>
                  <a:ext uri="{FF2B5EF4-FFF2-40B4-BE49-F238E27FC236}">
                    <a16:creationId xmlns:a16="http://schemas.microsoft.com/office/drawing/2014/main" id="{D21349A4-F7C9-492C-A658-EA9F7538B6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1" name="Freeform: Shape 3340">
                <a:extLst>
                  <a:ext uri="{FF2B5EF4-FFF2-40B4-BE49-F238E27FC236}">
                    <a16:creationId xmlns:a16="http://schemas.microsoft.com/office/drawing/2014/main" id="{D88D1ED8-AC07-4621-9933-E10CE61220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2" name="Freeform: Shape 3341">
                <a:extLst>
                  <a:ext uri="{FF2B5EF4-FFF2-40B4-BE49-F238E27FC236}">
                    <a16:creationId xmlns:a16="http://schemas.microsoft.com/office/drawing/2014/main" id="{6FD21FCD-1DA9-45C2-9AB5-548EE0E6E6E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3" name="Freeform: Shape 3342">
                <a:extLst>
                  <a:ext uri="{FF2B5EF4-FFF2-40B4-BE49-F238E27FC236}">
                    <a16:creationId xmlns:a16="http://schemas.microsoft.com/office/drawing/2014/main" id="{C8BDD8CA-1442-470F-A5D3-FC8A87A103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4" name="Freeform: Shape 3343">
                <a:extLst>
                  <a:ext uri="{FF2B5EF4-FFF2-40B4-BE49-F238E27FC236}">
                    <a16:creationId xmlns:a16="http://schemas.microsoft.com/office/drawing/2014/main" id="{3B8DF094-690E-4C13-8284-7A7C97441A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85432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5" name="Freeform: Shape 3344">
                <a:extLst>
                  <a:ext uri="{FF2B5EF4-FFF2-40B4-BE49-F238E27FC236}">
                    <a16:creationId xmlns:a16="http://schemas.microsoft.com/office/drawing/2014/main" id="{FE0B926C-A114-444D-BA51-FECE28B03C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244676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6" name="Freeform: Shape 3345">
                <a:extLst>
                  <a:ext uri="{FF2B5EF4-FFF2-40B4-BE49-F238E27FC236}">
                    <a16:creationId xmlns:a16="http://schemas.microsoft.com/office/drawing/2014/main" id="{00BDE6CC-5F54-4752-ACC4-E3BCF2BEEA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7" name="Freeform: Shape 3346">
                <a:extLst>
                  <a:ext uri="{FF2B5EF4-FFF2-40B4-BE49-F238E27FC236}">
                    <a16:creationId xmlns:a16="http://schemas.microsoft.com/office/drawing/2014/main" id="{6E28F857-CCD8-4222-84C0-A0B415E7BD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8" name="Freeform: Shape 3347">
                <a:extLst>
                  <a:ext uri="{FF2B5EF4-FFF2-40B4-BE49-F238E27FC236}">
                    <a16:creationId xmlns:a16="http://schemas.microsoft.com/office/drawing/2014/main" id="{CD2687E0-0214-44E6-8BB1-34F6B7BA89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9" name="Freeform: Shape 3348">
                <a:extLst>
                  <a:ext uri="{FF2B5EF4-FFF2-40B4-BE49-F238E27FC236}">
                    <a16:creationId xmlns:a16="http://schemas.microsoft.com/office/drawing/2014/main" id="{7F1236AA-FC17-487E-83B1-D71BCB2A87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0" name="Freeform: Shape 3349">
                <a:extLst>
                  <a:ext uri="{FF2B5EF4-FFF2-40B4-BE49-F238E27FC236}">
                    <a16:creationId xmlns:a16="http://schemas.microsoft.com/office/drawing/2014/main" id="{623384AA-72EF-4BCF-9137-1944405836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24467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1" name="Freeform: Shape 3350">
                <a:extLst>
                  <a:ext uri="{FF2B5EF4-FFF2-40B4-BE49-F238E27FC236}">
                    <a16:creationId xmlns:a16="http://schemas.microsoft.com/office/drawing/2014/main" id="{1BD81D1B-2270-4FBE-B437-F0DBB8DDFF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2" name="Freeform: Shape 3351">
                <a:extLst>
                  <a:ext uri="{FF2B5EF4-FFF2-40B4-BE49-F238E27FC236}">
                    <a16:creationId xmlns:a16="http://schemas.microsoft.com/office/drawing/2014/main" id="{6411E268-F8CA-4C78-82ED-DDCF28B0BE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3" name="Freeform: Shape 3352">
                <a:extLst>
                  <a:ext uri="{FF2B5EF4-FFF2-40B4-BE49-F238E27FC236}">
                    <a16:creationId xmlns:a16="http://schemas.microsoft.com/office/drawing/2014/main" id="{D48F8732-5205-4843-A2EB-3E0EB18F9F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4" name="Freeform: Shape 3353">
                <a:extLst>
                  <a:ext uri="{FF2B5EF4-FFF2-40B4-BE49-F238E27FC236}">
                    <a16:creationId xmlns:a16="http://schemas.microsoft.com/office/drawing/2014/main" id="{DC5966DA-8E1A-43FF-A1A4-C6879B4564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5" name="Freeform: Shape 3354">
                <a:extLst>
                  <a:ext uri="{FF2B5EF4-FFF2-40B4-BE49-F238E27FC236}">
                    <a16:creationId xmlns:a16="http://schemas.microsoft.com/office/drawing/2014/main" id="{E3BEFD3E-662F-4B38-859E-093A14241D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6" name="Freeform: Shape 3355">
                <a:extLst>
                  <a:ext uri="{FF2B5EF4-FFF2-40B4-BE49-F238E27FC236}">
                    <a16:creationId xmlns:a16="http://schemas.microsoft.com/office/drawing/2014/main" id="{06C52F63-F17B-4356-A3AE-9707D93D29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7" name="Freeform: Shape 3356">
                <a:extLst>
                  <a:ext uri="{FF2B5EF4-FFF2-40B4-BE49-F238E27FC236}">
                    <a16:creationId xmlns:a16="http://schemas.microsoft.com/office/drawing/2014/main" id="{85706A28-0822-4064-AD3E-2A1F4E1C9E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8" name="Freeform: Shape 3357">
                <a:extLst>
                  <a:ext uri="{FF2B5EF4-FFF2-40B4-BE49-F238E27FC236}">
                    <a16:creationId xmlns:a16="http://schemas.microsoft.com/office/drawing/2014/main" id="{348A813F-1672-44DB-A207-F3494E7C28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9" name="Freeform: Shape 3358">
                <a:extLst>
                  <a:ext uri="{FF2B5EF4-FFF2-40B4-BE49-F238E27FC236}">
                    <a16:creationId xmlns:a16="http://schemas.microsoft.com/office/drawing/2014/main" id="{6FC8AEBA-4BD5-4BB0-B004-A8B06B6A41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0" name="Freeform: Shape 3359">
                <a:extLst>
                  <a:ext uri="{FF2B5EF4-FFF2-40B4-BE49-F238E27FC236}">
                    <a16:creationId xmlns:a16="http://schemas.microsoft.com/office/drawing/2014/main" id="{71ED8D8F-0325-426C-9257-1A5048211F5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1" name="Freeform: Shape 3360">
                <a:extLst>
                  <a:ext uri="{FF2B5EF4-FFF2-40B4-BE49-F238E27FC236}">
                    <a16:creationId xmlns:a16="http://schemas.microsoft.com/office/drawing/2014/main" id="{0FF054DF-85C2-466A-9D64-EB6D95AA82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2" name="Freeform: Shape 3361">
                <a:extLst>
                  <a:ext uri="{FF2B5EF4-FFF2-40B4-BE49-F238E27FC236}">
                    <a16:creationId xmlns:a16="http://schemas.microsoft.com/office/drawing/2014/main" id="{2D01FA60-E77D-41EE-8228-CFB979E3D5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63074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3" name="Freeform: Shape 3362">
                <a:extLst>
                  <a:ext uri="{FF2B5EF4-FFF2-40B4-BE49-F238E27FC236}">
                    <a16:creationId xmlns:a16="http://schemas.microsoft.com/office/drawing/2014/main" id="{AC8D6F02-E0C8-4EF5-9D41-E75C16C16E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4" name="Freeform: Shape 3363">
                <a:extLst>
                  <a:ext uri="{FF2B5EF4-FFF2-40B4-BE49-F238E27FC236}">
                    <a16:creationId xmlns:a16="http://schemas.microsoft.com/office/drawing/2014/main" id="{BD111AAF-4EE4-4A89-84D2-4201F035D7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5" name="Freeform: Shape 3364">
                <a:extLst>
                  <a:ext uri="{FF2B5EF4-FFF2-40B4-BE49-F238E27FC236}">
                    <a16:creationId xmlns:a16="http://schemas.microsoft.com/office/drawing/2014/main" id="{E8F4C133-3F54-4715-A7D6-4261B9A998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6" name="Freeform: Shape 3365">
                <a:extLst>
                  <a:ext uri="{FF2B5EF4-FFF2-40B4-BE49-F238E27FC236}">
                    <a16:creationId xmlns:a16="http://schemas.microsoft.com/office/drawing/2014/main" id="{0BAA2E6B-E393-45EA-8AE6-A775AA69CC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7" name="Freeform: Shape 3366">
                <a:extLst>
                  <a:ext uri="{FF2B5EF4-FFF2-40B4-BE49-F238E27FC236}">
                    <a16:creationId xmlns:a16="http://schemas.microsoft.com/office/drawing/2014/main" id="{7DB4F953-9FE8-4B8D-A62B-CB20A7037A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8" name="Freeform: Shape 3367">
                <a:extLst>
                  <a:ext uri="{FF2B5EF4-FFF2-40B4-BE49-F238E27FC236}">
                    <a16:creationId xmlns:a16="http://schemas.microsoft.com/office/drawing/2014/main" id="{9D918AF2-85FB-436F-99DB-622B076646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4222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9" name="Freeform: Shape 3368">
                <a:extLst>
                  <a:ext uri="{FF2B5EF4-FFF2-40B4-BE49-F238E27FC236}">
                    <a16:creationId xmlns:a16="http://schemas.microsoft.com/office/drawing/2014/main" id="{1F078C58-0893-4D64-B685-BCB70CAC6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81374"/>
                <a:ext cx="14192" cy="14096"/>
              </a:xfrm>
              <a:custGeom>
                <a:avLst/>
                <a:gdLst>
                  <a:gd name="connsiteX0" fmla="*/ 14192 w 14192"/>
                  <a:gd name="connsiteY0" fmla="*/ 7049 h 14096"/>
                  <a:gd name="connsiteX1" fmla="*/ 7144 w 14192"/>
                  <a:gd name="connsiteY1" fmla="*/ 14097 h 14096"/>
                  <a:gd name="connsiteX2" fmla="*/ 0 w 14192"/>
                  <a:gd name="connsiteY2" fmla="*/ 7049 h 14096"/>
                  <a:gd name="connsiteX3" fmla="*/ 7049 w 14192"/>
                  <a:gd name="connsiteY3" fmla="*/ 0 h 14096"/>
                  <a:gd name="connsiteX4" fmla="*/ 14192 w 14192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1049"/>
                      <a:pt x="0" y="7049"/>
                    </a:cubicBezTo>
                    <a:cubicBezTo>
                      <a:pt x="0" y="3048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0" name="Freeform: Shape 3369">
                <a:extLst>
                  <a:ext uri="{FF2B5EF4-FFF2-40B4-BE49-F238E27FC236}">
                    <a16:creationId xmlns:a16="http://schemas.microsoft.com/office/drawing/2014/main" id="{AEDA3784-7618-477C-A8B0-36FA393D64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1" name="Freeform: Shape 3370">
                <a:extLst>
                  <a:ext uri="{FF2B5EF4-FFF2-40B4-BE49-F238E27FC236}">
                    <a16:creationId xmlns:a16="http://schemas.microsoft.com/office/drawing/2014/main" id="{0AC49727-CA00-439E-82D4-B446B78965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2" name="Freeform: Shape 3371">
                <a:extLst>
                  <a:ext uri="{FF2B5EF4-FFF2-40B4-BE49-F238E27FC236}">
                    <a16:creationId xmlns:a16="http://schemas.microsoft.com/office/drawing/2014/main" id="{6B67B441-65C8-4A53-968B-C56CB40867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3" name="Freeform: Shape 3372">
                <a:extLst>
                  <a:ext uri="{FF2B5EF4-FFF2-40B4-BE49-F238E27FC236}">
                    <a16:creationId xmlns:a16="http://schemas.microsoft.com/office/drawing/2014/main" id="{94CEDDB5-CC85-4A9E-A73C-85D7B714FA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4" name="Freeform: Shape 3373">
                <a:extLst>
                  <a:ext uri="{FF2B5EF4-FFF2-40B4-BE49-F238E27FC236}">
                    <a16:creationId xmlns:a16="http://schemas.microsoft.com/office/drawing/2014/main" id="{80BF7883-770D-4CA2-BE01-C5F4B102B9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5" name="Freeform: Shape 3374">
                <a:extLst>
                  <a:ext uri="{FF2B5EF4-FFF2-40B4-BE49-F238E27FC236}">
                    <a16:creationId xmlns:a16="http://schemas.microsoft.com/office/drawing/2014/main" id="{7DF07BC6-9560-430C-86FA-AFA6F7DF09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6" name="Freeform: Shape 3375">
                <a:extLst>
                  <a:ext uri="{FF2B5EF4-FFF2-40B4-BE49-F238E27FC236}">
                    <a16:creationId xmlns:a16="http://schemas.microsoft.com/office/drawing/2014/main" id="{9B085920-7744-44C8-AF91-D2F16C997D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4062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7" name="Freeform: Shape 3376">
                <a:extLst>
                  <a:ext uri="{FF2B5EF4-FFF2-40B4-BE49-F238E27FC236}">
                    <a16:creationId xmlns:a16="http://schemas.microsoft.com/office/drawing/2014/main" id="{22308C0A-08FC-4AAA-87B2-1E57033E4A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8" name="Freeform: Shape 3377">
                <a:extLst>
                  <a:ext uri="{FF2B5EF4-FFF2-40B4-BE49-F238E27FC236}">
                    <a16:creationId xmlns:a16="http://schemas.microsoft.com/office/drawing/2014/main" id="{AB727BDA-993C-4BB5-8CED-8D50C55F7A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9" name="Freeform: Shape 3378">
                <a:extLst>
                  <a:ext uri="{FF2B5EF4-FFF2-40B4-BE49-F238E27FC236}">
                    <a16:creationId xmlns:a16="http://schemas.microsoft.com/office/drawing/2014/main" id="{1BB192D1-56DC-4342-911C-7D80A9084D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0" name="Freeform: Shape 3379">
                <a:extLst>
                  <a:ext uri="{FF2B5EF4-FFF2-40B4-BE49-F238E27FC236}">
                    <a16:creationId xmlns:a16="http://schemas.microsoft.com/office/drawing/2014/main" id="{337ADC5A-E225-4E91-B940-2DD15330E7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1" name="Freeform: Shape 3380">
                <a:extLst>
                  <a:ext uri="{FF2B5EF4-FFF2-40B4-BE49-F238E27FC236}">
                    <a16:creationId xmlns:a16="http://schemas.microsoft.com/office/drawing/2014/main" id="{0D170CF5-349D-4588-8AD3-373D47A4EC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2" name="Freeform: Shape 3381">
                <a:extLst>
                  <a:ext uri="{FF2B5EF4-FFF2-40B4-BE49-F238E27FC236}">
                    <a16:creationId xmlns:a16="http://schemas.microsoft.com/office/drawing/2014/main" id="{297A6982-5B80-4376-A9D2-C11E9B0843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3" name="Freeform: Shape 3382">
                <a:extLst>
                  <a:ext uri="{FF2B5EF4-FFF2-40B4-BE49-F238E27FC236}">
                    <a16:creationId xmlns:a16="http://schemas.microsoft.com/office/drawing/2014/main" id="{0B14F779-546D-4011-8459-2E8E34C505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9977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4" name="Freeform: Shape 3383">
                <a:extLst>
                  <a:ext uri="{FF2B5EF4-FFF2-40B4-BE49-F238E27FC236}">
                    <a16:creationId xmlns:a16="http://schemas.microsoft.com/office/drawing/2014/main" id="{35AE6943-22C6-405D-A071-F8EC29DAB0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5" name="Freeform: Shape 3384">
                <a:extLst>
                  <a:ext uri="{FF2B5EF4-FFF2-40B4-BE49-F238E27FC236}">
                    <a16:creationId xmlns:a16="http://schemas.microsoft.com/office/drawing/2014/main" id="{2464DBFD-1DA1-456F-8427-CF66CD4C8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6" name="Freeform: Shape 3385">
                <a:extLst>
                  <a:ext uri="{FF2B5EF4-FFF2-40B4-BE49-F238E27FC236}">
                    <a16:creationId xmlns:a16="http://schemas.microsoft.com/office/drawing/2014/main" id="{C9CA1114-00C4-448B-BF9A-9D70C709B0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7" name="Freeform: Shape 3386">
                <a:extLst>
                  <a:ext uri="{FF2B5EF4-FFF2-40B4-BE49-F238E27FC236}">
                    <a16:creationId xmlns:a16="http://schemas.microsoft.com/office/drawing/2014/main" id="{2101A885-A4A8-4AFE-9905-E510D58C84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8" name="Freeform: Shape 3387">
                <a:extLst>
                  <a:ext uri="{FF2B5EF4-FFF2-40B4-BE49-F238E27FC236}">
                    <a16:creationId xmlns:a16="http://schemas.microsoft.com/office/drawing/2014/main" id="{661E165D-4826-43AD-AD75-1C965A71A0B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9" name="Freeform: Shape 3388">
                <a:extLst>
                  <a:ext uri="{FF2B5EF4-FFF2-40B4-BE49-F238E27FC236}">
                    <a16:creationId xmlns:a16="http://schemas.microsoft.com/office/drawing/2014/main" id="{C1F2231A-5945-44AF-95E4-6D14529C86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0" name="Freeform: Shape 3389">
                <a:extLst>
                  <a:ext uri="{FF2B5EF4-FFF2-40B4-BE49-F238E27FC236}">
                    <a16:creationId xmlns:a16="http://schemas.microsoft.com/office/drawing/2014/main" id="{1998F14A-698C-4220-92B8-2EC10C3561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7" y="365901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1" name="Freeform: Shape 3390">
                <a:extLst>
                  <a:ext uri="{FF2B5EF4-FFF2-40B4-BE49-F238E27FC236}">
                    <a16:creationId xmlns:a16="http://schemas.microsoft.com/office/drawing/2014/main" id="{496E0BBF-D595-4DAE-91C6-4EB179C693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2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2" name="Freeform: Shape 3391">
                <a:extLst>
                  <a:ext uri="{FF2B5EF4-FFF2-40B4-BE49-F238E27FC236}">
                    <a16:creationId xmlns:a16="http://schemas.microsoft.com/office/drawing/2014/main" id="{E31F1BC0-CB0A-4386-BE5E-7972AFB050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2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3" name="Freeform: Shape 3392">
                <a:extLst>
                  <a:ext uri="{FF2B5EF4-FFF2-40B4-BE49-F238E27FC236}">
                    <a16:creationId xmlns:a16="http://schemas.microsoft.com/office/drawing/2014/main" id="{B1575BDE-4CFA-4FAD-9F64-692A6DBFF5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4" name="Freeform: Shape 3393">
                <a:extLst>
                  <a:ext uri="{FF2B5EF4-FFF2-40B4-BE49-F238E27FC236}">
                    <a16:creationId xmlns:a16="http://schemas.microsoft.com/office/drawing/2014/main" id="{9D32D2E3-5D5B-4751-A477-A26860AC17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5" name="Freeform: Shape 3394">
                <a:extLst>
                  <a:ext uri="{FF2B5EF4-FFF2-40B4-BE49-F238E27FC236}">
                    <a16:creationId xmlns:a16="http://schemas.microsoft.com/office/drawing/2014/main" id="{92009233-25F1-4029-B170-318CBBA00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6" name="Freeform: Shape 3395">
                <a:extLst>
                  <a:ext uri="{FF2B5EF4-FFF2-40B4-BE49-F238E27FC236}">
                    <a16:creationId xmlns:a16="http://schemas.microsoft.com/office/drawing/2014/main" id="{CCBFA5E5-8384-4D58-BD73-BA36E23E80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7" name="Freeform: Shape 3396">
                <a:extLst>
                  <a:ext uri="{FF2B5EF4-FFF2-40B4-BE49-F238E27FC236}">
                    <a16:creationId xmlns:a16="http://schemas.microsoft.com/office/drawing/2014/main" id="{3ACBBAC3-185E-4C28-81AB-C9BE2A88DE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9" y="371816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8" name="Freeform: Shape 3397">
                <a:extLst>
                  <a:ext uri="{FF2B5EF4-FFF2-40B4-BE49-F238E27FC236}">
                    <a16:creationId xmlns:a16="http://schemas.microsoft.com/office/drawing/2014/main" id="{225AF996-F3FB-4AF2-B954-BDF79069E7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9" name="Freeform: Shape 3398">
                <a:extLst>
                  <a:ext uri="{FF2B5EF4-FFF2-40B4-BE49-F238E27FC236}">
                    <a16:creationId xmlns:a16="http://schemas.microsoft.com/office/drawing/2014/main" id="{E10B0127-17D3-4B62-8708-9558A79455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4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0" name="Freeform: Shape 3399">
                <a:extLst>
                  <a:ext uri="{FF2B5EF4-FFF2-40B4-BE49-F238E27FC236}">
                    <a16:creationId xmlns:a16="http://schemas.microsoft.com/office/drawing/2014/main" id="{A36A9D1B-B750-446F-99FF-E3280E32AD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1" name="Freeform: Shape 3400">
                <a:extLst>
                  <a:ext uri="{FF2B5EF4-FFF2-40B4-BE49-F238E27FC236}">
                    <a16:creationId xmlns:a16="http://schemas.microsoft.com/office/drawing/2014/main" id="{C078DB92-DE53-4BEC-BBD4-B5966EAA16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2" name="Freeform: Shape 3401">
                <a:extLst>
                  <a:ext uri="{FF2B5EF4-FFF2-40B4-BE49-F238E27FC236}">
                    <a16:creationId xmlns:a16="http://schemas.microsoft.com/office/drawing/2014/main" id="{7334AD7D-F850-4E92-89F9-49EE6E3AA7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3" name="Freeform: Shape 3402">
                <a:extLst>
                  <a:ext uri="{FF2B5EF4-FFF2-40B4-BE49-F238E27FC236}">
                    <a16:creationId xmlns:a16="http://schemas.microsoft.com/office/drawing/2014/main" id="{14D983A3-96A9-4BB8-90D5-93B0E625F8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5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4" name="Freeform: Shape 3403">
                <a:extLst>
                  <a:ext uri="{FF2B5EF4-FFF2-40B4-BE49-F238E27FC236}">
                    <a16:creationId xmlns:a16="http://schemas.microsoft.com/office/drawing/2014/main" id="{43A1FFE3-BB5F-4455-B23F-DA56AE791E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40" y="377741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5" name="Freeform: Shape 3404">
                <a:extLst>
                  <a:ext uri="{FF2B5EF4-FFF2-40B4-BE49-F238E27FC236}">
                    <a16:creationId xmlns:a16="http://schemas.microsoft.com/office/drawing/2014/main" id="{C34E69E0-4115-4CAA-86FB-1D5A8830D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5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6" name="Freeform: Shape 3405">
                <a:extLst>
                  <a:ext uri="{FF2B5EF4-FFF2-40B4-BE49-F238E27FC236}">
                    <a16:creationId xmlns:a16="http://schemas.microsoft.com/office/drawing/2014/main" id="{E5707C7C-BEB2-4920-9D44-8AF218FFBF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6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7" name="Freeform: Shape 3406">
                <a:extLst>
                  <a:ext uri="{FF2B5EF4-FFF2-40B4-BE49-F238E27FC236}">
                    <a16:creationId xmlns:a16="http://schemas.microsoft.com/office/drawing/2014/main" id="{D95D2E5E-6D1E-43FC-A231-E28A08296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83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8" name="Freeform: Shape 3407">
                <a:extLst>
                  <a:ext uri="{FF2B5EF4-FFF2-40B4-BE49-F238E27FC236}">
                    <a16:creationId xmlns:a16="http://schemas.microsoft.com/office/drawing/2014/main" id="{DB511D52-FE0D-4F8D-AC2F-6806904C67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35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9" name="Freeform: Shape 3408">
                <a:extLst>
                  <a:ext uri="{FF2B5EF4-FFF2-40B4-BE49-F238E27FC236}">
                    <a16:creationId xmlns:a16="http://schemas.microsoft.com/office/drawing/2014/main" id="{E4D31CC7-D38B-4566-A6F9-5CB84EEAAD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82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0" name="Freeform: Shape 3409">
                <a:extLst>
                  <a:ext uri="{FF2B5EF4-FFF2-40B4-BE49-F238E27FC236}">
                    <a16:creationId xmlns:a16="http://schemas.microsoft.com/office/drawing/2014/main" id="{48116577-FA2A-434D-83D4-213A1497D2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31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1" name="Freeform: Shape 3410">
                <a:extLst>
                  <a:ext uri="{FF2B5EF4-FFF2-40B4-BE49-F238E27FC236}">
                    <a16:creationId xmlns:a16="http://schemas.microsoft.com/office/drawing/2014/main" id="{02288414-AA9B-4065-A506-AE5ED2ABC5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481374"/>
                <a:ext cx="14097" cy="14096"/>
              </a:xfrm>
              <a:custGeom>
                <a:avLst/>
                <a:gdLst>
                  <a:gd name="connsiteX0" fmla="*/ 14097 w 14097"/>
                  <a:gd name="connsiteY0" fmla="*/ 7049 h 14096"/>
                  <a:gd name="connsiteX1" fmla="*/ 7049 w 14097"/>
                  <a:gd name="connsiteY1" fmla="*/ 14097 h 14096"/>
                  <a:gd name="connsiteX2" fmla="*/ 0 w 14097"/>
                  <a:gd name="connsiteY2" fmla="*/ 7049 h 14096"/>
                  <a:gd name="connsiteX3" fmla="*/ 7049 w 14097"/>
                  <a:gd name="connsiteY3" fmla="*/ 0 h 14096"/>
                  <a:gd name="connsiteX4" fmla="*/ 14097 w 14097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2" name="Freeform: Shape 3411">
                <a:extLst>
                  <a:ext uri="{FF2B5EF4-FFF2-40B4-BE49-F238E27FC236}">
                    <a16:creationId xmlns:a16="http://schemas.microsoft.com/office/drawing/2014/main" id="{92EAF5E5-70A0-4FE6-B906-6BCF9C49F7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3" name="Freeform: Shape 3412">
                <a:extLst>
                  <a:ext uri="{FF2B5EF4-FFF2-40B4-BE49-F238E27FC236}">
                    <a16:creationId xmlns:a16="http://schemas.microsoft.com/office/drawing/2014/main" id="{3DA12971-2CD2-4DE8-8B05-8B11B5614B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9 w 14096"/>
                  <a:gd name="connsiteY1" fmla="*/ 14097 h 14096"/>
                  <a:gd name="connsiteX2" fmla="*/ 0 w 14096"/>
                  <a:gd name="connsiteY2" fmla="*/ 7049 h 14096"/>
                  <a:gd name="connsiteX3" fmla="*/ 7049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4" name="Freeform: Shape 3413">
                <a:extLst>
                  <a:ext uri="{FF2B5EF4-FFF2-40B4-BE49-F238E27FC236}">
                    <a16:creationId xmlns:a16="http://schemas.microsoft.com/office/drawing/2014/main" id="{B9486073-CABC-45A3-B442-5959E5CE6D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5" name="Freeform: Shape 3414">
                <a:extLst>
                  <a:ext uri="{FF2B5EF4-FFF2-40B4-BE49-F238E27FC236}">
                    <a16:creationId xmlns:a16="http://schemas.microsoft.com/office/drawing/2014/main" id="{3EEB7953-85A2-4391-931C-CE88AC0532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6" name="Freeform: Shape 3415">
                <a:extLst>
                  <a:ext uri="{FF2B5EF4-FFF2-40B4-BE49-F238E27FC236}">
                    <a16:creationId xmlns:a16="http://schemas.microsoft.com/office/drawing/2014/main" id="{1BF2EBC9-4A08-4A35-8C75-15E51BA0AB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48137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7" name="Freeform: Shape 3416">
                <a:extLst>
                  <a:ext uri="{FF2B5EF4-FFF2-40B4-BE49-F238E27FC236}">
                    <a16:creationId xmlns:a16="http://schemas.microsoft.com/office/drawing/2014/main" id="{1686BEF1-7F1A-40F6-BC3F-24221ACECC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40622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8" name="Freeform: Shape 3417">
                <a:extLst>
                  <a:ext uri="{FF2B5EF4-FFF2-40B4-BE49-F238E27FC236}">
                    <a16:creationId xmlns:a16="http://schemas.microsoft.com/office/drawing/2014/main" id="{5D2D2281-DA3F-41A6-B56E-2EE507826A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4062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9" name="Freeform: Shape 3418">
                <a:extLst>
                  <a:ext uri="{FF2B5EF4-FFF2-40B4-BE49-F238E27FC236}">
                    <a16:creationId xmlns:a16="http://schemas.microsoft.com/office/drawing/2014/main" id="{B1EBA419-056B-478C-A25C-B349F4DDD9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406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0" name="Freeform: Shape 3419">
                <a:extLst>
                  <a:ext uri="{FF2B5EF4-FFF2-40B4-BE49-F238E27FC236}">
                    <a16:creationId xmlns:a16="http://schemas.microsoft.com/office/drawing/2014/main" id="{3DE38383-61B3-4E4E-B781-1C7DA04D65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4062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1" name="Freeform: Shape 3420">
                <a:extLst>
                  <a:ext uri="{FF2B5EF4-FFF2-40B4-BE49-F238E27FC236}">
                    <a16:creationId xmlns:a16="http://schemas.microsoft.com/office/drawing/2014/main" id="{F62AD048-154B-4830-A46F-263BA35AA7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4063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2" name="Freeform: Shape 3421">
                <a:extLst>
                  <a:ext uri="{FF2B5EF4-FFF2-40B4-BE49-F238E27FC236}">
                    <a16:creationId xmlns:a16="http://schemas.microsoft.com/office/drawing/2014/main" id="{636A730F-15EE-440C-84B5-0541AE9546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40631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3" name="Freeform: Shape 3422">
                <a:extLst>
                  <a:ext uri="{FF2B5EF4-FFF2-40B4-BE49-F238E27FC236}">
                    <a16:creationId xmlns:a16="http://schemas.microsoft.com/office/drawing/2014/main" id="{31AF286F-6D0E-447F-B4D1-24729E0D62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99781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4" name="Freeform: Shape 3423">
                <a:extLst>
                  <a:ext uri="{FF2B5EF4-FFF2-40B4-BE49-F238E27FC236}">
                    <a16:creationId xmlns:a16="http://schemas.microsoft.com/office/drawing/2014/main" id="{36F64061-98E4-477D-BABF-CC6BA8D676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5" name="Freeform: Shape 3424">
                <a:extLst>
                  <a:ext uri="{FF2B5EF4-FFF2-40B4-BE49-F238E27FC236}">
                    <a16:creationId xmlns:a16="http://schemas.microsoft.com/office/drawing/2014/main" id="{1C601616-D38B-4ED2-BD55-F5AEA36AB0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6" name="Freeform: Shape 3425">
                <a:extLst>
                  <a:ext uri="{FF2B5EF4-FFF2-40B4-BE49-F238E27FC236}">
                    <a16:creationId xmlns:a16="http://schemas.microsoft.com/office/drawing/2014/main" id="{E0593B16-48EE-41A8-B4AF-E03A74CBB8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7" name="Freeform: Shape 3426">
                <a:extLst>
                  <a:ext uri="{FF2B5EF4-FFF2-40B4-BE49-F238E27FC236}">
                    <a16:creationId xmlns:a16="http://schemas.microsoft.com/office/drawing/2014/main" id="{26B2406B-8A3A-4381-8D69-1178F16C4D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9978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8" name="Freeform: Shape 3427">
                <a:extLst>
                  <a:ext uri="{FF2B5EF4-FFF2-40B4-BE49-F238E27FC236}">
                    <a16:creationId xmlns:a16="http://schemas.microsoft.com/office/drawing/2014/main" id="{DF1F792D-BA16-4D8F-99C3-E5E6959A51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9978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9" name="Freeform: Shape 3428">
                <a:extLst>
                  <a:ext uri="{FF2B5EF4-FFF2-40B4-BE49-F238E27FC236}">
                    <a16:creationId xmlns:a16="http://schemas.microsoft.com/office/drawing/2014/main" id="{AA77D5AF-6FFE-4577-BC40-BA19023071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659026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0" name="Freeform: Shape 3429">
                <a:extLst>
                  <a:ext uri="{FF2B5EF4-FFF2-40B4-BE49-F238E27FC236}">
                    <a16:creationId xmlns:a16="http://schemas.microsoft.com/office/drawing/2014/main" id="{08F16A01-2EE8-4E4F-83CD-2000577D1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1" name="Freeform: Shape 3430">
                <a:extLst>
                  <a:ext uri="{FF2B5EF4-FFF2-40B4-BE49-F238E27FC236}">
                    <a16:creationId xmlns:a16="http://schemas.microsoft.com/office/drawing/2014/main" id="{18ACB7FF-8D64-44A2-8571-7DB441D97E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2" name="Freeform: Shape 3431">
                <a:extLst>
                  <a:ext uri="{FF2B5EF4-FFF2-40B4-BE49-F238E27FC236}">
                    <a16:creationId xmlns:a16="http://schemas.microsoft.com/office/drawing/2014/main" id="{E15E0D81-20B6-4D4C-9B7C-4D5A01B6AA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3" name="Freeform: Shape 3432">
                <a:extLst>
                  <a:ext uri="{FF2B5EF4-FFF2-40B4-BE49-F238E27FC236}">
                    <a16:creationId xmlns:a16="http://schemas.microsoft.com/office/drawing/2014/main" id="{8F687395-0ADA-4504-B6D0-D55493AB66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4" name="Freeform: Shape 3433">
                <a:extLst>
                  <a:ext uri="{FF2B5EF4-FFF2-40B4-BE49-F238E27FC236}">
                    <a16:creationId xmlns:a16="http://schemas.microsoft.com/office/drawing/2014/main" id="{94D99C3F-4701-403D-A69E-EE345B0E41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5" name="Freeform: Shape 3434">
                <a:extLst>
                  <a:ext uri="{FF2B5EF4-FFF2-40B4-BE49-F238E27FC236}">
                    <a16:creationId xmlns:a16="http://schemas.microsoft.com/office/drawing/2014/main" id="{0C6D9CF1-A535-4742-B2CF-B61ADC55ED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718177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6" name="Freeform: Shape 3435">
                <a:extLst>
                  <a:ext uri="{FF2B5EF4-FFF2-40B4-BE49-F238E27FC236}">
                    <a16:creationId xmlns:a16="http://schemas.microsoft.com/office/drawing/2014/main" id="{E9EB265F-CF4E-4485-88F1-AE3CE1BE37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7" name="Freeform: Shape 3436">
                <a:extLst>
                  <a:ext uri="{FF2B5EF4-FFF2-40B4-BE49-F238E27FC236}">
                    <a16:creationId xmlns:a16="http://schemas.microsoft.com/office/drawing/2014/main" id="{9B354D37-6517-4AF4-8195-9A7B43D20C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8" name="Freeform: Shape 3437">
                <a:extLst>
                  <a:ext uri="{FF2B5EF4-FFF2-40B4-BE49-F238E27FC236}">
                    <a16:creationId xmlns:a16="http://schemas.microsoft.com/office/drawing/2014/main" id="{2A3087FA-3C5B-4898-9FE2-633DAA0B74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9" name="Freeform: Shape 3438">
                <a:extLst>
                  <a:ext uri="{FF2B5EF4-FFF2-40B4-BE49-F238E27FC236}">
                    <a16:creationId xmlns:a16="http://schemas.microsoft.com/office/drawing/2014/main" id="{C8D7AB32-147E-4110-ABBE-7F1FB68942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71817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0" name="Freeform: Shape 3439">
                <a:extLst>
                  <a:ext uri="{FF2B5EF4-FFF2-40B4-BE49-F238E27FC236}">
                    <a16:creationId xmlns:a16="http://schemas.microsoft.com/office/drawing/2014/main" id="{542ED17E-A6FC-4BC6-B7FE-EF9BC5B151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71817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1" name="Freeform: Shape 3440">
                <a:extLst>
                  <a:ext uri="{FF2B5EF4-FFF2-40B4-BE49-F238E27FC236}">
                    <a16:creationId xmlns:a16="http://schemas.microsoft.com/office/drawing/2014/main" id="{4610CFBC-B173-4CBE-BBD7-7E859FCAB0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2" y="3777419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2" name="Freeform: Shape 3441">
                <a:extLst>
                  <a:ext uri="{FF2B5EF4-FFF2-40B4-BE49-F238E27FC236}">
                    <a16:creationId xmlns:a16="http://schemas.microsoft.com/office/drawing/2014/main" id="{7578019C-8AAF-4A81-84C4-155EB43FAF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2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3" name="Freeform: Shape 3442">
                <a:extLst>
                  <a:ext uri="{FF2B5EF4-FFF2-40B4-BE49-F238E27FC236}">
                    <a16:creationId xmlns:a16="http://schemas.microsoft.com/office/drawing/2014/main" id="{46936191-0661-4BD8-9A61-D00FAC97DF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8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4" name="Freeform: Shape 3443">
                <a:extLst>
                  <a:ext uri="{FF2B5EF4-FFF2-40B4-BE49-F238E27FC236}">
                    <a16:creationId xmlns:a16="http://schemas.microsoft.com/office/drawing/2014/main" id="{F7BC1D8F-F88B-4A19-B640-8DCC739927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4" y="3777383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5" name="Freeform: Shape 3444">
                <a:extLst>
                  <a:ext uri="{FF2B5EF4-FFF2-40B4-BE49-F238E27FC236}">
                    <a16:creationId xmlns:a16="http://schemas.microsoft.com/office/drawing/2014/main" id="{47D77817-943A-4D8A-82EE-C309FC9FF0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87" y="377742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6" name="Freeform: Shape 3445">
                <a:extLst>
                  <a:ext uri="{FF2B5EF4-FFF2-40B4-BE49-F238E27FC236}">
                    <a16:creationId xmlns:a16="http://schemas.microsoft.com/office/drawing/2014/main" id="{BF86E220-D031-40B7-B3A2-0C723E3A91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24" y="37774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3108" name="Graphic 4">
              <a:extLst>
                <a:ext uri="{FF2B5EF4-FFF2-40B4-BE49-F238E27FC236}">
                  <a16:creationId xmlns:a16="http://schemas.microsoft.com/office/drawing/2014/main" id="{226E1D80-1BFB-4A13-8F3C-94D54398C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0154385" y="4452524"/>
              <a:ext cx="1443404" cy="1443428"/>
              <a:chOff x="5734037" y="3067039"/>
              <a:chExt cx="724483" cy="724489"/>
            </a:xfrm>
            <a:grpFill/>
          </p:grpSpPr>
          <p:sp>
            <p:nvSpPr>
              <p:cNvPr id="3109" name="Freeform: Shape 3108">
                <a:extLst>
                  <a:ext uri="{FF2B5EF4-FFF2-40B4-BE49-F238E27FC236}">
                    <a16:creationId xmlns:a16="http://schemas.microsoft.com/office/drawing/2014/main" id="{3DCC1C21-CB11-4506-90E4-37DCD97AFC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067039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0" name="Freeform: Shape 3109">
                <a:extLst>
                  <a:ext uri="{FF2B5EF4-FFF2-40B4-BE49-F238E27FC236}">
                    <a16:creationId xmlns:a16="http://schemas.microsoft.com/office/drawing/2014/main" id="{68177170-8FD3-4752-B1DB-0186ADF9B1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1" name="Freeform: Shape 3110">
                <a:extLst>
                  <a:ext uri="{FF2B5EF4-FFF2-40B4-BE49-F238E27FC236}">
                    <a16:creationId xmlns:a16="http://schemas.microsoft.com/office/drawing/2014/main" id="{8CAA5FB4-9073-4612-99F5-95E1C6D067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2" name="Freeform: Shape 3111">
                <a:extLst>
                  <a:ext uri="{FF2B5EF4-FFF2-40B4-BE49-F238E27FC236}">
                    <a16:creationId xmlns:a16="http://schemas.microsoft.com/office/drawing/2014/main" id="{DE021324-18DD-4114-8992-9652707C16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3" name="Freeform: Shape 3112">
                <a:extLst>
                  <a:ext uri="{FF2B5EF4-FFF2-40B4-BE49-F238E27FC236}">
                    <a16:creationId xmlns:a16="http://schemas.microsoft.com/office/drawing/2014/main" id="{6ECBC33B-D8EB-4804-9EA3-57C07B57C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4" name="Freeform: Shape 3113">
                <a:extLst>
                  <a:ext uri="{FF2B5EF4-FFF2-40B4-BE49-F238E27FC236}">
                    <a16:creationId xmlns:a16="http://schemas.microsoft.com/office/drawing/2014/main" id="{D03927C7-0E45-4B61-844A-4A626FDF6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5" name="Freeform: Shape 3114">
                <a:extLst>
                  <a:ext uri="{FF2B5EF4-FFF2-40B4-BE49-F238E27FC236}">
                    <a16:creationId xmlns:a16="http://schemas.microsoft.com/office/drawing/2014/main" id="{AC6AF6E8-E748-47F7-B35C-567D5FBA6C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6" name="Freeform: Shape 3115">
                <a:extLst>
                  <a:ext uri="{FF2B5EF4-FFF2-40B4-BE49-F238E27FC236}">
                    <a16:creationId xmlns:a16="http://schemas.microsoft.com/office/drawing/2014/main" id="{1EC671E5-B299-470C-9C7A-A50106E51B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26284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7" name="Freeform: Shape 3116">
                <a:extLst>
                  <a:ext uri="{FF2B5EF4-FFF2-40B4-BE49-F238E27FC236}">
                    <a16:creationId xmlns:a16="http://schemas.microsoft.com/office/drawing/2014/main" id="{7410EBDF-623D-41EF-82A4-9FB938A7B6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2628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8" name="Freeform: Shape 3117">
                <a:extLst>
                  <a:ext uri="{FF2B5EF4-FFF2-40B4-BE49-F238E27FC236}">
                    <a16:creationId xmlns:a16="http://schemas.microsoft.com/office/drawing/2014/main" id="{B6F866F8-B429-471B-9C2B-051BDCBAFE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9" name="Freeform: Shape 3118">
                <a:extLst>
                  <a:ext uri="{FF2B5EF4-FFF2-40B4-BE49-F238E27FC236}">
                    <a16:creationId xmlns:a16="http://schemas.microsoft.com/office/drawing/2014/main" id="{883B4FBD-06C8-4D5D-B0D9-755E4CD1AA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0" name="Freeform: Shape 3119">
                <a:extLst>
                  <a:ext uri="{FF2B5EF4-FFF2-40B4-BE49-F238E27FC236}">
                    <a16:creationId xmlns:a16="http://schemas.microsoft.com/office/drawing/2014/main" id="{DE3FD149-0B2F-4DA0-9721-59B9FEE8E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1" name="Freeform: Shape 3120">
                <a:extLst>
                  <a:ext uri="{FF2B5EF4-FFF2-40B4-BE49-F238E27FC236}">
                    <a16:creationId xmlns:a16="http://schemas.microsoft.com/office/drawing/2014/main" id="{4D26DB48-036E-4616-BA8B-C606A7B58B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12628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8 w 14097"/>
                  <a:gd name="connsiteY1" fmla="*/ 14097 h 14097"/>
                  <a:gd name="connsiteX2" fmla="*/ 0 w 14097"/>
                  <a:gd name="connsiteY2" fmla="*/ 7049 h 14097"/>
                  <a:gd name="connsiteX3" fmla="*/ 7048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2" name="Freeform: Shape 3121">
                <a:extLst>
                  <a:ext uri="{FF2B5EF4-FFF2-40B4-BE49-F238E27FC236}">
                    <a16:creationId xmlns:a16="http://schemas.microsoft.com/office/drawing/2014/main" id="{8D6F6275-06AB-4316-B8C4-927E53487C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3" name="Freeform: Shape 3122">
                <a:extLst>
                  <a:ext uri="{FF2B5EF4-FFF2-40B4-BE49-F238E27FC236}">
                    <a16:creationId xmlns:a16="http://schemas.microsoft.com/office/drawing/2014/main" id="{8E8CABF3-9C76-46A0-8DE9-F055C94A93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8543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4" name="Freeform: Shape 3123">
                <a:extLst>
                  <a:ext uri="{FF2B5EF4-FFF2-40B4-BE49-F238E27FC236}">
                    <a16:creationId xmlns:a16="http://schemas.microsoft.com/office/drawing/2014/main" id="{01A12ED9-6299-4ABD-9827-DD52FE22B2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5" name="Freeform: Shape 3124">
                <a:extLst>
                  <a:ext uri="{FF2B5EF4-FFF2-40B4-BE49-F238E27FC236}">
                    <a16:creationId xmlns:a16="http://schemas.microsoft.com/office/drawing/2014/main" id="{C0ADA37A-E396-4F92-AB19-D6994E0DD5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6" name="Freeform: Shape 3125">
                <a:extLst>
                  <a:ext uri="{FF2B5EF4-FFF2-40B4-BE49-F238E27FC236}">
                    <a16:creationId xmlns:a16="http://schemas.microsoft.com/office/drawing/2014/main" id="{6A96001A-BD0F-4CF9-A22B-545ED4F86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7" name="Freeform: Shape 3126">
                <a:extLst>
                  <a:ext uri="{FF2B5EF4-FFF2-40B4-BE49-F238E27FC236}">
                    <a16:creationId xmlns:a16="http://schemas.microsoft.com/office/drawing/2014/main" id="{BD9ACB13-4C6C-4347-9F65-1309B33A17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8" name="Freeform: Shape 3127">
                <a:extLst>
                  <a:ext uri="{FF2B5EF4-FFF2-40B4-BE49-F238E27FC236}">
                    <a16:creationId xmlns:a16="http://schemas.microsoft.com/office/drawing/2014/main" id="{1F17BE4A-72F8-4529-8558-E62103AEA7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9" name="Freeform: Shape 3128">
                <a:extLst>
                  <a:ext uri="{FF2B5EF4-FFF2-40B4-BE49-F238E27FC236}">
                    <a16:creationId xmlns:a16="http://schemas.microsoft.com/office/drawing/2014/main" id="{806708C3-D03F-4605-8C6F-AE8EDA0838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0" name="Freeform: Shape 3129">
                <a:extLst>
                  <a:ext uri="{FF2B5EF4-FFF2-40B4-BE49-F238E27FC236}">
                    <a16:creationId xmlns:a16="http://schemas.microsoft.com/office/drawing/2014/main" id="{D520ADFA-68AE-4CE4-913A-F070A2817D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24467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1" name="Freeform: Shape 3130">
                <a:extLst>
                  <a:ext uri="{FF2B5EF4-FFF2-40B4-BE49-F238E27FC236}">
                    <a16:creationId xmlns:a16="http://schemas.microsoft.com/office/drawing/2014/main" id="{3C6C63AD-C87A-403E-ADB5-4EDD034438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244677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2" name="Freeform: Shape 3131">
                <a:extLst>
                  <a:ext uri="{FF2B5EF4-FFF2-40B4-BE49-F238E27FC236}">
                    <a16:creationId xmlns:a16="http://schemas.microsoft.com/office/drawing/2014/main" id="{9370EAC6-89F0-4826-90D1-E55C334479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3" name="Freeform: Shape 3132">
                <a:extLst>
                  <a:ext uri="{FF2B5EF4-FFF2-40B4-BE49-F238E27FC236}">
                    <a16:creationId xmlns:a16="http://schemas.microsoft.com/office/drawing/2014/main" id="{1FB61DD4-AB7B-417A-AE96-B1D9CBAC10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4" name="Freeform: Shape 3133">
                <a:extLst>
                  <a:ext uri="{FF2B5EF4-FFF2-40B4-BE49-F238E27FC236}">
                    <a16:creationId xmlns:a16="http://schemas.microsoft.com/office/drawing/2014/main" id="{B4AD18D2-11BA-4192-9845-206C033F3E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5" name="Freeform: Shape 3134">
                <a:extLst>
                  <a:ext uri="{FF2B5EF4-FFF2-40B4-BE49-F238E27FC236}">
                    <a16:creationId xmlns:a16="http://schemas.microsoft.com/office/drawing/2014/main" id="{85892E2D-483A-4C0A-87C7-6FFA2EB5E2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24467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6" name="Freeform: Shape 3135">
                <a:extLst>
                  <a:ext uri="{FF2B5EF4-FFF2-40B4-BE49-F238E27FC236}">
                    <a16:creationId xmlns:a16="http://schemas.microsoft.com/office/drawing/2014/main" id="{A4037ACD-005D-4907-942F-D565AF6C83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7" name="Freeform: Shape 3136">
                <a:extLst>
                  <a:ext uri="{FF2B5EF4-FFF2-40B4-BE49-F238E27FC236}">
                    <a16:creationId xmlns:a16="http://schemas.microsoft.com/office/drawing/2014/main" id="{AA8FD84E-39BE-456B-84C5-E03698AAC9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0382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8" name="Freeform: Shape 3137">
                <a:extLst>
                  <a:ext uri="{FF2B5EF4-FFF2-40B4-BE49-F238E27FC236}">
                    <a16:creationId xmlns:a16="http://schemas.microsoft.com/office/drawing/2014/main" id="{B2FC47C2-6EF5-4D17-8703-527F28609C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9" name="Freeform: Shape 3138">
                <a:extLst>
                  <a:ext uri="{FF2B5EF4-FFF2-40B4-BE49-F238E27FC236}">
                    <a16:creationId xmlns:a16="http://schemas.microsoft.com/office/drawing/2014/main" id="{DD29BC8A-00E1-481E-8BA4-1AA7F4AA12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0" name="Freeform: Shape 3139">
                <a:extLst>
                  <a:ext uri="{FF2B5EF4-FFF2-40B4-BE49-F238E27FC236}">
                    <a16:creationId xmlns:a16="http://schemas.microsoft.com/office/drawing/2014/main" id="{5AF6ABE5-726A-495B-A832-3851CB9115D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1" name="Freeform: Shape 3140">
                <a:extLst>
                  <a:ext uri="{FF2B5EF4-FFF2-40B4-BE49-F238E27FC236}">
                    <a16:creationId xmlns:a16="http://schemas.microsoft.com/office/drawing/2014/main" id="{F8E250A7-0600-440B-BEBC-61B2D4D7B1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2" name="Freeform: Shape 3141">
                <a:extLst>
                  <a:ext uri="{FF2B5EF4-FFF2-40B4-BE49-F238E27FC236}">
                    <a16:creationId xmlns:a16="http://schemas.microsoft.com/office/drawing/2014/main" id="{CC36BEB1-881D-4496-AD7F-1CC4B46FA5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3" name="Freeform: Shape 3142">
                <a:extLst>
                  <a:ext uri="{FF2B5EF4-FFF2-40B4-BE49-F238E27FC236}">
                    <a16:creationId xmlns:a16="http://schemas.microsoft.com/office/drawing/2014/main" id="{371DFE25-AF37-409C-B032-5F47D7150F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4" name="Freeform: Shape 3143">
                <a:extLst>
                  <a:ext uri="{FF2B5EF4-FFF2-40B4-BE49-F238E27FC236}">
                    <a16:creationId xmlns:a16="http://schemas.microsoft.com/office/drawing/2014/main" id="{39AF97A7-FC44-49BF-ABD1-59DB48B898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63074"/>
                <a:ext cx="14192" cy="14097"/>
              </a:xfrm>
              <a:custGeom>
                <a:avLst/>
                <a:gdLst>
                  <a:gd name="connsiteX0" fmla="*/ 14192 w 14192"/>
                  <a:gd name="connsiteY0" fmla="*/ 7048 h 14097"/>
                  <a:gd name="connsiteX1" fmla="*/ 7144 w 14192"/>
                  <a:gd name="connsiteY1" fmla="*/ 14097 h 14097"/>
                  <a:gd name="connsiteX2" fmla="*/ 0 w 14192"/>
                  <a:gd name="connsiteY2" fmla="*/ 7048 h 14097"/>
                  <a:gd name="connsiteX3" fmla="*/ 7049 w 14192"/>
                  <a:gd name="connsiteY3" fmla="*/ 0 h 14097"/>
                  <a:gd name="connsiteX4" fmla="*/ 14192 w 14192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5" name="Freeform: Shape 3144">
                <a:extLst>
                  <a:ext uri="{FF2B5EF4-FFF2-40B4-BE49-F238E27FC236}">
                    <a16:creationId xmlns:a16="http://schemas.microsoft.com/office/drawing/2014/main" id="{3939D792-9C64-48CF-8607-C7873A563A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6" name="Freeform: Shape 3145">
                <a:extLst>
                  <a:ext uri="{FF2B5EF4-FFF2-40B4-BE49-F238E27FC236}">
                    <a16:creationId xmlns:a16="http://schemas.microsoft.com/office/drawing/2014/main" id="{2F69E48F-45D8-4A8A-A101-5DF775A539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7" name="Freeform: Shape 3146">
                <a:extLst>
                  <a:ext uri="{FF2B5EF4-FFF2-40B4-BE49-F238E27FC236}">
                    <a16:creationId xmlns:a16="http://schemas.microsoft.com/office/drawing/2014/main" id="{EE47C3F3-8AC5-414F-8E20-25DA306C552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8" name="Freeform: Shape 3147">
                <a:extLst>
                  <a:ext uri="{FF2B5EF4-FFF2-40B4-BE49-F238E27FC236}">
                    <a16:creationId xmlns:a16="http://schemas.microsoft.com/office/drawing/2014/main" id="{F09CB222-24C1-414A-B56E-EA3617D05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9" name="Freeform: Shape 3148">
                <a:extLst>
                  <a:ext uri="{FF2B5EF4-FFF2-40B4-BE49-F238E27FC236}">
                    <a16:creationId xmlns:a16="http://schemas.microsoft.com/office/drawing/2014/main" id="{7FC26844-A93E-4C55-8619-F58615B4A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63074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8 w 14097"/>
                  <a:gd name="connsiteY1" fmla="*/ 14097 h 14097"/>
                  <a:gd name="connsiteX2" fmla="*/ 0 w 14097"/>
                  <a:gd name="connsiteY2" fmla="*/ 7048 h 14097"/>
                  <a:gd name="connsiteX3" fmla="*/ 7048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0" name="Freeform: Shape 3149">
                <a:extLst>
                  <a:ext uri="{FF2B5EF4-FFF2-40B4-BE49-F238E27FC236}">
                    <a16:creationId xmlns:a16="http://schemas.microsoft.com/office/drawing/2014/main" id="{3EA8BA8A-4848-4084-A841-501CECF285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1" name="Freeform: Shape 3150">
                <a:extLst>
                  <a:ext uri="{FF2B5EF4-FFF2-40B4-BE49-F238E27FC236}">
                    <a16:creationId xmlns:a16="http://schemas.microsoft.com/office/drawing/2014/main" id="{34BC148C-3116-4C75-89DF-2BF3484297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2222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2" name="Freeform: Shape 3151">
                <a:extLst>
                  <a:ext uri="{FF2B5EF4-FFF2-40B4-BE49-F238E27FC236}">
                    <a16:creationId xmlns:a16="http://schemas.microsoft.com/office/drawing/2014/main" id="{91F3F7CB-7B69-49A3-A09E-D206488312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3" name="Freeform: Shape 3152">
                <a:extLst>
                  <a:ext uri="{FF2B5EF4-FFF2-40B4-BE49-F238E27FC236}">
                    <a16:creationId xmlns:a16="http://schemas.microsoft.com/office/drawing/2014/main" id="{58072F8C-2347-472F-9D9A-F5511BA401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4" name="Freeform: Shape 3153">
                <a:extLst>
                  <a:ext uri="{FF2B5EF4-FFF2-40B4-BE49-F238E27FC236}">
                    <a16:creationId xmlns:a16="http://schemas.microsoft.com/office/drawing/2014/main" id="{322C76E0-8D4F-4788-9856-B1AB15B209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5" name="Freeform: Shape 3154">
                <a:extLst>
                  <a:ext uri="{FF2B5EF4-FFF2-40B4-BE49-F238E27FC236}">
                    <a16:creationId xmlns:a16="http://schemas.microsoft.com/office/drawing/2014/main" id="{63A9EC23-E263-4098-AC45-E628E1A297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6" name="Freeform: Shape 3155">
                <a:extLst>
                  <a:ext uri="{FF2B5EF4-FFF2-40B4-BE49-F238E27FC236}">
                    <a16:creationId xmlns:a16="http://schemas.microsoft.com/office/drawing/2014/main" id="{B72211D0-3733-443C-999F-6CE736381C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7" name="Freeform: Shape 3156">
                <a:extLst>
                  <a:ext uri="{FF2B5EF4-FFF2-40B4-BE49-F238E27FC236}">
                    <a16:creationId xmlns:a16="http://schemas.microsoft.com/office/drawing/2014/main" id="{CEC069AD-6364-4585-A8F1-931648A1BF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8" name="Freeform: Shape 3157">
                <a:extLst>
                  <a:ext uri="{FF2B5EF4-FFF2-40B4-BE49-F238E27FC236}">
                    <a16:creationId xmlns:a16="http://schemas.microsoft.com/office/drawing/2014/main" id="{39361719-49F1-40E3-9ABA-2FE9D78364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6953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9" name="Freeform: Shape 3158">
                <a:extLst>
                  <a:ext uri="{FF2B5EF4-FFF2-40B4-BE49-F238E27FC236}">
                    <a16:creationId xmlns:a16="http://schemas.microsoft.com/office/drawing/2014/main" id="{737F2D47-03EF-4AE6-ABB9-36506DF5A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0" name="Freeform: Shape 3159">
                <a:extLst>
                  <a:ext uri="{FF2B5EF4-FFF2-40B4-BE49-F238E27FC236}">
                    <a16:creationId xmlns:a16="http://schemas.microsoft.com/office/drawing/2014/main" id="{2554F257-3BD2-493C-A5F1-FCC2C64C35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9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1" name="Freeform: Shape 3160">
                <a:extLst>
                  <a:ext uri="{FF2B5EF4-FFF2-40B4-BE49-F238E27FC236}">
                    <a16:creationId xmlns:a16="http://schemas.microsoft.com/office/drawing/2014/main" id="{4D297D55-4523-4CE1-9A0F-3EA6B27F79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2" name="Freeform: Shape 3161">
                <a:extLst>
                  <a:ext uri="{FF2B5EF4-FFF2-40B4-BE49-F238E27FC236}">
                    <a16:creationId xmlns:a16="http://schemas.microsoft.com/office/drawing/2014/main" id="{605D1D96-783B-407F-BF8C-B0773589EB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3" name="Freeform: Shape 3162">
                <a:extLst>
                  <a:ext uri="{FF2B5EF4-FFF2-40B4-BE49-F238E27FC236}">
                    <a16:creationId xmlns:a16="http://schemas.microsoft.com/office/drawing/2014/main" id="{95D03B3C-A55A-4738-A6FF-8F2DA5B99E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4" name="Freeform: Shape 3163">
                <a:extLst>
                  <a:ext uri="{FF2B5EF4-FFF2-40B4-BE49-F238E27FC236}">
                    <a16:creationId xmlns:a16="http://schemas.microsoft.com/office/drawing/2014/main" id="{D41CE56E-C4C8-427A-9E82-C1EEF78E84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26281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5" name="Freeform: Shape 3164">
                <a:extLst>
                  <a:ext uri="{FF2B5EF4-FFF2-40B4-BE49-F238E27FC236}">
                    <a16:creationId xmlns:a16="http://schemas.microsoft.com/office/drawing/2014/main" id="{72359086-D108-47DE-B6EA-0BEE1835D7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6" name="Freeform: Shape 3165">
                <a:extLst>
                  <a:ext uri="{FF2B5EF4-FFF2-40B4-BE49-F238E27FC236}">
                    <a16:creationId xmlns:a16="http://schemas.microsoft.com/office/drawing/2014/main" id="{6FA49818-F2EA-427C-B93C-15E320DA1B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7" name="Freeform: Shape 3166">
                <a:extLst>
                  <a:ext uri="{FF2B5EF4-FFF2-40B4-BE49-F238E27FC236}">
                    <a16:creationId xmlns:a16="http://schemas.microsoft.com/office/drawing/2014/main" id="{E435C1E1-0D80-4B30-8CAC-C6EDE1DE7B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8" name="Freeform: Shape 3167">
                <a:extLst>
                  <a:ext uri="{FF2B5EF4-FFF2-40B4-BE49-F238E27FC236}">
                    <a16:creationId xmlns:a16="http://schemas.microsoft.com/office/drawing/2014/main" id="{30FCB137-01B0-4770-AFC3-003DF7897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9" name="Freeform: Shape 3168">
                <a:extLst>
                  <a:ext uri="{FF2B5EF4-FFF2-40B4-BE49-F238E27FC236}">
                    <a16:creationId xmlns:a16="http://schemas.microsoft.com/office/drawing/2014/main" id="{7D03298B-8D34-487C-9DF0-DB9AC83071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2628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0" name="Freeform: Shape 3169">
                <a:extLst>
                  <a:ext uri="{FF2B5EF4-FFF2-40B4-BE49-F238E27FC236}">
                    <a16:creationId xmlns:a16="http://schemas.microsoft.com/office/drawing/2014/main" id="{4698B28F-FFEF-44BA-B657-E59F80990F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85433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1" name="Freeform: Shape 3170">
                <a:extLst>
                  <a:ext uri="{FF2B5EF4-FFF2-40B4-BE49-F238E27FC236}">
                    <a16:creationId xmlns:a16="http://schemas.microsoft.com/office/drawing/2014/main" id="{900A4B40-BCFB-46E4-AE4F-FCC5C65091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2" name="Freeform: Shape 3171">
                <a:extLst>
                  <a:ext uri="{FF2B5EF4-FFF2-40B4-BE49-F238E27FC236}">
                    <a16:creationId xmlns:a16="http://schemas.microsoft.com/office/drawing/2014/main" id="{914CE6AE-7FAB-4A5D-8EA2-861CAF598A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3" name="Freeform: Shape 3172">
                <a:extLst>
                  <a:ext uri="{FF2B5EF4-FFF2-40B4-BE49-F238E27FC236}">
                    <a16:creationId xmlns:a16="http://schemas.microsoft.com/office/drawing/2014/main" id="{FF0F3D4A-D39F-48EE-934D-C73834DC56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4" name="Freeform: Shape 3173">
                <a:extLst>
                  <a:ext uri="{FF2B5EF4-FFF2-40B4-BE49-F238E27FC236}">
                    <a16:creationId xmlns:a16="http://schemas.microsoft.com/office/drawing/2014/main" id="{09B630BB-5848-4C72-9F5A-FC8EBE7A6B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5" name="Freeform: Shape 3174">
                <a:extLst>
                  <a:ext uri="{FF2B5EF4-FFF2-40B4-BE49-F238E27FC236}">
                    <a16:creationId xmlns:a16="http://schemas.microsoft.com/office/drawing/2014/main" id="{F662A334-5814-480B-861F-17661B60F7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85432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6" name="Freeform: Shape 3175">
                <a:extLst>
                  <a:ext uri="{FF2B5EF4-FFF2-40B4-BE49-F238E27FC236}">
                    <a16:creationId xmlns:a16="http://schemas.microsoft.com/office/drawing/2014/main" id="{DC0FC730-550F-42A2-AE79-EEA30B11C7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244676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7" name="Freeform: Shape 3176">
                <a:extLst>
                  <a:ext uri="{FF2B5EF4-FFF2-40B4-BE49-F238E27FC236}">
                    <a16:creationId xmlns:a16="http://schemas.microsoft.com/office/drawing/2014/main" id="{03054F4A-43DC-46A1-89D0-87DA8F3157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8" name="Freeform: Shape 3177">
                <a:extLst>
                  <a:ext uri="{FF2B5EF4-FFF2-40B4-BE49-F238E27FC236}">
                    <a16:creationId xmlns:a16="http://schemas.microsoft.com/office/drawing/2014/main" id="{5F66EF36-2C9F-49B2-B972-1BA82C8F36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9" name="Freeform: Shape 3178">
                <a:extLst>
                  <a:ext uri="{FF2B5EF4-FFF2-40B4-BE49-F238E27FC236}">
                    <a16:creationId xmlns:a16="http://schemas.microsoft.com/office/drawing/2014/main" id="{47955EF8-6501-4579-B85F-DE5C0815FF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0" name="Freeform: Shape 3179">
                <a:extLst>
                  <a:ext uri="{FF2B5EF4-FFF2-40B4-BE49-F238E27FC236}">
                    <a16:creationId xmlns:a16="http://schemas.microsoft.com/office/drawing/2014/main" id="{E0BA4174-EBEB-40DA-8B1D-6A7851E38C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1" name="Freeform: Shape 3180">
                <a:extLst>
                  <a:ext uri="{FF2B5EF4-FFF2-40B4-BE49-F238E27FC236}">
                    <a16:creationId xmlns:a16="http://schemas.microsoft.com/office/drawing/2014/main" id="{50512C7C-98D6-45AD-8CA4-1BEB01262D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24467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2" name="Freeform: Shape 3181">
                <a:extLst>
                  <a:ext uri="{FF2B5EF4-FFF2-40B4-BE49-F238E27FC236}">
                    <a16:creationId xmlns:a16="http://schemas.microsoft.com/office/drawing/2014/main" id="{416CB557-0CE9-4015-A920-C6766A0664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3" name="Freeform: Shape 3182">
                <a:extLst>
                  <a:ext uri="{FF2B5EF4-FFF2-40B4-BE49-F238E27FC236}">
                    <a16:creationId xmlns:a16="http://schemas.microsoft.com/office/drawing/2014/main" id="{5EA7B3B4-3BF2-4B69-B300-5D86CCB0A07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4" name="Freeform: Shape 3183">
                <a:extLst>
                  <a:ext uri="{FF2B5EF4-FFF2-40B4-BE49-F238E27FC236}">
                    <a16:creationId xmlns:a16="http://schemas.microsoft.com/office/drawing/2014/main" id="{D887DF00-5D34-4A8B-9A84-C40D336238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5" name="Freeform: Shape 3184">
                <a:extLst>
                  <a:ext uri="{FF2B5EF4-FFF2-40B4-BE49-F238E27FC236}">
                    <a16:creationId xmlns:a16="http://schemas.microsoft.com/office/drawing/2014/main" id="{EADE921C-83B0-4521-916F-E7EC5CFDAD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6" name="Freeform: Shape 3185">
                <a:extLst>
                  <a:ext uri="{FF2B5EF4-FFF2-40B4-BE49-F238E27FC236}">
                    <a16:creationId xmlns:a16="http://schemas.microsoft.com/office/drawing/2014/main" id="{5CEDA6FA-EB55-47AE-A005-BF546085C1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7" name="Freeform: Shape 3186">
                <a:extLst>
                  <a:ext uri="{FF2B5EF4-FFF2-40B4-BE49-F238E27FC236}">
                    <a16:creationId xmlns:a16="http://schemas.microsoft.com/office/drawing/2014/main" id="{9DAC0C40-EF50-4632-B781-ACDAE95AF3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8" name="Freeform: Shape 3187">
                <a:extLst>
                  <a:ext uri="{FF2B5EF4-FFF2-40B4-BE49-F238E27FC236}">
                    <a16:creationId xmlns:a16="http://schemas.microsoft.com/office/drawing/2014/main" id="{582AAB43-E3D9-4272-8809-5F70B30206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9" name="Freeform: Shape 3188">
                <a:extLst>
                  <a:ext uri="{FF2B5EF4-FFF2-40B4-BE49-F238E27FC236}">
                    <a16:creationId xmlns:a16="http://schemas.microsoft.com/office/drawing/2014/main" id="{28C7D300-E0BD-4C12-92B1-0801266F022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0" name="Freeform: Shape 3189">
                <a:extLst>
                  <a:ext uri="{FF2B5EF4-FFF2-40B4-BE49-F238E27FC236}">
                    <a16:creationId xmlns:a16="http://schemas.microsoft.com/office/drawing/2014/main" id="{CCA3ED35-2344-4402-B61B-3932E69457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1" name="Freeform: Shape 3190">
                <a:extLst>
                  <a:ext uri="{FF2B5EF4-FFF2-40B4-BE49-F238E27FC236}">
                    <a16:creationId xmlns:a16="http://schemas.microsoft.com/office/drawing/2014/main" id="{949146BF-06FF-41BB-BDD3-B80BABB3AA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2" name="Freeform: Shape 3191">
                <a:extLst>
                  <a:ext uri="{FF2B5EF4-FFF2-40B4-BE49-F238E27FC236}">
                    <a16:creationId xmlns:a16="http://schemas.microsoft.com/office/drawing/2014/main" id="{393A6A5F-F75B-4BBC-AADC-A84DA758EE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3" name="Freeform: Shape 3192">
                <a:extLst>
                  <a:ext uri="{FF2B5EF4-FFF2-40B4-BE49-F238E27FC236}">
                    <a16:creationId xmlns:a16="http://schemas.microsoft.com/office/drawing/2014/main" id="{77B21059-EA9B-4329-968B-81F7966D27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63074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4" name="Freeform: Shape 3193">
                <a:extLst>
                  <a:ext uri="{FF2B5EF4-FFF2-40B4-BE49-F238E27FC236}">
                    <a16:creationId xmlns:a16="http://schemas.microsoft.com/office/drawing/2014/main" id="{BFF9C99F-41B4-4789-934B-8BF03EA94E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5" name="Freeform: Shape 3194">
                <a:extLst>
                  <a:ext uri="{FF2B5EF4-FFF2-40B4-BE49-F238E27FC236}">
                    <a16:creationId xmlns:a16="http://schemas.microsoft.com/office/drawing/2014/main" id="{C180277F-7E18-4896-AE91-960B379D2C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6" name="Freeform: Shape 3195">
                <a:extLst>
                  <a:ext uri="{FF2B5EF4-FFF2-40B4-BE49-F238E27FC236}">
                    <a16:creationId xmlns:a16="http://schemas.microsoft.com/office/drawing/2014/main" id="{C95FE437-DA37-44C9-B975-96C6DD9DE0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7" name="Freeform: Shape 3196">
                <a:extLst>
                  <a:ext uri="{FF2B5EF4-FFF2-40B4-BE49-F238E27FC236}">
                    <a16:creationId xmlns:a16="http://schemas.microsoft.com/office/drawing/2014/main" id="{A2A5369E-5DB7-4854-BBEC-D043F3A5F2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8" name="Freeform: Shape 3197">
                <a:extLst>
                  <a:ext uri="{FF2B5EF4-FFF2-40B4-BE49-F238E27FC236}">
                    <a16:creationId xmlns:a16="http://schemas.microsoft.com/office/drawing/2014/main" id="{B6B0D6D9-913A-4804-83B5-5A9858F570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9" name="Freeform: Shape 3198">
                <a:extLst>
                  <a:ext uri="{FF2B5EF4-FFF2-40B4-BE49-F238E27FC236}">
                    <a16:creationId xmlns:a16="http://schemas.microsoft.com/office/drawing/2014/main" id="{29B4FACF-EF13-4EFA-86D3-D5B2B6703A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4222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0" name="Freeform: Shape 3199">
                <a:extLst>
                  <a:ext uri="{FF2B5EF4-FFF2-40B4-BE49-F238E27FC236}">
                    <a16:creationId xmlns:a16="http://schemas.microsoft.com/office/drawing/2014/main" id="{7BD767A9-D2A3-4942-B654-34DDDFD60B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81374"/>
                <a:ext cx="14192" cy="14096"/>
              </a:xfrm>
              <a:custGeom>
                <a:avLst/>
                <a:gdLst>
                  <a:gd name="connsiteX0" fmla="*/ 14192 w 14192"/>
                  <a:gd name="connsiteY0" fmla="*/ 7049 h 14096"/>
                  <a:gd name="connsiteX1" fmla="*/ 7144 w 14192"/>
                  <a:gd name="connsiteY1" fmla="*/ 14097 h 14096"/>
                  <a:gd name="connsiteX2" fmla="*/ 0 w 14192"/>
                  <a:gd name="connsiteY2" fmla="*/ 7049 h 14096"/>
                  <a:gd name="connsiteX3" fmla="*/ 7049 w 14192"/>
                  <a:gd name="connsiteY3" fmla="*/ 0 h 14096"/>
                  <a:gd name="connsiteX4" fmla="*/ 14192 w 14192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1049"/>
                      <a:pt x="0" y="7049"/>
                    </a:cubicBezTo>
                    <a:cubicBezTo>
                      <a:pt x="0" y="3048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1" name="Freeform: Shape 3200">
                <a:extLst>
                  <a:ext uri="{FF2B5EF4-FFF2-40B4-BE49-F238E27FC236}">
                    <a16:creationId xmlns:a16="http://schemas.microsoft.com/office/drawing/2014/main" id="{0C97F02F-13B9-4D7E-B916-BC8713CC0D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2" name="Freeform: Shape 3201">
                <a:extLst>
                  <a:ext uri="{FF2B5EF4-FFF2-40B4-BE49-F238E27FC236}">
                    <a16:creationId xmlns:a16="http://schemas.microsoft.com/office/drawing/2014/main" id="{99C0654B-0803-40FA-BF28-D8EA65F58C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3" name="Freeform: Shape 3202">
                <a:extLst>
                  <a:ext uri="{FF2B5EF4-FFF2-40B4-BE49-F238E27FC236}">
                    <a16:creationId xmlns:a16="http://schemas.microsoft.com/office/drawing/2014/main" id="{D44F31B6-3657-4241-A94E-EEDBFF0C98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4" name="Freeform: Shape 3203">
                <a:extLst>
                  <a:ext uri="{FF2B5EF4-FFF2-40B4-BE49-F238E27FC236}">
                    <a16:creationId xmlns:a16="http://schemas.microsoft.com/office/drawing/2014/main" id="{3557624B-3CCB-43DA-998B-B1EC599C75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5" name="Freeform: Shape 3204">
                <a:extLst>
                  <a:ext uri="{FF2B5EF4-FFF2-40B4-BE49-F238E27FC236}">
                    <a16:creationId xmlns:a16="http://schemas.microsoft.com/office/drawing/2014/main" id="{75B0CCD4-215D-456D-808C-F96ABB74D3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6" name="Freeform: Shape 3205">
                <a:extLst>
                  <a:ext uri="{FF2B5EF4-FFF2-40B4-BE49-F238E27FC236}">
                    <a16:creationId xmlns:a16="http://schemas.microsoft.com/office/drawing/2014/main" id="{FE4E038E-23E6-43BE-9A3B-523A28DF73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7" name="Freeform: Shape 3206">
                <a:extLst>
                  <a:ext uri="{FF2B5EF4-FFF2-40B4-BE49-F238E27FC236}">
                    <a16:creationId xmlns:a16="http://schemas.microsoft.com/office/drawing/2014/main" id="{A686F1FD-4135-414B-8575-ED97CC8DBF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4062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8" name="Freeform: Shape 3207">
                <a:extLst>
                  <a:ext uri="{FF2B5EF4-FFF2-40B4-BE49-F238E27FC236}">
                    <a16:creationId xmlns:a16="http://schemas.microsoft.com/office/drawing/2014/main" id="{36FBC8D5-B3FE-4E26-8B4F-5D5668A8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9" name="Freeform: Shape 3208">
                <a:extLst>
                  <a:ext uri="{FF2B5EF4-FFF2-40B4-BE49-F238E27FC236}">
                    <a16:creationId xmlns:a16="http://schemas.microsoft.com/office/drawing/2014/main" id="{33A60C97-778A-4251-A66B-49769F0C20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0" name="Freeform: Shape 3209">
                <a:extLst>
                  <a:ext uri="{FF2B5EF4-FFF2-40B4-BE49-F238E27FC236}">
                    <a16:creationId xmlns:a16="http://schemas.microsoft.com/office/drawing/2014/main" id="{0CC04E3B-2AC3-4A7B-A425-DDABEA8AF3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1" name="Freeform: Shape 3210">
                <a:extLst>
                  <a:ext uri="{FF2B5EF4-FFF2-40B4-BE49-F238E27FC236}">
                    <a16:creationId xmlns:a16="http://schemas.microsoft.com/office/drawing/2014/main" id="{CEF7D0E1-459C-4A15-9F05-545F6430B6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2" name="Freeform: Shape 3211">
                <a:extLst>
                  <a:ext uri="{FF2B5EF4-FFF2-40B4-BE49-F238E27FC236}">
                    <a16:creationId xmlns:a16="http://schemas.microsoft.com/office/drawing/2014/main" id="{D5797445-BFB3-4EB2-8B44-4BF2C9E915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3" name="Freeform: Shape 3212">
                <a:extLst>
                  <a:ext uri="{FF2B5EF4-FFF2-40B4-BE49-F238E27FC236}">
                    <a16:creationId xmlns:a16="http://schemas.microsoft.com/office/drawing/2014/main" id="{E27FB1FC-477D-45B3-82B0-0F49364698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4" name="Freeform: Shape 3213">
                <a:extLst>
                  <a:ext uri="{FF2B5EF4-FFF2-40B4-BE49-F238E27FC236}">
                    <a16:creationId xmlns:a16="http://schemas.microsoft.com/office/drawing/2014/main" id="{D94CF442-4FF2-41B3-8870-097DBAF46C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9977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5" name="Freeform: Shape 3214">
                <a:extLst>
                  <a:ext uri="{FF2B5EF4-FFF2-40B4-BE49-F238E27FC236}">
                    <a16:creationId xmlns:a16="http://schemas.microsoft.com/office/drawing/2014/main" id="{A24927C8-A42E-4B8D-84A4-50A58968BC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6" name="Freeform: Shape 3215">
                <a:extLst>
                  <a:ext uri="{FF2B5EF4-FFF2-40B4-BE49-F238E27FC236}">
                    <a16:creationId xmlns:a16="http://schemas.microsoft.com/office/drawing/2014/main" id="{5379CB96-0D3A-4582-8650-A909955BA3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7" name="Freeform: Shape 3216">
                <a:extLst>
                  <a:ext uri="{FF2B5EF4-FFF2-40B4-BE49-F238E27FC236}">
                    <a16:creationId xmlns:a16="http://schemas.microsoft.com/office/drawing/2014/main" id="{531F84F2-CE93-4841-9AA6-BC9E355796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8" name="Freeform: Shape 3217">
                <a:extLst>
                  <a:ext uri="{FF2B5EF4-FFF2-40B4-BE49-F238E27FC236}">
                    <a16:creationId xmlns:a16="http://schemas.microsoft.com/office/drawing/2014/main" id="{D1BED9D2-07EF-452E-AFA1-9A1E80AE24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9" name="Freeform: Shape 3218">
                <a:extLst>
                  <a:ext uri="{FF2B5EF4-FFF2-40B4-BE49-F238E27FC236}">
                    <a16:creationId xmlns:a16="http://schemas.microsoft.com/office/drawing/2014/main" id="{2C75A1A5-0A11-42EA-AF4E-FF527212584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0" name="Freeform: Shape 3219">
                <a:extLst>
                  <a:ext uri="{FF2B5EF4-FFF2-40B4-BE49-F238E27FC236}">
                    <a16:creationId xmlns:a16="http://schemas.microsoft.com/office/drawing/2014/main" id="{4275A1C7-FA96-4BBB-A7EF-A7ED02814E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1" name="Freeform: Shape 3220">
                <a:extLst>
                  <a:ext uri="{FF2B5EF4-FFF2-40B4-BE49-F238E27FC236}">
                    <a16:creationId xmlns:a16="http://schemas.microsoft.com/office/drawing/2014/main" id="{8CA8B3B4-73BE-41D5-900B-42FBF6AA72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7" y="365901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2" name="Freeform: Shape 3221">
                <a:extLst>
                  <a:ext uri="{FF2B5EF4-FFF2-40B4-BE49-F238E27FC236}">
                    <a16:creationId xmlns:a16="http://schemas.microsoft.com/office/drawing/2014/main" id="{B0264B0D-E150-4641-BBB1-58080670EE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2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3" name="Freeform: Shape 3222">
                <a:extLst>
                  <a:ext uri="{FF2B5EF4-FFF2-40B4-BE49-F238E27FC236}">
                    <a16:creationId xmlns:a16="http://schemas.microsoft.com/office/drawing/2014/main" id="{BCC2D199-EF36-4077-A50C-D9FC99331B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2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4" name="Freeform: Shape 3223">
                <a:extLst>
                  <a:ext uri="{FF2B5EF4-FFF2-40B4-BE49-F238E27FC236}">
                    <a16:creationId xmlns:a16="http://schemas.microsoft.com/office/drawing/2014/main" id="{C6DCCA13-7F75-46F9-97B3-A9DA4C2173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5" name="Freeform: Shape 3224">
                <a:extLst>
                  <a:ext uri="{FF2B5EF4-FFF2-40B4-BE49-F238E27FC236}">
                    <a16:creationId xmlns:a16="http://schemas.microsoft.com/office/drawing/2014/main" id="{56C76EEB-75A4-418F-9FE0-CC513BC3C2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6" name="Freeform: Shape 3225">
                <a:extLst>
                  <a:ext uri="{FF2B5EF4-FFF2-40B4-BE49-F238E27FC236}">
                    <a16:creationId xmlns:a16="http://schemas.microsoft.com/office/drawing/2014/main" id="{1E952CEF-EC1B-4714-8900-D2DFAEF30F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7" name="Freeform: Shape 3226">
                <a:extLst>
                  <a:ext uri="{FF2B5EF4-FFF2-40B4-BE49-F238E27FC236}">
                    <a16:creationId xmlns:a16="http://schemas.microsoft.com/office/drawing/2014/main" id="{2B899198-ADCC-4613-957B-7A40B17B15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8" name="Freeform: Shape 3227">
                <a:extLst>
                  <a:ext uri="{FF2B5EF4-FFF2-40B4-BE49-F238E27FC236}">
                    <a16:creationId xmlns:a16="http://schemas.microsoft.com/office/drawing/2014/main" id="{5581AF7F-95DB-4163-B608-C04A61FB92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9" y="371816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9" name="Freeform: Shape 3228">
                <a:extLst>
                  <a:ext uri="{FF2B5EF4-FFF2-40B4-BE49-F238E27FC236}">
                    <a16:creationId xmlns:a16="http://schemas.microsoft.com/office/drawing/2014/main" id="{5616F834-835A-42B4-B51B-5AD285E283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0" name="Freeform: Shape 3229">
                <a:extLst>
                  <a:ext uri="{FF2B5EF4-FFF2-40B4-BE49-F238E27FC236}">
                    <a16:creationId xmlns:a16="http://schemas.microsoft.com/office/drawing/2014/main" id="{EF598AFA-5F8F-4191-8881-1DE91BB2B0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4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1" name="Freeform: Shape 3230">
                <a:extLst>
                  <a:ext uri="{FF2B5EF4-FFF2-40B4-BE49-F238E27FC236}">
                    <a16:creationId xmlns:a16="http://schemas.microsoft.com/office/drawing/2014/main" id="{6623A080-F2C6-4664-B99C-99A9C287B4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2" name="Freeform: Shape 3231">
                <a:extLst>
                  <a:ext uri="{FF2B5EF4-FFF2-40B4-BE49-F238E27FC236}">
                    <a16:creationId xmlns:a16="http://schemas.microsoft.com/office/drawing/2014/main" id="{330E7091-D82F-490A-8F32-DE8745212E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3" name="Freeform: Shape 3232">
                <a:extLst>
                  <a:ext uri="{FF2B5EF4-FFF2-40B4-BE49-F238E27FC236}">
                    <a16:creationId xmlns:a16="http://schemas.microsoft.com/office/drawing/2014/main" id="{2B340B39-E421-434F-AF1A-DAD7E7802D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4" name="Freeform: Shape 3233">
                <a:extLst>
                  <a:ext uri="{FF2B5EF4-FFF2-40B4-BE49-F238E27FC236}">
                    <a16:creationId xmlns:a16="http://schemas.microsoft.com/office/drawing/2014/main" id="{6C2ED568-9809-4A18-A06A-87018A987E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5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5" name="Freeform: Shape 3234">
                <a:extLst>
                  <a:ext uri="{FF2B5EF4-FFF2-40B4-BE49-F238E27FC236}">
                    <a16:creationId xmlns:a16="http://schemas.microsoft.com/office/drawing/2014/main" id="{A6C26F4B-6369-4557-B6D4-A1B448B127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40" y="377741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6" name="Freeform: Shape 3235">
                <a:extLst>
                  <a:ext uri="{FF2B5EF4-FFF2-40B4-BE49-F238E27FC236}">
                    <a16:creationId xmlns:a16="http://schemas.microsoft.com/office/drawing/2014/main" id="{42CEA830-FB77-4EA5-9BAB-64B6F500F3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5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7" name="Freeform: Shape 3236">
                <a:extLst>
                  <a:ext uri="{FF2B5EF4-FFF2-40B4-BE49-F238E27FC236}">
                    <a16:creationId xmlns:a16="http://schemas.microsoft.com/office/drawing/2014/main" id="{E5A9B88C-3ADF-40D8-9E9B-42439F8520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6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8" name="Freeform: Shape 3237">
                <a:extLst>
                  <a:ext uri="{FF2B5EF4-FFF2-40B4-BE49-F238E27FC236}">
                    <a16:creationId xmlns:a16="http://schemas.microsoft.com/office/drawing/2014/main" id="{CC9DEE2F-0410-4B1A-BED8-D1371CE8B4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83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9" name="Freeform: Shape 3238">
                <a:extLst>
                  <a:ext uri="{FF2B5EF4-FFF2-40B4-BE49-F238E27FC236}">
                    <a16:creationId xmlns:a16="http://schemas.microsoft.com/office/drawing/2014/main" id="{8A66E75A-959E-436D-B1F1-DBD1E460E1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35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0" name="Freeform: Shape 3239">
                <a:extLst>
                  <a:ext uri="{FF2B5EF4-FFF2-40B4-BE49-F238E27FC236}">
                    <a16:creationId xmlns:a16="http://schemas.microsoft.com/office/drawing/2014/main" id="{B35526DB-3749-43FA-84BA-E73EE1D1DB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82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1" name="Freeform: Shape 3240">
                <a:extLst>
                  <a:ext uri="{FF2B5EF4-FFF2-40B4-BE49-F238E27FC236}">
                    <a16:creationId xmlns:a16="http://schemas.microsoft.com/office/drawing/2014/main" id="{6503C90B-19EF-4925-A08A-AE40956A26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31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2" name="Freeform: Shape 3241">
                <a:extLst>
                  <a:ext uri="{FF2B5EF4-FFF2-40B4-BE49-F238E27FC236}">
                    <a16:creationId xmlns:a16="http://schemas.microsoft.com/office/drawing/2014/main" id="{B98692DC-F401-45BC-ABC7-421F3391C3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481374"/>
                <a:ext cx="14097" cy="14096"/>
              </a:xfrm>
              <a:custGeom>
                <a:avLst/>
                <a:gdLst>
                  <a:gd name="connsiteX0" fmla="*/ 14097 w 14097"/>
                  <a:gd name="connsiteY0" fmla="*/ 7049 h 14096"/>
                  <a:gd name="connsiteX1" fmla="*/ 7049 w 14097"/>
                  <a:gd name="connsiteY1" fmla="*/ 14097 h 14096"/>
                  <a:gd name="connsiteX2" fmla="*/ 0 w 14097"/>
                  <a:gd name="connsiteY2" fmla="*/ 7049 h 14096"/>
                  <a:gd name="connsiteX3" fmla="*/ 7049 w 14097"/>
                  <a:gd name="connsiteY3" fmla="*/ 0 h 14096"/>
                  <a:gd name="connsiteX4" fmla="*/ 14097 w 14097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3" name="Freeform: Shape 3242">
                <a:extLst>
                  <a:ext uri="{FF2B5EF4-FFF2-40B4-BE49-F238E27FC236}">
                    <a16:creationId xmlns:a16="http://schemas.microsoft.com/office/drawing/2014/main" id="{8629B1A4-7BFC-4F45-9FAD-BB035C4E47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4" name="Freeform: Shape 3243">
                <a:extLst>
                  <a:ext uri="{FF2B5EF4-FFF2-40B4-BE49-F238E27FC236}">
                    <a16:creationId xmlns:a16="http://schemas.microsoft.com/office/drawing/2014/main" id="{A2F92592-AB8B-4732-BEE7-3E2B830EA3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9 w 14096"/>
                  <a:gd name="connsiteY1" fmla="*/ 14097 h 14096"/>
                  <a:gd name="connsiteX2" fmla="*/ 0 w 14096"/>
                  <a:gd name="connsiteY2" fmla="*/ 7049 h 14096"/>
                  <a:gd name="connsiteX3" fmla="*/ 7049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5" name="Freeform: Shape 3244">
                <a:extLst>
                  <a:ext uri="{FF2B5EF4-FFF2-40B4-BE49-F238E27FC236}">
                    <a16:creationId xmlns:a16="http://schemas.microsoft.com/office/drawing/2014/main" id="{9C3644DC-02D1-43FF-8ED1-0ECBBA4B3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6" name="Freeform: Shape 3245">
                <a:extLst>
                  <a:ext uri="{FF2B5EF4-FFF2-40B4-BE49-F238E27FC236}">
                    <a16:creationId xmlns:a16="http://schemas.microsoft.com/office/drawing/2014/main" id="{4DC12AE3-E70C-4CD8-9A74-7567F99C46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7" name="Freeform: Shape 3246">
                <a:extLst>
                  <a:ext uri="{FF2B5EF4-FFF2-40B4-BE49-F238E27FC236}">
                    <a16:creationId xmlns:a16="http://schemas.microsoft.com/office/drawing/2014/main" id="{0E0DDE12-8B48-4D21-8863-06298ED8B8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48137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8" name="Freeform: Shape 3247">
                <a:extLst>
                  <a:ext uri="{FF2B5EF4-FFF2-40B4-BE49-F238E27FC236}">
                    <a16:creationId xmlns:a16="http://schemas.microsoft.com/office/drawing/2014/main" id="{C611F1DE-AF40-48FC-8A1E-0A175D439E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40622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9" name="Freeform: Shape 3248">
                <a:extLst>
                  <a:ext uri="{FF2B5EF4-FFF2-40B4-BE49-F238E27FC236}">
                    <a16:creationId xmlns:a16="http://schemas.microsoft.com/office/drawing/2014/main" id="{34C2CAED-22FC-4450-8BBC-7811F7DF9B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4062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0" name="Freeform: Shape 3249">
                <a:extLst>
                  <a:ext uri="{FF2B5EF4-FFF2-40B4-BE49-F238E27FC236}">
                    <a16:creationId xmlns:a16="http://schemas.microsoft.com/office/drawing/2014/main" id="{F89E6B45-A41C-4735-A7F5-E4EFD5DCFD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406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1" name="Freeform: Shape 3250">
                <a:extLst>
                  <a:ext uri="{FF2B5EF4-FFF2-40B4-BE49-F238E27FC236}">
                    <a16:creationId xmlns:a16="http://schemas.microsoft.com/office/drawing/2014/main" id="{44BFE35C-5487-42E8-AC30-01FC1E4F51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4062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2" name="Freeform: Shape 3251">
                <a:extLst>
                  <a:ext uri="{FF2B5EF4-FFF2-40B4-BE49-F238E27FC236}">
                    <a16:creationId xmlns:a16="http://schemas.microsoft.com/office/drawing/2014/main" id="{3575E1A5-C3CB-4081-A394-36172B7DB1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4063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3" name="Freeform: Shape 3252">
                <a:extLst>
                  <a:ext uri="{FF2B5EF4-FFF2-40B4-BE49-F238E27FC236}">
                    <a16:creationId xmlns:a16="http://schemas.microsoft.com/office/drawing/2014/main" id="{C9C6DF24-803A-44A1-B29A-B90297D39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40631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4" name="Freeform: Shape 3253">
                <a:extLst>
                  <a:ext uri="{FF2B5EF4-FFF2-40B4-BE49-F238E27FC236}">
                    <a16:creationId xmlns:a16="http://schemas.microsoft.com/office/drawing/2014/main" id="{22A7B096-566C-4312-AF19-D9A3B6BC0E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99781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5" name="Freeform: Shape 3254">
                <a:extLst>
                  <a:ext uri="{FF2B5EF4-FFF2-40B4-BE49-F238E27FC236}">
                    <a16:creationId xmlns:a16="http://schemas.microsoft.com/office/drawing/2014/main" id="{8B429767-12DD-4020-BC3E-9944CF36F6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6" name="Freeform: Shape 3255">
                <a:extLst>
                  <a:ext uri="{FF2B5EF4-FFF2-40B4-BE49-F238E27FC236}">
                    <a16:creationId xmlns:a16="http://schemas.microsoft.com/office/drawing/2014/main" id="{FF510776-417B-4B74-9082-ED3915450A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7" name="Freeform: Shape 3256">
                <a:extLst>
                  <a:ext uri="{FF2B5EF4-FFF2-40B4-BE49-F238E27FC236}">
                    <a16:creationId xmlns:a16="http://schemas.microsoft.com/office/drawing/2014/main" id="{FEF51D3D-E951-49CE-BCE4-D444BEF6B2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8" name="Freeform: Shape 3257">
                <a:extLst>
                  <a:ext uri="{FF2B5EF4-FFF2-40B4-BE49-F238E27FC236}">
                    <a16:creationId xmlns:a16="http://schemas.microsoft.com/office/drawing/2014/main" id="{B27BA73E-E784-4961-884D-F507DDE38A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9978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9" name="Freeform: Shape 3258">
                <a:extLst>
                  <a:ext uri="{FF2B5EF4-FFF2-40B4-BE49-F238E27FC236}">
                    <a16:creationId xmlns:a16="http://schemas.microsoft.com/office/drawing/2014/main" id="{2849019E-0178-4A1C-A5D8-DC3DFC572B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9978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0" name="Freeform: Shape 3259">
                <a:extLst>
                  <a:ext uri="{FF2B5EF4-FFF2-40B4-BE49-F238E27FC236}">
                    <a16:creationId xmlns:a16="http://schemas.microsoft.com/office/drawing/2014/main" id="{0B49676D-9D41-4B2D-8FF9-69AC31CFD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659026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1" name="Freeform: Shape 3260">
                <a:extLst>
                  <a:ext uri="{FF2B5EF4-FFF2-40B4-BE49-F238E27FC236}">
                    <a16:creationId xmlns:a16="http://schemas.microsoft.com/office/drawing/2014/main" id="{6BDFE3E8-9647-4400-B019-8EDD4E688B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2" name="Freeform: Shape 3261">
                <a:extLst>
                  <a:ext uri="{FF2B5EF4-FFF2-40B4-BE49-F238E27FC236}">
                    <a16:creationId xmlns:a16="http://schemas.microsoft.com/office/drawing/2014/main" id="{EDD57B95-ED61-4561-9ADF-38126BADCE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3" name="Freeform: Shape 3262">
                <a:extLst>
                  <a:ext uri="{FF2B5EF4-FFF2-40B4-BE49-F238E27FC236}">
                    <a16:creationId xmlns:a16="http://schemas.microsoft.com/office/drawing/2014/main" id="{3744F230-BFBA-41B0-9FE2-481D1EAFFF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4" name="Freeform: Shape 3263">
                <a:extLst>
                  <a:ext uri="{FF2B5EF4-FFF2-40B4-BE49-F238E27FC236}">
                    <a16:creationId xmlns:a16="http://schemas.microsoft.com/office/drawing/2014/main" id="{C32022D3-12E0-4BC1-8085-D6CBF3CDD7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5" name="Freeform: Shape 3264">
                <a:extLst>
                  <a:ext uri="{FF2B5EF4-FFF2-40B4-BE49-F238E27FC236}">
                    <a16:creationId xmlns:a16="http://schemas.microsoft.com/office/drawing/2014/main" id="{D1AED37F-874A-4B21-A522-FEBCB38F4C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6" name="Freeform: Shape 3265">
                <a:extLst>
                  <a:ext uri="{FF2B5EF4-FFF2-40B4-BE49-F238E27FC236}">
                    <a16:creationId xmlns:a16="http://schemas.microsoft.com/office/drawing/2014/main" id="{5BB466E2-3497-4A3B-8777-FAA0AAEE2B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718177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7" name="Freeform: Shape 3266">
                <a:extLst>
                  <a:ext uri="{FF2B5EF4-FFF2-40B4-BE49-F238E27FC236}">
                    <a16:creationId xmlns:a16="http://schemas.microsoft.com/office/drawing/2014/main" id="{A924D178-36E4-4E29-86E8-7716F3B4A7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8" name="Freeform: Shape 3267">
                <a:extLst>
                  <a:ext uri="{FF2B5EF4-FFF2-40B4-BE49-F238E27FC236}">
                    <a16:creationId xmlns:a16="http://schemas.microsoft.com/office/drawing/2014/main" id="{D0DF84E5-BB3D-4120-8FD3-98ECDA31BB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9" name="Freeform: Shape 3268">
                <a:extLst>
                  <a:ext uri="{FF2B5EF4-FFF2-40B4-BE49-F238E27FC236}">
                    <a16:creationId xmlns:a16="http://schemas.microsoft.com/office/drawing/2014/main" id="{E5B29635-10AC-481E-A2DE-80E9DE6128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0" name="Freeform: Shape 3269">
                <a:extLst>
                  <a:ext uri="{FF2B5EF4-FFF2-40B4-BE49-F238E27FC236}">
                    <a16:creationId xmlns:a16="http://schemas.microsoft.com/office/drawing/2014/main" id="{AAB430CA-3259-463F-85F9-B6E180323A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71817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1" name="Freeform: Shape 3270">
                <a:extLst>
                  <a:ext uri="{FF2B5EF4-FFF2-40B4-BE49-F238E27FC236}">
                    <a16:creationId xmlns:a16="http://schemas.microsoft.com/office/drawing/2014/main" id="{8EF18909-FC9F-4845-B1DC-027E82B219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71817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2" name="Freeform: Shape 3271">
                <a:extLst>
                  <a:ext uri="{FF2B5EF4-FFF2-40B4-BE49-F238E27FC236}">
                    <a16:creationId xmlns:a16="http://schemas.microsoft.com/office/drawing/2014/main" id="{EFCE2389-D574-49C1-89EB-D8C7308883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2" y="3777419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3" name="Freeform: Shape 3272">
                <a:extLst>
                  <a:ext uri="{FF2B5EF4-FFF2-40B4-BE49-F238E27FC236}">
                    <a16:creationId xmlns:a16="http://schemas.microsoft.com/office/drawing/2014/main" id="{D44B35A5-5216-45FC-8F0F-D80E383B42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2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4" name="Freeform: Shape 3273">
                <a:extLst>
                  <a:ext uri="{FF2B5EF4-FFF2-40B4-BE49-F238E27FC236}">
                    <a16:creationId xmlns:a16="http://schemas.microsoft.com/office/drawing/2014/main" id="{9470F10A-F708-41AA-A910-5C288B3556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8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5" name="Freeform: Shape 3274">
                <a:extLst>
                  <a:ext uri="{FF2B5EF4-FFF2-40B4-BE49-F238E27FC236}">
                    <a16:creationId xmlns:a16="http://schemas.microsoft.com/office/drawing/2014/main" id="{CD73E13B-910B-40D2-B53F-6614C098BA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4" y="3777383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6" name="Freeform: Shape 3275">
                <a:extLst>
                  <a:ext uri="{FF2B5EF4-FFF2-40B4-BE49-F238E27FC236}">
                    <a16:creationId xmlns:a16="http://schemas.microsoft.com/office/drawing/2014/main" id="{8267FC95-0200-40B3-B043-D33BEA60D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87" y="377742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7" name="Freeform: Shape 3276">
                <a:extLst>
                  <a:ext uri="{FF2B5EF4-FFF2-40B4-BE49-F238E27FC236}">
                    <a16:creationId xmlns:a16="http://schemas.microsoft.com/office/drawing/2014/main" id="{9F14022C-37CD-4CDD-ACD1-86161EF001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24" y="37774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0334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2" name="Rectangle 41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114" name="Arc 41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2B27BDC-30D7-F4AE-9258-6E7C6CFFE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4"/>
            <a:ext cx="5458838" cy="523684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Muita asioita</a:t>
            </a:r>
          </a:p>
        </p:txBody>
      </p:sp>
      <p:sp>
        <p:nvSpPr>
          <p:cNvPr id="4116" name="Freeform: Shape 41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07A8EA5-BCC2-859E-8AC0-349819788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3182" y="2161726"/>
            <a:ext cx="4777381" cy="2364803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356E77-6B90-F5FF-35DA-5783B64D9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109709"/>
            <a:ext cx="5458838" cy="5601810"/>
          </a:xfrm>
        </p:spPr>
        <p:txBody>
          <a:bodyPr>
            <a:normAutofit fontScale="92500" lnSpcReduction="20000"/>
          </a:bodyPr>
          <a:lstStyle/>
          <a:p>
            <a:r>
              <a:rPr lang="fi-FI" sz="3100" b="1" dirty="0"/>
              <a:t>Käytävillä ei juosta</a:t>
            </a:r>
            <a:r>
              <a:rPr lang="fi-FI" sz="3100" dirty="0"/>
              <a:t>! </a:t>
            </a:r>
          </a:p>
          <a:p>
            <a:r>
              <a:rPr lang="fi-FI" sz="3100" dirty="0"/>
              <a:t>Välitunnilta tullaan reippaasti sisälle HETI kellon soitua</a:t>
            </a:r>
          </a:p>
          <a:p>
            <a:r>
              <a:rPr lang="fi-FI" sz="3100" b="1" dirty="0"/>
              <a:t>Ovikelloa</a:t>
            </a:r>
            <a:r>
              <a:rPr lang="fi-FI" sz="3100" dirty="0"/>
              <a:t> soitetaan vain, jos on oikeasti hätä, eikä ulkona ole aikuisia</a:t>
            </a:r>
          </a:p>
          <a:p>
            <a:r>
              <a:rPr lang="fi-FI" sz="3100" b="1" dirty="0"/>
              <a:t>Lumipalloja ei saa heitellä</a:t>
            </a:r>
            <a:r>
              <a:rPr lang="fi-FI" sz="3100" dirty="0"/>
              <a:t>. </a:t>
            </a:r>
          </a:p>
          <a:p>
            <a:r>
              <a:rPr lang="fi-FI" sz="3100" dirty="0"/>
              <a:t>Liikuntasaliin &amp; toisten luokkiin ei mennä siirtymien aikana</a:t>
            </a:r>
          </a:p>
          <a:p>
            <a:pPr marL="0" indent="0">
              <a:buNone/>
            </a:pPr>
            <a:r>
              <a:rPr lang="fi-FI" sz="2400" dirty="0"/>
              <a:t>-&gt;  esim. englannin &amp; ruotsin tunnille / Helenan luokkaan / ruokailuun siirrytään rauhallisesti ja muita häiritsemättä </a:t>
            </a:r>
          </a:p>
          <a:p>
            <a:r>
              <a:rPr lang="fi-FI" sz="3100" dirty="0"/>
              <a:t>Kerhon alkua on kuljetusoppilailla mahdollista odottaa aulassa. Mikäli tästä aiheutuu häiriötä, mennään ulos odottamaan. </a:t>
            </a:r>
          </a:p>
          <a:p>
            <a:endParaRPr lang="fi-FI" sz="2600" dirty="0"/>
          </a:p>
          <a:p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31276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286AC-2618-4E7A-7447-44C4BF4FB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fi-FI" sz="3600" dirty="0"/>
              <a:t>Sääntöjen rikkomisesta seuraa:</a:t>
            </a:r>
          </a:p>
        </p:txBody>
      </p:sp>
      <p:pic>
        <p:nvPicPr>
          <p:cNvPr id="5122" name="Picture 2" descr="Lapsille ja lapsiperheille - Harjavallan seurakunta">
            <a:extLst>
              <a:ext uri="{FF2B5EF4-FFF2-40B4-BE49-F238E27FC236}">
                <a16:creationId xmlns:a16="http://schemas.microsoft.com/office/drawing/2014/main" id="{F8A61A2A-0860-8E70-D7FA-32E44C0911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25" b="20638"/>
          <a:stretch/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DFC09C-AB07-4853-F04D-F5CAD0B91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526972"/>
            <a:ext cx="7485413" cy="2678566"/>
          </a:xfrm>
        </p:spPr>
        <p:txBody>
          <a:bodyPr anchor="ctr">
            <a:noAutofit/>
          </a:bodyPr>
          <a:lstStyle/>
          <a:p>
            <a:r>
              <a:rPr lang="fi-FI" sz="3200" dirty="0"/>
              <a:t>Merkintä Wilmaan tiedoksi vanhemmille</a:t>
            </a:r>
          </a:p>
          <a:p>
            <a:r>
              <a:rPr lang="fi-FI" sz="3200" dirty="0"/>
              <a:t>Opettajan nuhtelu tai puhuttelu</a:t>
            </a:r>
          </a:p>
          <a:p>
            <a:r>
              <a:rPr lang="fi-FI" sz="3200" dirty="0"/>
              <a:t>Rehtorin nuhtelu tai puhuttelu</a:t>
            </a:r>
          </a:p>
          <a:p>
            <a:r>
              <a:rPr lang="fi-FI" sz="3200" dirty="0"/>
              <a:t>Kasvatuskeskustelu (opettaja tai rehtori)</a:t>
            </a:r>
          </a:p>
          <a:p>
            <a:r>
              <a:rPr lang="fi-FI" sz="3200" dirty="0"/>
              <a:t>(Jälki-istunto)   </a:t>
            </a:r>
          </a:p>
        </p:txBody>
      </p:sp>
    </p:spTree>
    <p:extLst>
      <p:ext uri="{BB962C8B-B14F-4D97-AF65-F5344CB8AC3E}">
        <p14:creationId xmlns:p14="http://schemas.microsoft.com/office/powerpoint/2010/main" val="259706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FEF3EC-3A48-4059-8772-8FECC7332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Tyypillisiä kasvatuskeskusteluasioita ovat: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5E69E1-DFED-48D4-9AB3-BC2CD98D7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835" y="1825625"/>
            <a:ext cx="5181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/>
              <a:t>YHDESTÄ KERRASTA KAKE:</a:t>
            </a:r>
            <a:br>
              <a:rPr lang="fi-FI" dirty="0"/>
            </a:b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Lunttaaminen</a:t>
            </a:r>
            <a:r>
              <a:rPr lang="fi-FI" dirty="0"/>
              <a:t>, väärentäminen tai muu vilppi </a:t>
            </a:r>
          </a:p>
          <a:p>
            <a:pPr marL="0" indent="0">
              <a:buNone/>
            </a:pPr>
            <a:r>
              <a:rPr lang="fi-FI" dirty="0"/>
              <a:t>• Toisen omaisuuden </a:t>
            </a:r>
            <a:r>
              <a:rPr lang="fi-FI" b="1" dirty="0"/>
              <a:t>varastaminen</a:t>
            </a:r>
            <a:r>
              <a:rPr lang="fi-FI" dirty="0"/>
              <a:t> ja </a:t>
            </a:r>
            <a:r>
              <a:rPr lang="fi-FI" b="1" dirty="0"/>
              <a:t>turmeleminen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• Lumipallolla heittäminen</a:t>
            </a:r>
            <a:br>
              <a:rPr lang="fi-FI" dirty="0"/>
            </a:b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Väkivaltainen käytös </a:t>
            </a:r>
            <a:r>
              <a:rPr lang="fi-FI" dirty="0"/>
              <a:t>toista kohtaan (POL 29§) 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Kiusaaminen</a:t>
            </a:r>
            <a:r>
              <a:rPr lang="fi-FI" dirty="0"/>
              <a:t> (POL 29§)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C9877E-BB68-48BD-9FBC-48D97193E9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/>
              <a:t>TOISTUVASTA KÄYTTÄYTYMISESTÄ KAKE: 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oppituntien häirintä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kotitehtävien laiminlyönti </a:t>
            </a:r>
            <a:r>
              <a:rPr lang="fi-FI" dirty="0"/>
              <a:t>tai </a:t>
            </a:r>
            <a:r>
              <a:rPr lang="fi-FI" b="1" dirty="0"/>
              <a:t>koulutarvikkeiden unohtaminen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myöhästely</a:t>
            </a:r>
            <a:r>
              <a:rPr lang="fi-FI" dirty="0"/>
              <a:t> oppitunneilta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oleilu käytävillä välituntien </a:t>
            </a:r>
            <a:r>
              <a:rPr lang="fi-FI" dirty="0"/>
              <a:t>aikaan 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Epäasiallinen käytös </a:t>
            </a:r>
            <a:r>
              <a:rPr lang="fi-FI" dirty="0"/>
              <a:t>tai </a:t>
            </a:r>
            <a:r>
              <a:rPr lang="fi-FI" b="1" dirty="0"/>
              <a:t>kielenkäyttö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• Muu toistuva </a:t>
            </a:r>
            <a:r>
              <a:rPr lang="fi-FI" b="1" dirty="0"/>
              <a:t>koulun sääntöjen rikkominen</a:t>
            </a:r>
            <a:br>
              <a:rPr lang="fi-FI" dirty="0"/>
            </a:br>
            <a:br>
              <a:rPr lang="fi-FI" dirty="0"/>
            </a:br>
            <a:br>
              <a:rPr lang="fi-FI" sz="2200" dirty="0"/>
            </a:br>
            <a:endParaRPr lang="fi-FI" sz="2200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6ECFFE16-1876-45AB-8830-78EDA130A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725" y="4027573"/>
            <a:ext cx="3101419" cy="301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0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A38806-94E6-7EB0-B7CF-D79214A34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12000" dirty="0">
                <a:latin typeface="Modern Love" panose="04090805081005020601" pitchFamily="82" charset="0"/>
              </a:rPr>
              <a:t>KIITOS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7A816D-FCE9-29DB-C186-D7FA2CE7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306" y="3429000"/>
            <a:ext cx="13518776" cy="2039470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62848A03-258B-2274-81CA-0FB1EA7F8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13313"/>
            <a:ext cx="6858000" cy="434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683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360</Words>
  <Application>Microsoft Office PowerPoint</Application>
  <PresentationFormat>Laajakuva</PresentationFormat>
  <Paragraphs>54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Modern Love</vt:lpstr>
      <vt:lpstr>Office-teema</vt:lpstr>
      <vt:lpstr>MADEKOSKEN KOULUN JÄRJESTYSSÄÄNTÖJÄ JA KÄYTÄNTÖJÄ</vt:lpstr>
      <vt:lpstr>HYVÄ KÄYTÖS </vt:lpstr>
      <vt:lpstr>Turvallisuus ja siisteys</vt:lpstr>
      <vt:lpstr>Muita asioita</vt:lpstr>
      <vt:lpstr>Sääntöjen rikkomisesta seuraa:</vt:lpstr>
      <vt:lpstr>Tyypillisiä kasvatuskeskusteluasioita ovat:</vt:lpstr>
      <vt:lpstr>KIITOS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MADEKOSKEN KOULUN JÄRJESTYSSÄÄNTÖJÄ JA KÄYTÄNTÖJÄ</dc:title>
  <dc:creator>Jokikokko Tiina</dc:creator>
  <cp:lastModifiedBy>Saukkonen Mikko</cp:lastModifiedBy>
  <cp:revision>2</cp:revision>
  <dcterms:created xsi:type="dcterms:W3CDTF">2023-11-27T10:12:56Z</dcterms:created>
  <dcterms:modified xsi:type="dcterms:W3CDTF">2023-12-22T10:01:36Z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f2b28d-54cf-44b6-aad9-6a2b7fb652a6_Enabled">
    <vt:lpwstr>true</vt:lpwstr>
  </property>
  <property fmtid="{D5CDD505-2E9C-101B-9397-08002B2CF9AE}" pid="3" name="MSIP_Label_e7f2b28d-54cf-44b6-aad9-6a2b7fb652a6_SetDate">
    <vt:lpwstr>2023-11-27T11:43:09Z</vt:lpwstr>
  </property>
  <property fmtid="{D5CDD505-2E9C-101B-9397-08002B2CF9AE}" pid="4" name="MSIP_Label_e7f2b28d-54cf-44b6-aad9-6a2b7fb652a6_Method">
    <vt:lpwstr>Standard</vt:lpwstr>
  </property>
  <property fmtid="{D5CDD505-2E9C-101B-9397-08002B2CF9AE}" pid="5" name="MSIP_Label_e7f2b28d-54cf-44b6-aad9-6a2b7fb652a6_Name">
    <vt:lpwstr>e7f2b28d-54cf-44b6-aad9-6a2b7fb652a6</vt:lpwstr>
  </property>
  <property fmtid="{D5CDD505-2E9C-101B-9397-08002B2CF9AE}" pid="6" name="MSIP_Label_e7f2b28d-54cf-44b6-aad9-6a2b7fb652a6_SiteId">
    <vt:lpwstr>5cc89a67-fa29-4356-af5d-f436abc7c21b</vt:lpwstr>
  </property>
  <property fmtid="{D5CDD505-2E9C-101B-9397-08002B2CF9AE}" pid="7" name="MSIP_Label_e7f2b28d-54cf-44b6-aad9-6a2b7fb652a6_ActionId">
    <vt:lpwstr>34456af9-44d5-4416-b978-6d39c5304fc0</vt:lpwstr>
  </property>
  <property fmtid="{D5CDD505-2E9C-101B-9397-08002B2CF9AE}" pid="8" name="MSIP_Label_e7f2b28d-54cf-44b6-aad9-6a2b7fb652a6_ContentBits">
    <vt:lpwstr>0</vt:lpwstr>
  </property>
</Properties>
</file>