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4"/>
  </p:sldMasterIdLst>
  <p:notesMasterIdLst>
    <p:notesMasterId r:id="rId21"/>
  </p:notesMasterIdLst>
  <p:handoutMasterIdLst>
    <p:handoutMasterId r:id="rId22"/>
  </p:handoutMasterIdLst>
  <p:sldIdLst>
    <p:sldId id="336" r:id="rId5"/>
    <p:sldId id="340" r:id="rId6"/>
    <p:sldId id="290" r:id="rId7"/>
    <p:sldId id="293" r:id="rId8"/>
    <p:sldId id="307" r:id="rId9"/>
    <p:sldId id="328" r:id="rId10"/>
    <p:sldId id="329" r:id="rId11"/>
    <p:sldId id="331" r:id="rId12"/>
    <p:sldId id="332" r:id="rId13"/>
    <p:sldId id="333" r:id="rId14"/>
    <p:sldId id="334" r:id="rId15"/>
    <p:sldId id="294" r:id="rId16"/>
    <p:sldId id="323" r:id="rId17"/>
    <p:sldId id="325" r:id="rId18"/>
    <p:sldId id="326" r:id="rId19"/>
    <p:sldId id="327"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576" userDrawn="1">
          <p15:clr>
            <a:srgbClr val="A4A3A4"/>
          </p15:clr>
        </p15:guide>
        <p15:guide id="8" orient="horz" pos="3744" userDrawn="1">
          <p15:clr>
            <a:srgbClr val="A4A3A4"/>
          </p15:clr>
        </p15:guide>
        <p15:guide id="9"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E9E561-CD50-4D35-85CD-74C8BEC47D47}" v="11" dt="2023-05-02T10:40:18.038"/>
    <p1510:client id="{2AA1CE2F-8C53-4D4B-B544-68A6983C2286}" v="5" dt="2023-08-17T10:02:14.027"/>
    <p1510:client id="{343123A5-3942-4719-AF79-EB17198FF181}" v="1" dt="2023-09-07T09:50:47.890"/>
    <p1510:client id="{387595F4-9583-44CD-9912-DB1542FBB8D7}" v="19" dt="2023-11-30T11:30:24.496"/>
    <p1510:client id="{3C569C31-4AD3-D66C-F69C-7E5CE85B426F}" v="78" dt="2022-11-24T10:46:56.640"/>
    <p1510:client id="{3D934F79-AF76-407C-B1D4-C6AEF93ECF7F}" v="52" dt="2022-11-28T11:22:02.189"/>
    <p1510:client id="{4BC94B67-5C09-4ACE-8BD6-B048FEE3F53A}" v="4" dt="2023-11-30T11:24:17.605"/>
    <p1510:client id="{7C617B7A-8A4E-4E65-BB5E-DBC5AB1D613F}" v="98" dt="2023-05-02T10:17:23.512"/>
    <p1510:client id="{C8D7B0D4-B1D4-4812-B8E6-5C3448452A5D}" v="5" dt="2023-09-07T07:01:55.112"/>
  </p1510:revLst>
</p1510:revInfo>
</file>

<file path=ppt/tableStyles.xml><?xml version="1.0" encoding="utf-8"?>
<a:tblStyleLst xmlns:a="http://schemas.openxmlformats.org/drawingml/2006/main" def="{5C22544A-7EE6-4342-B048-85BDC9FD1C3A}">
  <a:tblStyle styleId="{8EC20E35-A176-4012-BC5E-935CFFF8708E}" styleName="Normaali tyyli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Vaalea tyyli 1 - Korostu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Vaalea tyyli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Vaalea tyyli 2 - Korostu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guide orient="horz" pos="1344"/>
        <p:guide pos="576"/>
        <p:guide orient="horz" pos="3744"/>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996340-8701-43F0-8559-09E75CD5547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1484FD2-68BB-4392-83E7-0D1BA29C5C16}">
      <dgm:prSet/>
      <dgm:spPr/>
      <dgm:t>
        <a:bodyPr/>
        <a:lstStyle/>
        <a:p>
          <a:pPr rtl="0"/>
          <a:r>
            <a:rPr lang="fi-FI" dirty="0">
              <a:latin typeface="Calibri Light" panose="020F0302020204030204"/>
            </a:rPr>
            <a:t>"</a:t>
          </a:r>
          <a:r>
            <a:rPr lang="fi-FI" dirty="0" err="1">
              <a:latin typeface="Calibri Light" panose="020F0302020204030204"/>
            </a:rPr>
            <a:t>Hyvis</a:t>
          </a:r>
          <a:r>
            <a:rPr lang="fi-FI" dirty="0">
              <a:latin typeface="Calibri Light" panose="020F0302020204030204"/>
            </a:rPr>
            <a:t>-tunnit", minimi</a:t>
          </a:r>
          <a:r>
            <a:rPr lang="fi-FI" dirty="0"/>
            <a:t> kerran kuukaudessa</a:t>
          </a:r>
          <a:endParaRPr lang="en-US" dirty="0"/>
        </a:p>
      </dgm:t>
    </dgm:pt>
    <dgm:pt modelId="{60407F78-FAC4-4AB3-B2E1-20ACD402A092}" type="parTrans" cxnId="{EB0E8437-5AC5-4D5E-8EFC-7A33911A7182}">
      <dgm:prSet/>
      <dgm:spPr/>
      <dgm:t>
        <a:bodyPr/>
        <a:lstStyle/>
        <a:p>
          <a:endParaRPr lang="en-US"/>
        </a:p>
      </dgm:t>
    </dgm:pt>
    <dgm:pt modelId="{8E2E4545-1FFA-4E4C-B031-B839254CD8D3}" type="sibTrans" cxnId="{EB0E8437-5AC5-4D5E-8EFC-7A33911A7182}">
      <dgm:prSet/>
      <dgm:spPr/>
      <dgm:t>
        <a:bodyPr/>
        <a:lstStyle/>
        <a:p>
          <a:endParaRPr lang="en-US"/>
        </a:p>
      </dgm:t>
    </dgm:pt>
    <dgm:pt modelId="{9E630AD2-738F-43BA-B30A-0C0C0F89A584}">
      <dgm:prSet/>
      <dgm:spPr/>
      <dgm:t>
        <a:bodyPr/>
        <a:lstStyle/>
        <a:p>
          <a:r>
            <a:rPr lang="fi-FI" dirty="0"/>
            <a:t>Liikkuva koulu</a:t>
          </a:r>
          <a:endParaRPr lang="en-US" dirty="0"/>
        </a:p>
      </dgm:t>
    </dgm:pt>
    <dgm:pt modelId="{1EBC56A9-1FA1-47D7-8C73-C28ADE0B6380}" type="parTrans" cxnId="{D727B291-908A-4058-9A27-B18B2FA175BE}">
      <dgm:prSet/>
      <dgm:spPr/>
      <dgm:t>
        <a:bodyPr/>
        <a:lstStyle/>
        <a:p>
          <a:endParaRPr lang="en-US"/>
        </a:p>
      </dgm:t>
    </dgm:pt>
    <dgm:pt modelId="{09DB9684-DC4D-478F-98D8-C72C9F839B08}" type="sibTrans" cxnId="{D727B291-908A-4058-9A27-B18B2FA175BE}">
      <dgm:prSet/>
      <dgm:spPr/>
      <dgm:t>
        <a:bodyPr/>
        <a:lstStyle/>
        <a:p>
          <a:endParaRPr lang="en-US"/>
        </a:p>
      </dgm:t>
    </dgm:pt>
    <dgm:pt modelId="{81BA6344-389E-423C-88A5-8F204AAA45BA}">
      <dgm:prSet/>
      <dgm:spPr/>
      <dgm:t>
        <a:bodyPr/>
        <a:lstStyle/>
        <a:p>
          <a:r>
            <a:rPr lang="fi-FI" dirty="0"/>
            <a:t>Sisäliikuntavälkkä</a:t>
          </a:r>
          <a:endParaRPr lang="en-US" dirty="0"/>
        </a:p>
      </dgm:t>
    </dgm:pt>
    <dgm:pt modelId="{738A49DA-C7B2-4ABD-A3BC-700E85BC6E40}" type="parTrans" cxnId="{58C73BA4-4514-49AB-8B31-E8C0F92C61F3}">
      <dgm:prSet/>
      <dgm:spPr/>
      <dgm:t>
        <a:bodyPr/>
        <a:lstStyle/>
        <a:p>
          <a:endParaRPr lang="en-US"/>
        </a:p>
      </dgm:t>
    </dgm:pt>
    <dgm:pt modelId="{883A6009-B281-4C20-A75F-8E0B2366A30B}" type="sibTrans" cxnId="{58C73BA4-4514-49AB-8B31-E8C0F92C61F3}">
      <dgm:prSet/>
      <dgm:spPr/>
      <dgm:t>
        <a:bodyPr/>
        <a:lstStyle/>
        <a:p>
          <a:endParaRPr lang="en-US"/>
        </a:p>
      </dgm:t>
    </dgm:pt>
    <dgm:pt modelId="{4B52D9F0-E4C1-4E31-A458-47BF0CEB30E5}">
      <dgm:prSet/>
      <dgm:spPr/>
      <dgm:t>
        <a:bodyPr/>
        <a:lstStyle/>
        <a:p>
          <a:r>
            <a:rPr lang="fi-FI" dirty="0"/>
            <a:t>Välkkäri-toiminta</a:t>
          </a:r>
          <a:endParaRPr lang="en-US" dirty="0"/>
        </a:p>
      </dgm:t>
    </dgm:pt>
    <dgm:pt modelId="{7EA27A8C-3C57-403E-AB00-22ED2549AE01}" type="parTrans" cxnId="{F1C6A202-10F8-4867-84EB-06CCB57DD31B}">
      <dgm:prSet/>
      <dgm:spPr/>
      <dgm:t>
        <a:bodyPr/>
        <a:lstStyle/>
        <a:p>
          <a:endParaRPr lang="en-US"/>
        </a:p>
      </dgm:t>
    </dgm:pt>
    <dgm:pt modelId="{D2F75E8F-C2F1-4827-97B6-737752DD57F3}" type="sibTrans" cxnId="{F1C6A202-10F8-4867-84EB-06CCB57DD31B}">
      <dgm:prSet/>
      <dgm:spPr/>
      <dgm:t>
        <a:bodyPr/>
        <a:lstStyle/>
        <a:p>
          <a:endParaRPr lang="en-US"/>
        </a:p>
      </dgm:t>
    </dgm:pt>
    <dgm:pt modelId="{9463BC08-E915-4C5F-9754-CF22E56D45BE}">
      <dgm:prSet/>
      <dgm:spPr/>
      <dgm:t>
        <a:bodyPr/>
        <a:lstStyle/>
        <a:p>
          <a:r>
            <a:rPr lang="fi-FI" dirty="0"/>
            <a:t>Lukuvälkkä</a:t>
          </a:r>
          <a:endParaRPr lang="en-US" dirty="0"/>
        </a:p>
      </dgm:t>
    </dgm:pt>
    <dgm:pt modelId="{D7CB1638-D043-483B-954E-8A0434B262A0}" type="parTrans" cxnId="{99005FF0-C579-43F7-8539-D0B1DF0D612F}">
      <dgm:prSet/>
      <dgm:spPr/>
      <dgm:t>
        <a:bodyPr/>
        <a:lstStyle/>
        <a:p>
          <a:endParaRPr lang="en-US"/>
        </a:p>
      </dgm:t>
    </dgm:pt>
    <dgm:pt modelId="{B0461DC1-7DD4-45B7-BA19-43CDFBA6CE0B}" type="sibTrans" cxnId="{99005FF0-C579-43F7-8539-D0B1DF0D612F}">
      <dgm:prSet/>
      <dgm:spPr/>
      <dgm:t>
        <a:bodyPr/>
        <a:lstStyle/>
        <a:p>
          <a:endParaRPr lang="en-US"/>
        </a:p>
      </dgm:t>
    </dgm:pt>
    <dgm:pt modelId="{7BC8332C-3F82-465E-B75A-4B9165A741E9}">
      <dgm:prSet/>
      <dgm:spPr/>
      <dgm:t>
        <a:bodyPr/>
        <a:lstStyle/>
        <a:p>
          <a:r>
            <a:rPr lang="fi-FI" dirty="0"/>
            <a:t>Oppilastoimikunta</a:t>
          </a:r>
          <a:endParaRPr lang="en-US" dirty="0"/>
        </a:p>
      </dgm:t>
    </dgm:pt>
    <dgm:pt modelId="{A1BDEB35-38F9-4B72-A2A8-93F3FCA51241}" type="parTrans" cxnId="{33FB80D5-5106-4E1C-9E80-82612CD85427}">
      <dgm:prSet/>
      <dgm:spPr/>
      <dgm:t>
        <a:bodyPr/>
        <a:lstStyle/>
        <a:p>
          <a:endParaRPr lang="en-US"/>
        </a:p>
      </dgm:t>
    </dgm:pt>
    <dgm:pt modelId="{BBF95DFD-4757-4FAA-9DF4-B1A6AF94D167}" type="sibTrans" cxnId="{33FB80D5-5106-4E1C-9E80-82612CD85427}">
      <dgm:prSet/>
      <dgm:spPr/>
      <dgm:t>
        <a:bodyPr/>
        <a:lstStyle/>
        <a:p>
          <a:endParaRPr lang="en-US"/>
        </a:p>
      </dgm:t>
    </dgm:pt>
    <dgm:pt modelId="{277047F3-5CE5-4409-A756-A9F6AF632A76}">
      <dgm:prSet/>
      <dgm:spPr/>
      <dgm:t>
        <a:bodyPr/>
        <a:lstStyle/>
        <a:p>
          <a:r>
            <a:rPr lang="fi-FI" dirty="0"/>
            <a:t>Kummitoiminta</a:t>
          </a:r>
          <a:endParaRPr lang="en-US" dirty="0"/>
        </a:p>
      </dgm:t>
    </dgm:pt>
    <dgm:pt modelId="{B835C66B-1C4A-4930-ACF9-E557085607C5}" type="parTrans" cxnId="{B384D8C5-FFF2-424C-B170-EF929AFFCAF6}">
      <dgm:prSet/>
      <dgm:spPr/>
      <dgm:t>
        <a:bodyPr/>
        <a:lstStyle/>
        <a:p>
          <a:endParaRPr lang="en-US"/>
        </a:p>
      </dgm:t>
    </dgm:pt>
    <dgm:pt modelId="{3157B674-2EA4-4F41-8919-CDA85EF78886}" type="sibTrans" cxnId="{B384D8C5-FFF2-424C-B170-EF929AFFCAF6}">
      <dgm:prSet/>
      <dgm:spPr/>
      <dgm:t>
        <a:bodyPr/>
        <a:lstStyle/>
        <a:p>
          <a:endParaRPr lang="en-US"/>
        </a:p>
      </dgm:t>
    </dgm:pt>
    <dgm:pt modelId="{47930D68-2CD8-4EB0-8F04-92C7372848E2}">
      <dgm:prSet/>
      <dgm:spPr/>
      <dgm:t>
        <a:bodyPr/>
        <a:lstStyle/>
        <a:p>
          <a:r>
            <a:rPr lang="fi-FI" dirty="0"/>
            <a:t>Hyvinvointiviikko</a:t>
          </a:r>
          <a:endParaRPr lang="en-US" dirty="0"/>
        </a:p>
      </dgm:t>
    </dgm:pt>
    <dgm:pt modelId="{A31F2EB7-E124-4E99-A05A-83AFE85284E5}" type="parTrans" cxnId="{B429B30D-0EB4-4714-8330-213E6F56A756}">
      <dgm:prSet/>
      <dgm:spPr/>
      <dgm:t>
        <a:bodyPr/>
        <a:lstStyle/>
        <a:p>
          <a:endParaRPr lang="en-US"/>
        </a:p>
      </dgm:t>
    </dgm:pt>
    <dgm:pt modelId="{314DDFAA-6187-4F4E-848F-36525351E1A3}" type="sibTrans" cxnId="{B429B30D-0EB4-4714-8330-213E6F56A756}">
      <dgm:prSet/>
      <dgm:spPr/>
      <dgm:t>
        <a:bodyPr/>
        <a:lstStyle/>
        <a:p>
          <a:endParaRPr lang="en-US"/>
        </a:p>
      </dgm:t>
    </dgm:pt>
    <dgm:pt modelId="{6EB9D892-8C89-4824-860E-858ACA53A769}" type="pres">
      <dgm:prSet presAssocID="{39996340-8701-43F0-8559-09E75CD55472}" presName="linear" presStyleCnt="0">
        <dgm:presLayoutVars>
          <dgm:animLvl val="lvl"/>
          <dgm:resizeHandles val="exact"/>
        </dgm:presLayoutVars>
      </dgm:prSet>
      <dgm:spPr/>
    </dgm:pt>
    <dgm:pt modelId="{26C044B2-0E72-4264-929B-6B376C475D85}" type="pres">
      <dgm:prSet presAssocID="{D1484FD2-68BB-4392-83E7-0D1BA29C5C16}" presName="parentText" presStyleLbl="node1" presStyleIdx="0" presStyleCnt="8">
        <dgm:presLayoutVars>
          <dgm:chMax val="0"/>
          <dgm:bulletEnabled val="1"/>
        </dgm:presLayoutVars>
      </dgm:prSet>
      <dgm:spPr/>
    </dgm:pt>
    <dgm:pt modelId="{1759CCC2-4F4B-4449-AF91-DF0FE9D9E8B0}" type="pres">
      <dgm:prSet presAssocID="{8E2E4545-1FFA-4E4C-B031-B839254CD8D3}" presName="spacer" presStyleCnt="0"/>
      <dgm:spPr/>
    </dgm:pt>
    <dgm:pt modelId="{ABB0FC66-EB52-445F-A7B5-356CBE258B10}" type="pres">
      <dgm:prSet presAssocID="{9E630AD2-738F-43BA-B30A-0C0C0F89A584}" presName="parentText" presStyleLbl="node1" presStyleIdx="1" presStyleCnt="8">
        <dgm:presLayoutVars>
          <dgm:chMax val="0"/>
          <dgm:bulletEnabled val="1"/>
        </dgm:presLayoutVars>
      </dgm:prSet>
      <dgm:spPr/>
    </dgm:pt>
    <dgm:pt modelId="{FD432645-F6C3-461D-9D25-2FAB7D7B5E76}" type="pres">
      <dgm:prSet presAssocID="{09DB9684-DC4D-478F-98D8-C72C9F839B08}" presName="spacer" presStyleCnt="0"/>
      <dgm:spPr/>
    </dgm:pt>
    <dgm:pt modelId="{EE597D1B-5D40-41A2-9EE5-A2EFB4775247}" type="pres">
      <dgm:prSet presAssocID="{81BA6344-389E-423C-88A5-8F204AAA45BA}" presName="parentText" presStyleLbl="node1" presStyleIdx="2" presStyleCnt="8">
        <dgm:presLayoutVars>
          <dgm:chMax val="0"/>
          <dgm:bulletEnabled val="1"/>
        </dgm:presLayoutVars>
      </dgm:prSet>
      <dgm:spPr/>
    </dgm:pt>
    <dgm:pt modelId="{025ED3D4-7EFD-43E2-A26C-DF278AEE2136}" type="pres">
      <dgm:prSet presAssocID="{883A6009-B281-4C20-A75F-8E0B2366A30B}" presName="spacer" presStyleCnt="0"/>
      <dgm:spPr/>
    </dgm:pt>
    <dgm:pt modelId="{85F5AD4C-D308-4ECA-B75D-CB54307F6971}" type="pres">
      <dgm:prSet presAssocID="{4B52D9F0-E4C1-4E31-A458-47BF0CEB30E5}" presName="parentText" presStyleLbl="node1" presStyleIdx="3" presStyleCnt="8">
        <dgm:presLayoutVars>
          <dgm:chMax val="0"/>
          <dgm:bulletEnabled val="1"/>
        </dgm:presLayoutVars>
      </dgm:prSet>
      <dgm:spPr/>
    </dgm:pt>
    <dgm:pt modelId="{19D4D41D-2EAB-46FB-8032-25D7C0C155F6}" type="pres">
      <dgm:prSet presAssocID="{D2F75E8F-C2F1-4827-97B6-737752DD57F3}" presName="spacer" presStyleCnt="0"/>
      <dgm:spPr/>
    </dgm:pt>
    <dgm:pt modelId="{3D070EED-474B-474D-926F-C941C09760C3}" type="pres">
      <dgm:prSet presAssocID="{9463BC08-E915-4C5F-9754-CF22E56D45BE}" presName="parentText" presStyleLbl="node1" presStyleIdx="4" presStyleCnt="8">
        <dgm:presLayoutVars>
          <dgm:chMax val="0"/>
          <dgm:bulletEnabled val="1"/>
        </dgm:presLayoutVars>
      </dgm:prSet>
      <dgm:spPr/>
    </dgm:pt>
    <dgm:pt modelId="{F55B77BF-4491-47C6-BBA3-0DFC283FA97E}" type="pres">
      <dgm:prSet presAssocID="{B0461DC1-7DD4-45B7-BA19-43CDFBA6CE0B}" presName="spacer" presStyleCnt="0"/>
      <dgm:spPr/>
    </dgm:pt>
    <dgm:pt modelId="{479F4AF9-0D22-4945-80C7-8F28A5D32125}" type="pres">
      <dgm:prSet presAssocID="{7BC8332C-3F82-465E-B75A-4B9165A741E9}" presName="parentText" presStyleLbl="node1" presStyleIdx="5" presStyleCnt="8">
        <dgm:presLayoutVars>
          <dgm:chMax val="0"/>
          <dgm:bulletEnabled val="1"/>
        </dgm:presLayoutVars>
      </dgm:prSet>
      <dgm:spPr/>
    </dgm:pt>
    <dgm:pt modelId="{134B438C-B7F6-4620-A006-383B4AE74EA3}" type="pres">
      <dgm:prSet presAssocID="{BBF95DFD-4757-4FAA-9DF4-B1A6AF94D167}" presName="spacer" presStyleCnt="0"/>
      <dgm:spPr/>
    </dgm:pt>
    <dgm:pt modelId="{D102ECDF-7A87-4503-AB70-421CAEE3DC6A}" type="pres">
      <dgm:prSet presAssocID="{277047F3-5CE5-4409-A756-A9F6AF632A76}" presName="parentText" presStyleLbl="node1" presStyleIdx="6" presStyleCnt="8">
        <dgm:presLayoutVars>
          <dgm:chMax val="0"/>
          <dgm:bulletEnabled val="1"/>
        </dgm:presLayoutVars>
      </dgm:prSet>
      <dgm:spPr/>
    </dgm:pt>
    <dgm:pt modelId="{37490ACB-2224-4B98-943B-14BDF0EEEB81}" type="pres">
      <dgm:prSet presAssocID="{3157B674-2EA4-4F41-8919-CDA85EF78886}" presName="spacer" presStyleCnt="0"/>
      <dgm:spPr/>
    </dgm:pt>
    <dgm:pt modelId="{1767D73C-36FB-49D1-BEFE-634AEFA54E6B}" type="pres">
      <dgm:prSet presAssocID="{47930D68-2CD8-4EB0-8F04-92C7372848E2}" presName="parentText" presStyleLbl="node1" presStyleIdx="7" presStyleCnt="8">
        <dgm:presLayoutVars>
          <dgm:chMax val="0"/>
          <dgm:bulletEnabled val="1"/>
        </dgm:presLayoutVars>
      </dgm:prSet>
      <dgm:spPr/>
    </dgm:pt>
  </dgm:ptLst>
  <dgm:cxnLst>
    <dgm:cxn modelId="{F1C6A202-10F8-4867-84EB-06CCB57DD31B}" srcId="{39996340-8701-43F0-8559-09E75CD55472}" destId="{4B52D9F0-E4C1-4E31-A458-47BF0CEB30E5}" srcOrd="3" destOrd="0" parTransId="{7EA27A8C-3C57-403E-AB00-22ED2549AE01}" sibTransId="{D2F75E8F-C2F1-4827-97B6-737752DD57F3}"/>
    <dgm:cxn modelId="{2665DD0C-E6B7-4B8F-B518-E8CF5D88CFBB}" type="presOf" srcId="{47930D68-2CD8-4EB0-8F04-92C7372848E2}" destId="{1767D73C-36FB-49D1-BEFE-634AEFA54E6B}" srcOrd="0" destOrd="0" presId="urn:microsoft.com/office/officeart/2005/8/layout/vList2"/>
    <dgm:cxn modelId="{B429B30D-0EB4-4714-8330-213E6F56A756}" srcId="{39996340-8701-43F0-8559-09E75CD55472}" destId="{47930D68-2CD8-4EB0-8F04-92C7372848E2}" srcOrd="7" destOrd="0" parTransId="{A31F2EB7-E124-4E99-A05A-83AFE85284E5}" sibTransId="{314DDFAA-6187-4F4E-848F-36525351E1A3}"/>
    <dgm:cxn modelId="{19B0C518-7BF8-438B-BBAF-87B356784C9E}" type="presOf" srcId="{9463BC08-E915-4C5F-9754-CF22E56D45BE}" destId="{3D070EED-474B-474D-926F-C941C09760C3}" srcOrd="0" destOrd="0" presId="urn:microsoft.com/office/officeart/2005/8/layout/vList2"/>
    <dgm:cxn modelId="{BEAF6019-6ED3-44E0-BBA1-FBFBBF202DF3}" type="presOf" srcId="{277047F3-5CE5-4409-A756-A9F6AF632A76}" destId="{D102ECDF-7A87-4503-AB70-421CAEE3DC6A}" srcOrd="0" destOrd="0" presId="urn:microsoft.com/office/officeart/2005/8/layout/vList2"/>
    <dgm:cxn modelId="{EB0E8437-5AC5-4D5E-8EFC-7A33911A7182}" srcId="{39996340-8701-43F0-8559-09E75CD55472}" destId="{D1484FD2-68BB-4392-83E7-0D1BA29C5C16}" srcOrd="0" destOrd="0" parTransId="{60407F78-FAC4-4AB3-B2E1-20ACD402A092}" sibTransId="{8E2E4545-1FFA-4E4C-B031-B839254CD8D3}"/>
    <dgm:cxn modelId="{D519A145-C7E2-4CDA-802F-B219EC3E7FF1}" type="presOf" srcId="{39996340-8701-43F0-8559-09E75CD55472}" destId="{6EB9D892-8C89-4824-860E-858ACA53A769}" srcOrd="0" destOrd="0" presId="urn:microsoft.com/office/officeart/2005/8/layout/vList2"/>
    <dgm:cxn modelId="{58271648-9728-46B8-8A7E-36E51EE11A3F}" type="presOf" srcId="{7BC8332C-3F82-465E-B75A-4B9165A741E9}" destId="{479F4AF9-0D22-4945-80C7-8F28A5D32125}" srcOrd="0" destOrd="0" presId="urn:microsoft.com/office/officeart/2005/8/layout/vList2"/>
    <dgm:cxn modelId="{4311F248-14C5-46A3-9858-6B4E9B2CC426}" type="presOf" srcId="{D1484FD2-68BB-4392-83E7-0D1BA29C5C16}" destId="{26C044B2-0E72-4264-929B-6B376C475D85}" srcOrd="0" destOrd="0" presId="urn:microsoft.com/office/officeart/2005/8/layout/vList2"/>
    <dgm:cxn modelId="{AB9A504F-DCE2-4C46-BEE8-587D9DCD3127}" type="presOf" srcId="{81BA6344-389E-423C-88A5-8F204AAA45BA}" destId="{EE597D1B-5D40-41A2-9EE5-A2EFB4775247}" srcOrd="0" destOrd="0" presId="urn:microsoft.com/office/officeart/2005/8/layout/vList2"/>
    <dgm:cxn modelId="{D727B291-908A-4058-9A27-B18B2FA175BE}" srcId="{39996340-8701-43F0-8559-09E75CD55472}" destId="{9E630AD2-738F-43BA-B30A-0C0C0F89A584}" srcOrd="1" destOrd="0" parTransId="{1EBC56A9-1FA1-47D7-8C73-C28ADE0B6380}" sibTransId="{09DB9684-DC4D-478F-98D8-C72C9F839B08}"/>
    <dgm:cxn modelId="{58C73BA4-4514-49AB-8B31-E8C0F92C61F3}" srcId="{39996340-8701-43F0-8559-09E75CD55472}" destId="{81BA6344-389E-423C-88A5-8F204AAA45BA}" srcOrd="2" destOrd="0" parTransId="{738A49DA-C7B2-4ABD-A3BC-700E85BC6E40}" sibTransId="{883A6009-B281-4C20-A75F-8E0B2366A30B}"/>
    <dgm:cxn modelId="{B384D8C5-FFF2-424C-B170-EF929AFFCAF6}" srcId="{39996340-8701-43F0-8559-09E75CD55472}" destId="{277047F3-5CE5-4409-A756-A9F6AF632A76}" srcOrd="6" destOrd="0" parTransId="{B835C66B-1C4A-4930-ACF9-E557085607C5}" sibTransId="{3157B674-2EA4-4F41-8919-CDA85EF78886}"/>
    <dgm:cxn modelId="{308F70CD-A343-4B12-AE48-D3D93FB78F9D}" type="presOf" srcId="{9E630AD2-738F-43BA-B30A-0C0C0F89A584}" destId="{ABB0FC66-EB52-445F-A7B5-356CBE258B10}" srcOrd="0" destOrd="0" presId="urn:microsoft.com/office/officeart/2005/8/layout/vList2"/>
    <dgm:cxn modelId="{33FB80D5-5106-4E1C-9E80-82612CD85427}" srcId="{39996340-8701-43F0-8559-09E75CD55472}" destId="{7BC8332C-3F82-465E-B75A-4B9165A741E9}" srcOrd="5" destOrd="0" parTransId="{A1BDEB35-38F9-4B72-A2A8-93F3FCA51241}" sibTransId="{BBF95DFD-4757-4FAA-9DF4-B1A6AF94D167}"/>
    <dgm:cxn modelId="{99005FF0-C579-43F7-8539-D0B1DF0D612F}" srcId="{39996340-8701-43F0-8559-09E75CD55472}" destId="{9463BC08-E915-4C5F-9754-CF22E56D45BE}" srcOrd="4" destOrd="0" parTransId="{D7CB1638-D043-483B-954E-8A0434B262A0}" sibTransId="{B0461DC1-7DD4-45B7-BA19-43CDFBA6CE0B}"/>
    <dgm:cxn modelId="{A092D4F9-662E-41DA-A41F-0A344F9A7457}" type="presOf" srcId="{4B52D9F0-E4C1-4E31-A458-47BF0CEB30E5}" destId="{85F5AD4C-D308-4ECA-B75D-CB54307F6971}" srcOrd="0" destOrd="0" presId="urn:microsoft.com/office/officeart/2005/8/layout/vList2"/>
    <dgm:cxn modelId="{FA6523AD-4BE9-4623-89C6-42DF0F2CF626}" type="presParOf" srcId="{6EB9D892-8C89-4824-860E-858ACA53A769}" destId="{26C044B2-0E72-4264-929B-6B376C475D85}" srcOrd="0" destOrd="0" presId="urn:microsoft.com/office/officeart/2005/8/layout/vList2"/>
    <dgm:cxn modelId="{EC96BAB3-1A17-4721-BEF0-697BBA9EBE4C}" type="presParOf" srcId="{6EB9D892-8C89-4824-860E-858ACA53A769}" destId="{1759CCC2-4F4B-4449-AF91-DF0FE9D9E8B0}" srcOrd="1" destOrd="0" presId="urn:microsoft.com/office/officeart/2005/8/layout/vList2"/>
    <dgm:cxn modelId="{5031905D-AA1A-4997-B73B-9AFA78E52FF8}" type="presParOf" srcId="{6EB9D892-8C89-4824-860E-858ACA53A769}" destId="{ABB0FC66-EB52-445F-A7B5-356CBE258B10}" srcOrd="2" destOrd="0" presId="urn:microsoft.com/office/officeart/2005/8/layout/vList2"/>
    <dgm:cxn modelId="{31C7CD11-61D3-4A7E-AE5D-9852F3872F1C}" type="presParOf" srcId="{6EB9D892-8C89-4824-860E-858ACA53A769}" destId="{FD432645-F6C3-461D-9D25-2FAB7D7B5E76}" srcOrd="3" destOrd="0" presId="urn:microsoft.com/office/officeart/2005/8/layout/vList2"/>
    <dgm:cxn modelId="{C0D4034F-4106-40F2-8649-33BFDD9B4C84}" type="presParOf" srcId="{6EB9D892-8C89-4824-860E-858ACA53A769}" destId="{EE597D1B-5D40-41A2-9EE5-A2EFB4775247}" srcOrd="4" destOrd="0" presId="urn:microsoft.com/office/officeart/2005/8/layout/vList2"/>
    <dgm:cxn modelId="{957DBAA2-3C13-4663-BBEF-30C0A01E5656}" type="presParOf" srcId="{6EB9D892-8C89-4824-860E-858ACA53A769}" destId="{025ED3D4-7EFD-43E2-A26C-DF278AEE2136}" srcOrd="5" destOrd="0" presId="urn:microsoft.com/office/officeart/2005/8/layout/vList2"/>
    <dgm:cxn modelId="{05460B16-A3A8-428E-A201-AB83D8F153A1}" type="presParOf" srcId="{6EB9D892-8C89-4824-860E-858ACA53A769}" destId="{85F5AD4C-D308-4ECA-B75D-CB54307F6971}" srcOrd="6" destOrd="0" presId="urn:microsoft.com/office/officeart/2005/8/layout/vList2"/>
    <dgm:cxn modelId="{A5E55DB9-353C-49A4-8974-BEEB87D14F6A}" type="presParOf" srcId="{6EB9D892-8C89-4824-860E-858ACA53A769}" destId="{19D4D41D-2EAB-46FB-8032-25D7C0C155F6}" srcOrd="7" destOrd="0" presId="urn:microsoft.com/office/officeart/2005/8/layout/vList2"/>
    <dgm:cxn modelId="{DA02270B-E0CC-4E99-BFFF-098323278D10}" type="presParOf" srcId="{6EB9D892-8C89-4824-860E-858ACA53A769}" destId="{3D070EED-474B-474D-926F-C941C09760C3}" srcOrd="8" destOrd="0" presId="urn:microsoft.com/office/officeart/2005/8/layout/vList2"/>
    <dgm:cxn modelId="{7540DC51-2193-4E65-B369-5B7A0351EDC1}" type="presParOf" srcId="{6EB9D892-8C89-4824-860E-858ACA53A769}" destId="{F55B77BF-4491-47C6-BBA3-0DFC283FA97E}" srcOrd="9" destOrd="0" presId="urn:microsoft.com/office/officeart/2005/8/layout/vList2"/>
    <dgm:cxn modelId="{C8C53D4A-EA04-4F52-87DA-C10CFA4E6E70}" type="presParOf" srcId="{6EB9D892-8C89-4824-860E-858ACA53A769}" destId="{479F4AF9-0D22-4945-80C7-8F28A5D32125}" srcOrd="10" destOrd="0" presId="urn:microsoft.com/office/officeart/2005/8/layout/vList2"/>
    <dgm:cxn modelId="{75C02F38-A00A-4920-99C2-5CE3AD8A6609}" type="presParOf" srcId="{6EB9D892-8C89-4824-860E-858ACA53A769}" destId="{134B438C-B7F6-4620-A006-383B4AE74EA3}" srcOrd="11" destOrd="0" presId="urn:microsoft.com/office/officeart/2005/8/layout/vList2"/>
    <dgm:cxn modelId="{888AC229-3EBA-47AC-89BE-B9A266B253C5}" type="presParOf" srcId="{6EB9D892-8C89-4824-860E-858ACA53A769}" destId="{D102ECDF-7A87-4503-AB70-421CAEE3DC6A}" srcOrd="12" destOrd="0" presId="urn:microsoft.com/office/officeart/2005/8/layout/vList2"/>
    <dgm:cxn modelId="{F772C506-ED7C-4338-A08D-AFF334D93D59}" type="presParOf" srcId="{6EB9D892-8C89-4824-860E-858ACA53A769}" destId="{37490ACB-2224-4B98-943B-14BDF0EEEB81}" srcOrd="13" destOrd="0" presId="urn:microsoft.com/office/officeart/2005/8/layout/vList2"/>
    <dgm:cxn modelId="{4C1415FD-75C1-4BA9-B571-9979168257F0}" type="presParOf" srcId="{6EB9D892-8C89-4824-860E-858ACA53A769}" destId="{1767D73C-36FB-49D1-BEFE-634AEFA54E6B}" srcOrd="1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676637-EEEF-494B-AA86-CAB01DCD0974}"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fi-FI"/>
        </a:p>
      </dgm:t>
    </dgm:pt>
    <dgm:pt modelId="{F8F4C30B-7D8A-4FDD-9EE0-F61061271507}">
      <dgm:prSet phldrT="[Teksti]"/>
      <dgm:spPr/>
      <dgm:t>
        <a:bodyPr/>
        <a:lstStyle/>
        <a:p>
          <a:r>
            <a:rPr lang="fi-FI" dirty="0"/>
            <a:t>elo- ja syys- lokakuu</a:t>
          </a:r>
        </a:p>
      </dgm:t>
    </dgm:pt>
    <dgm:pt modelId="{E3C9DFAB-2CB5-4F0F-B74A-A61E8DE7107D}" type="parTrans" cxnId="{A4F65747-FE7B-4C39-94ED-C83216AD7BAC}">
      <dgm:prSet/>
      <dgm:spPr/>
      <dgm:t>
        <a:bodyPr/>
        <a:lstStyle/>
        <a:p>
          <a:endParaRPr lang="fi-FI"/>
        </a:p>
      </dgm:t>
    </dgm:pt>
    <dgm:pt modelId="{2EF6828C-4A6F-4CC1-A49A-10E5FDA3C1F2}" type="sibTrans" cxnId="{A4F65747-FE7B-4C39-94ED-C83216AD7BAC}">
      <dgm:prSet/>
      <dgm:spPr/>
      <dgm:t>
        <a:bodyPr/>
        <a:lstStyle/>
        <a:p>
          <a:endParaRPr lang="fi-FI"/>
        </a:p>
      </dgm:t>
    </dgm:pt>
    <dgm:pt modelId="{AF423B9D-FBB9-4C1C-88B0-E8FE14AD0B14}">
      <dgm:prSet phldrT="[Teksti]"/>
      <dgm:spPr/>
      <dgm:t>
        <a:bodyPr/>
        <a:lstStyle/>
        <a:p>
          <a:r>
            <a:rPr lang="fi-FI" dirty="0"/>
            <a:t>Ryhmäytyminen ja kaveritaidot</a:t>
          </a:r>
        </a:p>
      </dgm:t>
    </dgm:pt>
    <dgm:pt modelId="{8DAC36FE-7E12-4404-AA6B-D533AD5299FB}" type="parTrans" cxnId="{D9B7DD4F-9710-4611-96D4-541C12CEE4D9}">
      <dgm:prSet/>
      <dgm:spPr/>
      <dgm:t>
        <a:bodyPr/>
        <a:lstStyle/>
        <a:p>
          <a:endParaRPr lang="fi-FI"/>
        </a:p>
      </dgm:t>
    </dgm:pt>
    <dgm:pt modelId="{B8CF9DEB-F5AE-48B4-AAFB-C322B9A4234D}" type="sibTrans" cxnId="{D9B7DD4F-9710-4611-96D4-541C12CEE4D9}">
      <dgm:prSet/>
      <dgm:spPr/>
      <dgm:t>
        <a:bodyPr/>
        <a:lstStyle/>
        <a:p>
          <a:endParaRPr lang="fi-FI"/>
        </a:p>
      </dgm:t>
    </dgm:pt>
    <dgm:pt modelId="{F159660B-2648-466B-B465-4646CC06CA57}">
      <dgm:prSet phldrT="[Teksti]"/>
      <dgm:spPr/>
      <dgm:t>
        <a:bodyPr/>
        <a:lstStyle/>
        <a:p>
          <a:r>
            <a:rPr lang="fi-FI" dirty="0"/>
            <a:t>marras- ja joulukuu</a:t>
          </a:r>
        </a:p>
      </dgm:t>
    </dgm:pt>
    <dgm:pt modelId="{F9387290-3FB5-438B-8BF7-1CE61742CC0D}" type="parTrans" cxnId="{0919F989-9DFC-487B-9F40-ED96E967BF6E}">
      <dgm:prSet/>
      <dgm:spPr/>
      <dgm:t>
        <a:bodyPr/>
        <a:lstStyle/>
        <a:p>
          <a:endParaRPr lang="fi-FI"/>
        </a:p>
      </dgm:t>
    </dgm:pt>
    <dgm:pt modelId="{DB040A4E-0AEF-4CFF-BF6F-E49B2F62879A}" type="sibTrans" cxnId="{0919F989-9DFC-487B-9F40-ED96E967BF6E}">
      <dgm:prSet/>
      <dgm:spPr/>
      <dgm:t>
        <a:bodyPr/>
        <a:lstStyle/>
        <a:p>
          <a:endParaRPr lang="fi-FI"/>
        </a:p>
      </dgm:t>
    </dgm:pt>
    <dgm:pt modelId="{48D332E7-3776-43DB-9124-55E3A52BE5B1}">
      <dgm:prSet phldrT="[Teksti]"/>
      <dgm:spPr/>
      <dgm:t>
        <a:bodyPr/>
        <a:lstStyle/>
        <a:p>
          <a:r>
            <a:rPr lang="fi-FI" dirty="0"/>
            <a:t>Tunnetaidot ja läsnäolotaidot</a:t>
          </a:r>
        </a:p>
      </dgm:t>
    </dgm:pt>
    <dgm:pt modelId="{04B79976-ED59-48C6-BB41-C32E49C71E88}" type="parTrans" cxnId="{A3B28580-9EC5-4571-90E1-8227C61B3BB7}">
      <dgm:prSet/>
      <dgm:spPr/>
      <dgm:t>
        <a:bodyPr/>
        <a:lstStyle/>
        <a:p>
          <a:endParaRPr lang="fi-FI"/>
        </a:p>
      </dgm:t>
    </dgm:pt>
    <dgm:pt modelId="{F914DBF6-B6A5-4AF8-9FA6-2FEF4159B1F9}" type="sibTrans" cxnId="{A3B28580-9EC5-4571-90E1-8227C61B3BB7}">
      <dgm:prSet/>
      <dgm:spPr/>
      <dgm:t>
        <a:bodyPr/>
        <a:lstStyle/>
        <a:p>
          <a:endParaRPr lang="fi-FI"/>
        </a:p>
      </dgm:t>
    </dgm:pt>
    <dgm:pt modelId="{E9FCAF70-8034-4F17-8FC1-F5389228B2B7}">
      <dgm:prSet phldrT="[Teksti]"/>
      <dgm:spPr/>
      <dgm:t>
        <a:bodyPr/>
        <a:lstStyle/>
        <a:p>
          <a:pPr rtl="0"/>
          <a:r>
            <a:rPr lang="fi-FI" dirty="0"/>
            <a:t>tammi-</a:t>
          </a:r>
          <a:r>
            <a:rPr lang="fi-FI" dirty="0">
              <a:latin typeface="Calibri Light" panose="020F0302020204030204"/>
            </a:rPr>
            <a:t> </a:t>
          </a:r>
          <a:r>
            <a:rPr lang="fi-FI" dirty="0"/>
            <a:t> helmi- ja</a:t>
          </a:r>
          <a:r>
            <a:rPr lang="fi-FI" dirty="0">
              <a:latin typeface="Calibri Light" panose="020F0302020204030204"/>
            </a:rPr>
            <a:t> </a:t>
          </a:r>
          <a:endParaRPr lang="fi-FI" dirty="0"/>
        </a:p>
        <a:p>
          <a:r>
            <a:rPr lang="fi-FI" dirty="0"/>
            <a:t>maaliskuu</a:t>
          </a:r>
        </a:p>
      </dgm:t>
    </dgm:pt>
    <dgm:pt modelId="{F02A1B2E-D7AA-42B8-AE3F-D1659433602B}" type="parTrans" cxnId="{68056393-68EB-44D8-97A5-89A03B75305C}">
      <dgm:prSet/>
      <dgm:spPr/>
      <dgm:t>
        <a:bodyPr/>
        <a:lstStyle/>
        <a:p>
          <a:endParaRPr lang="fi-FI"/>
        </a:p>
      </dgm:t>
    </dgm:pt>
    <dgm:pt modelId="{6DBC80E2-5337-45DA-81CB-5F5D4DA926A4}" type="sibTrans" cxnId="{68056393-68EB-44D8-97A5-89A03B75305C}">
      <dgm:prSet/>
      <dgm:spPr/>
      <dgm:t>
        <a:bodyPr/>
        <a:lstStyle/>
        <a:p>
          <a:endParaRPr lang="fi-FI"/>
        </a:p>
      </dgm:t>
    </dgm:pt>
    <dgm:pt modelId="{A944B863-A5C4-4174-BB91-34531CF616B1}">
      <dgm:prSet phldrT="[Teksti]"/>
      <dgm:spPr/>
      <dgm:t>
        <a:bodyPr/>
        <a:lstStyle/>
        <a:p>
          <a:pPr rtl="0"/>
          <a:r>
            <a:rPr lang="fi-FI" dirty="0">
              <a:latin typeface="Calibri Light" panose="020F0302020204030204"/>
            </a:rPr>
            <a:t> </a:t>
          </a:r>
          <a:r>
            <a:rPr lang="fi-FI" dirty="0"/>
            <a:t>Digiturvataidot</a:t>
          </a:r>
        </a:p>
      </dgm:t>
    </dgm:pt>
    <dgm:pt modelId="{F2A646D3-22D5-412E-B42E-F01C9544DA2D}" type="parTrans" cxnId="{33F6FB62-AC73-4B63-87A1-5CDFBC9EB649}">
      <dgm:prSet/>
      <dgm:spPr/>
      <dgm:t>
        <a:bodyPr/>
        <a:lstStyle/>
        <a:p>
          <a:endParaRPr lang="fi-FI"/>
        </a:p>
      </dgm:t>
    </dgm:pt>
    <dgm:pt modelId="{76A6D6D2-9FAB-41F3-BCC0-786456988417}" type="sibTrans" cxnId="{33F6FB62-AC73-4B63-87A1-5CDFBC9EB649}">
      <dgm:prSet/>
      <dgm:spPr/>
      <dgm:t>
        <a:bodyPr/>
        <a:lstStyle/>
        <a:p>
          <a:endParaRPr lang="fi-FI"/>
        </a:p>
      </dgm:t>
    </dgm:pt>
    <dgm:pt modelId="{1C345E77-EF01-4B2D-9447-57EDED98ADE2}">
      <dgm:prSet phldrT="[Teksti]"/>
      <dgm:spPr/>
      <dgm:t>
        <a:bodyPr/>
        <a:lstStyle/>
        <a:p>
          <a:r>
            <a:rPr lang="fi-FI" dirty="0"/>
            <a:t>huhti-</a:t>
          </a:r>
        </a:p>
        <a:p>
          <a:pPr rtl="0"/>
          <a:r>
            <a:rPr lang="fi-FI" dirty="0">
              <a:latin typeface="Calibri Light" panose="020F0302020204030204"/>
            </a:rPr>
            <a:t> </a:t>
          </a:r>
          <a:r>
            <a:rPr lang="fi-FI" dirty="0"/>
            <a:t>ja toukokuu</a:t>
          </a:r>
        </a:p>
      </dgm:t>
    </dgm:pt>
    <dgm:pt modelId="{EAAA0B03-D966-478B-A519-4869FD67F47B}" type="parTrans" cxnId="{54B084EA-0EDF-441B-9093-8C20A9025FD0}">
      <dgm:prSet/>
      <dgm:spPr/>
      <dgm:t>
        <a:bodyPr/>
        <a:lstStyle/>
        <a:p>
          <a:endParaRPr lang="fi-FI"/>
        </a:p>
      </dgm:t>
    </dgm:pt>
    <dgm:pt modelId="{94F15C84-E21C-41C2-BEE0-454B1D1EDF41}" type="sibTrans" cxnId="{54B084EA-0EDF-441B-9093-8C20A9025FD0}">
      <dgm:prSet/>
      <dgm:spPr/>
      <dgm:t>
        <a:bodyPr/>
        <a:lstStyle/>
        <a:p>
          <a:endParaRPr lang="fi-FI"/>
        </a:p>
      </dgm:t>
    </dgm:pt>
    <dgm:pt modelId="{81C63728-59FA-4B5C-B885-313238A40C8D}">
      <dgm:prSet phldrT="[Teksti]"/>
      <dgm:spPr/>
      <dgm:t>
        <a:bodyPr/>
        <a:lstStyle/>
        <a:p>
          <a:r>
            <a:rPr lang="fi-FI" dirty="0"/>
            <a:t>Arjen selviytymistaidot</a:t>
          </a:r>
        </a:p>
      </dgm:t>
    </dgm:pt>
    <dgm:pt modelId="{8663C633-1416-40B4-BC61-C95A3A931374}" type="parTrans" cxnId="{20B47E60-988B-4B4D-9D8D-168E0EA48530}">
      <dgm:prSet/>
      <dgm:spPr/>
      <dgm:t>
        <a:bodyPr/>
        <a:lstStyle/>
        <a:p>
          <a:endParaRPr lang="fi-FI"/>
        </a:p>
      </dgm:t>
    </dgm:pt>
    <dgm:pt modelId="{C2EF05C8-1F88-4B4C-8310-D7D16AC2FB55}" type="sibTrans" cxnId="{20B47E60-988B-4B4D-9D8D-168E0EA48530}">
      <dgm:prSet/>
      <dgm:spPr/>
      <dgm:t>
        <a:bodyPr/>
        <a:lstStyle/>
        <a:p>
          <a:endParaRPr lang="fi-FI"/>
        </a:p>
      </dgm:t>
    </dgm:pt>
    <dgm:pt modelId="{9276EEF5-DDDA-4641-8AA3-4B20FC335219}">
      <dgm:prSet phldrT="[Teksti]"/>
      <dgm:spPr/>
      <dgm:t>
        <a:bodyPr/>
        <a:lstStyle/>
        <a:p>
          <a:endParaRPr lang="fi-FI"/>
        </a:p>
      </dgm:t>
    </dgm:pt>
    <dgm:pt modelId="{B4F7C643-7349-4015-966C-A942E20B2BD0}" type="parTrans" cxnId="{5AF386EC-72DA-4DAC-9317-EB2548E7501E}">
      <dgm:prSet/>
      <dgm:spPr/>
      <dgm:t>
        <a:bodyPr/>
        <a:lstStyle/>
        <a:p>
          <a:endParaRPr lang="fi-FI"/>
        </a:p>
      </dgm:t>
    </dgm:pt>
    <dgm:pt modelId="{37359D38-5EB1-4D55-BA4B-DC8FBADCAEBA}" type="sibTrans" cxnId="{5AF386EC-72DA-4DAC-9317-EB2548E7501E}">
      <dgm:prSet/>
      <dgm:spPr/>
      <dgm:t>
        <a:bodyPr/>
        <a:lstStyle/>
        <a:p>
          <a:endParaRPr lang="fi-FI"/>
        </a:p>
      </dgm:t>
    </dgm:pt>
    <dgm:pt modelId="{AD841A76-E9A0-428B-B30E-6B460B03DA0D}">
      <dgm:prSet phldrT="[Teksti]"/>
      <dgm:spPr/>
      <dgm:t>
        <a:bodyPr/>
        <a:lstStyle/>
        <a:p>
          <a:endParaRPr lang="fi-FI"/>
        </a:p>
      </dgm:t>
    </dgm:pt>
    <dgm:pt modelId="{45485628-7AD7-476B-AE86-123AB5A0BAA2}" type="parTrans" cxnId="{7C69CE75-9A55-4A24-B7FE-79D7B27EB568}">
      <dgm:prSet/>
      <dgm:spPr/>
      <dgm:t>
        <a:bodyPr/>
        <a:lstStyle/>
        <a:p>
          <a:endParaRPr lang="fi-FI"/>
        </a:p>
      </dgm:t>
    </dgm:pt>
    <dgm:pt modelId="{1D9EAB6B-9319-4A30-942C-5FC98BE96D2B}" type="sibTrans" cxnId="{7C69CE75-9A55-4A24-B7FE-79D7B27EB568}">
      <dgm:prSet/>
      <dgm:spPr/>
      <dgm:t>
        <a:bodyPr/>
        <a:lstStyle/>
        <a:p>
          <a:endParaRPr lang="fi-FI"/>
        </a:p>
      </dgm:t>
    </dgm:pt>
    <dgm:pt modelId="{C696AA27-1169-4FE2-80C1-EC302B838B95}">
      <dgm:prSet phldrT="[Teksti]"/>
      <dgm:spPr/>
      <dgm:t>
        <a:bodyPr/>
        <a:lstStyle/>
        <a:p>
          <a:r>
            <a:rPr lang="fi-FI" dirty="0"/>
            <a:t>Itsetuntemus ja vahvuudet</a:t>
          </a:r>
        </a:p>
      </dgm:t>
    </dgm:pt>
    <dgm:pt modelId="{761517D3-F5A7-4221-BAB2-0CE0492F8BAE}" type="parTrans" cxnId="{2A705C50-137C-4F80-B33C-F8A3E0C2398F}">
      <dgm:prSet/>
      <dgm:spPr/>
      <dgm:t>
        <a:bodyPr/>
        <a:lstStyle/>
        <a:p>
          <a:endParaRPr lang="fi-FI"/>
        </a:p>
      </dgm:t>
    </dgm:pt>
    <dgm:pt modelId="{CBFC3803-A28C-43FF-9047-090F4894EB03}" type="sibTrans" cxnId="{2A705C50-137C-4F80-B33C-F8A3E0C2398F}">
      <dgm:prSet/>
      <dgm:spPr/>
      <dgm:t>
        <a:bodyPr/>
        <a:lstStyle/>
        <a:p>
          <a:endParaRPr lang="fi-FI"/>
        </a:p>
      </dgm:t>
    </dgm:pt>
    <dgm:pt modelId="{61FCABAC-2A71-4B53-960D-2B8100B8A6DC}">
      <dgm:prSet phldrT="[Teksti]"/>
      <dgm:spPr/>
      <dgm:t>
        <a:bodyPr/>
        <a:lstStyle/>
        <a:p>
          <a:r>
            <a:rPr lang="fi-FI" dirty="0"/>
            <a:t>Turvan tunne / kiusaaminen</a:t>
          </a:r>
        </a:p>
      </dgm:t>
    </dgm:pt>
    <dgm:pt modelId="{1C48A4E6-57B9-460B-B1AF-71CB5064F593}" type="parTrans" cxnId="{D7C3CB8B-F5B3-486A-B11F-CF541C563AC4}">
      <dgm:prSet/>
      <dgm:spPr/>
      <dgm:t>
        <a:bodyPr/>
        <a:lstStyle/>
        <a:p>
          <a:endParaRPr lang="fi-FI"/>
        </a:p>
      </dgm:t>
    </dgm:pt>
    <dgm:pt modelId="{D51F9833-2858-4B5B-8185-476B0E19CEDB}" type="sibTrans" cxnId="{D7C3CB8B-F5B3-486A-B11F-CF541C563AC4}">
      <dgm:prSet/>
      <dgm:spPr/>
      <dgm:t>
        <a:bodyPr/>
        <a:lstStyle/>
        <a:p>
          <a:endParaRPr lang="fi-FI"/>
        </a:p>
      </dgm:t>
    </dgm:pt>
    <dgm:pt modelId="{2A9F1F25-3C48-4887-B0C3-D180DE632EE5}" type="pres">
      <dgm:prSet presAssocID="{95676637-EEEF-494B-AA86-CAB01DCD0974}" presName="cycleMatrixDiagram" presStyleCnt="0">
        <dgm:presLayoutVars>
          <dgm:chMax val="1"/>
          <dgm:dir/>
          <dgm:animLvl val="lvl"/>
          <dgm:resizeHandles val="exact"/>
        </dgm:presLayoutVars>
      </dgm:prSet>
      <dgm:spPr/>
    </dgm:pt>
    <dgm:pt modelId="{A8E164BD-DC39-486F-8516-1E8273392723}" type="pres">
      <dgm:prSet presAssocID="{95676637-EEEF-494B-AA86-CAB01DCD0974}" presName="children" presStyleCnt="0"/>
      <dgm:spPr/>
    </dgm:pt>
    <dgm:pt modelId="{ED08E048-6489-4817-A7CE-9B42D3DD876C}" type="pres">
      <dgm:prSet presAssocID="{95676637-EEEF-494B-AA86-CAB01DCD0974}" presName="child1group" presStyleCnt="0"/>
      <dgm:spPr/>
    </dgm:pt>
    <dgm:pt modelId="{7C14E309-E70D-43B7-8016-CD18174FE859}" type="pres">
      <dgm:prSet presAssocID="{95676637-EEEF-494B-AA86-CAB01DCD0974}" presName="child1" presStyleLbl="bgAcc1" presStyleIdx="0" presStyleCnt="4"/>
      <dgm:spPr/>
    </dgm:pt>
    <dgm:pt modelId="{1F66D0A9-3906-4FC8-BA17-4AE487EA2E42}" type="pres">
      <dgm:prSet presAssocID="{95676637-EEEF-494B-AA86-CAB01DCD0974}" presName="child1Text" presStyleLbl="bgAcc1" presStyleIdx="0" presStyleCnt="4">
        <dgm:presLayoutVars>
          <dgm:bulletEnabled val="1"/>
        </dgm:presLayoutVars>
      </dgm:prSet>
      <dgm:spPr/>
    </dgm:pt>
    <dgm:pt modelId="{7316B5FA-7A96-4E8D-B881-77553941B638}" type="pres">
      <dgm:prSet presAssocID="{95676637-EEEF-494B-AA86-CAB01DCD0974}" presName="child2group" presStyleCnt="0"/>
      <dgm:spPr/>
    </dgm:pt>
    <dgm:pt modelId="{AA409D09-14A3-4C00-8BC8-D1AE0F254AE1}" type="pres">
      <dgm:prSet presAssocID="{95676637-EEEF-494B-AA86-CAB01DCD0974}" presName="child2" presStyleLbl="bgAcc1" presStyleIdx="1" presStyleCnt="4"/>
      <dgm:spPr/>
    </dgm:pt>
    <dgm:pt modelId="{E8AB0F20-CAA9-4259-893F-2C39D82B4F7C}" type="pres">
      <dgm:prSet presAssocID="{95676637-EEEF-494B-AA86-CAB01DCD0974}" presName="child2Text" presStyleLbl="bgAcc1" presStyleIdx="1" presStyleCnt="4">
        <dgm:presLayoutVars>
          <dgm:bulletEnabled val="1"/>
        </dgm:presLayoutVars>
      </dgm:prSet>
      <dgm:spPr/>
    </dgm:pt>
    <dgm:pt modelId="{6821DC07-B6FF-46A2-8132-26CC3C93BE11}" type="pres">
      <dgm:prSet presAssocID="{95676637-EEEF-494B-AA86-CAB01DCD0974}" presName="child3group" presStyleCnt="0"/>
      <dgm:spPr/>
    </dgm:pt>
    <dgm:pt modelId="{3A92ED90-8CEB-4A92-BA42-615991559A4B}" type="pres">
      <dgm:prSet presAssocID="{95676637-EEEF-494B-AA86-CAB01DCD0974}" presName="child3" presStyleLbl="bgAcc1" presStyleIdx="2" presStyleCnt="4"/>
      <dgm:spPr/>
    </dgm:pt>
    <dgm:pt modelId="{AB9F2D55-F3C8-4962-AA25-DAD55C5E17C1}" type="pres">
      <dgm:prSet presAssocID="{95676637-EEEF-494B-AA86-CAB01DCD0974}" presName="child3Text" presStyleLbl="bgAcc1" presStyleIdx="2" presStyleCnt="4">
        <dgm:presLayoutVars>
          <dgm:bulletEnabled val="1"/>
        </dgm:presLayoutVars>
      </dgm:prSet>
      <dgm:spPr/>
    </dgm:pt>
    <dgm:pt modelId="{7CDDE98C-D7EC-4124-82E7-3807F8572E80}" type="pres">
      <dgm:prSet presAssocID="{95676637-EEEF-494B-AA86-CAB01DCD0974}" presName="child4group" presStyleCnt="0"/>
      <dgm:spPr/>
    </dgm:pt>
    <dgm:pt modelId="{0EEB8DDC-F18B-4B8A-BC95-59C6118A6635}" type="pres">
      <dgm:prSet presAssocID="{95676637-EEEF-494B-AA86-CAB01DCD0974}" presName="child4" presStyleLbl="bgAcc1" presStyleIdx="3" presStyleCnt="4"/>
      <dgm:spPr/>
    </dgm:pt>
    <dgm:pt modelId="{23E5CB79-B117-44AB-902C-829C827DD8DE}" type="pres">
      <dgm:prSet presAssocID="{95676637-EEEF-494B-AA86-CAB01DCD0974}" presName="child4Text" presStyleLbl="bgAcc1" presStyleIdx="3" presStyleCnt="4">
        <dgm:presLayoutVars>
          <dgm:bulletEnabled val="1"/>
        </dgm:presLayoutVars>
      </dgm:prSet>
      <dgm:spPr/>
    </dgm:pt>
    <dgm:pt modelId="{A348AF01-9417-4378-91D4-1345D0D5E4BC}" type="pres">
      <dgm:prSet presAssocID="{95676637-EEEF-494B-AA86-CAB01DCD0974}" presName="childPlaceholder" presStyleCnt="0"/>
      <dgm:spPr/>
    </dgm:pt>
    <dgm:pt modelId="{D73F9D6E-E5D1-4591-8E59-9714ABF06DC9}" type="pres">
      <dgm:prSet presAssocID="{95676637-EEEF-494B-AA86-CAB01DCD0974}" presName="circle" presStyleCnt="0"/>
      <dgm:spPr/>
    </dgm:pt>
    <dgm:pt modelId="{97440D64-189F-42FD-BDC9-24E85E1BD53F}" type="pres">
      <dgm:prSet presAssocID="{95676637-EEEF-494B-AA86-CAB01DCD0974}" presName="quadrant1" presStyleLbl="node1" presStyleIdx="0" presStyleCnt="4">
        <dgm:presLayoutVars>
          <dgm:chMax val="1"/>
          <dgm:bulletEnabled val="1"/>
        </dgm:presLayoutVars>
      </dgm:prSet>
      <dgm:spPr/>
    </dgm:pt>
    <dgm:pt modelId="{F61B350D-0677-4E2D-B73F-70FD5243DD0A}" type="pres">
      <dgm:prSet presAssocID="{95676637-EEEF-494B-AA86-CAB01DCD0974}" presName="quadrant2" presStyleLbl="node1" presStyleIdx="1" presStyleCnt="4">
        <dgm:presLayoutVars>
          <dgm:chMax val="1"/>
          <dgm:bulletEnabled val="1"/>
        </dgm:presLayoutVars>
      </dgm:prSet>
      <dgm:spPr/>
    </dgm:pt>
    <dgm:pt modelId="{13DC7600-D38F-432D-AB3A-451A0E25BDBF}" type="pres">
      <dgm:prSet presAssocID="{95676637-EEEF-494B-AA86-CAB01DCD0974}" presName="quadrant3" presStyleLbl="node1" presStyleIdx="2" presStyleCnt="4">
        <dgm:presLayoutVars>
          <dgm:chMax val="1"/>
          <dgm:bulletEnabled val="1"/>
        </dgm:presLayoutVars>
      </dgm:prSet>
      <dgm:spPr/>
    </dgm:pt>
    <dgm:pt modelId="{0E6EF27B-0DA8-455C-A907-CEF033AC6BAB}" type="pres">
      <dgm:prSet presAssocID="{95676637-EEEF-494B-AA86-CAB01DCD0974}" presName="quadrant4" presStyleLbl="node1" presStyleIdx="3" presStyleCnt="4">
        <dgm:presLayoutVars>
          <dgm:chMax val="1"/>
          <dgm:bulletEnabled val="1"/>
        </dgm:presLayoutVars>
      </dgm:prSet>
      <dgm:spPr/>
    </dgm:pt>
    <dgm:pt modelId="{3BFB56CE-E9A8-4996-8ED9-3080E5E6FA11}" type="pres">
      <dgm:prSet presAssocID="{95676637-EEEF-494B-AA86-CAB01DCD0974}" presName="quadrantPlaceholder" presStyleCnt="0"/>
      <dgm:spPr/>
    </dgm:pt>
    <dgm:pt modelId="{183200AD-C735-44A9-BF15-DAA2CA4651BB}" type="pres">
      <dgm:prSet presAssocID="{95676637-EEEF-494B-AA86-CAB01DCD0974}" presName="center1" presStyleLbl="fgShp" presStyleIdx="0" presStyleCnt="2"/>
      <dgm:spPr/>
    </dgm:pt>
    <dgm:pt modelId="{9F617687-1FE2-4EE5-B4FA-98BEBCE0E25D}" type="pres">
      <dgm:prSet presAssocID="{95676637-EEEF-494B-AA86-CAB01DCD0974}" presName="center2" presStyleLbl="fgShp" presStyleIdx="1" presStyleCnt="2"/>
      <dgm:spPr/>
    </dgm:pt>
  </dgm:ptLst>
  <dgm:cxnLst>
    <dgm:cxn modelId="{6715B512-298D-4193-A611-F4B4189E23F0}" type="presOf" srcId="{9276EEF5-DDDA-4641-8AA3-4B20FC335219}" destId="{1F66D0A9-3906-4FC8-BA17-4AE487EA2E42}" srcOrd="1" destOrd="3" presId="urn:microsoft.com/office/officeart/2005/8/layout/cycle4"/>
    <dgm:cxn modelId="{7E089714-B644-45D3-9339-17B7BD3780D5}" type="presOf" srcId="{A944B863-A5C4-4174-BB91-34531CF616B1}" destId="{AB9F2D55-F3C8-4962-AA25-DAD55C5E17C1}" srcOrd="1" destOrd="0" presId="urn:microsoft.com/office/officeart/2005/8/layout/cycle4"/>
    <dgm:cxn modelId="{3E228915-7706-4835-BFC8-AA8F87716561}" type="presOf" srcId="{E9FCAF70-8034-4F17-8FC1-F5389228B2B7}" destId="{13DC7600-D38F-432D-AB3A-451A0E25BDBF}" srcOrd="0" destOrd="0" presId="urn:microsoft.com/office/officeart/2005/8/layout/cycle4"/>
    <dgm:cxn modelId="{5A88DF31-E83B-4E78-842F-8A5B28F6FD29}" type="presOf" srcId="{F159660B-2648-466B-B465-4646CC06CA57}" destId="{F61B350D-0677-4E2D-B73F-70FD5243DD0A}" srcOrd="0" destOrd="0" presId="urn:microsoft.com/office/officeart/2005/8/layout/cycle4"/>
    <dgm:cxn modelId="{0D53D15E-34BF-43A0-A69D-E1D004E36274}" type="presOf" srcId="{C696AA27-1169-4FE2-80C1-EC302B838B95}" destId="{7C14E309-E70D-43B7-8016-CD18174FE859}" srcOrd="0" destOrd="1" presId="urn:microsoft.com/office/officeart/2005/8/layout/cycle4"/>
    <dgm:cxn modelId="{20B47E60-988B-4B4D-9D8D-168E0EA48530}" srcId="{1C345E77-EF01-4B2D-9447-57EDED98ADE2}" destId="{81C63728-59FA-4B5C-B885-313238A40C8D}" srcOrd="0" destOrd="0" parTransId="{8663C633-1416-40B4-BC61-C95A3A931374}" sibTransId="{C2EF05C8-1F88-4B4C-8310-D7D16AC2FB55}"/>
    <dgm:cxn modelId="{E27CE941-9884-4C9A-B199-19ABE85C08A4}" type="presOf" srcId="{81C63728-59FA-4B5C-B885-313238A40C8D}" destId="{0EEB8DDC-F18B-4B8A-BC95-59C6118A6635}" srcOrd="0" destOrd="0" presId="urn:microsoft.com/office/officeart/2005/8/layout/cycle4"/>
    <dgm:cxn modelId="{33F6FB62-AC73-4B63-87A1-5CDFBC9EB649}" srcId="{E9FCAF70-8034-4F17-8FC1-F5389228B2B7}" destId="{A944B863-A5C4-4174-BB91-34531CF616B1}" srcOrd="0" destOrd="0" parTransId="{F2A646D3-22D5-412E-B42E-F01C9544DA2D}" sibTransId="{76A6D6D2-9FAB-41F3-BCC0-786456988417}"/>
    <dgm:cxn modelId="{1150EA65-771F-4E51-A0AB-3458D8014332}" type="presOf" srcId="{95676637-EEEF-494B-AA86-CAB01DCD0974}" destId="{2A9F1F25-3C48-4887-B0C3-D180DE632EE5}" srcOrd="0" destOrd="0" presId="urn:microsoft.com/office/officeart/2005/8/layout/cycle4"/>
    <dgm:cxn modelId="{A4F65747-FE7B-4C39-94ED-C83216AD7BAC}" srcId="{95676637-EEEF-494B-AA86-CAB01DCD0974}" destId="{F8F4C30B-7D8A-4FDD-9EE0-F61061271507}" srcOrd="0" destOrd="0" parTransId="{E3C9DFAB-2CB5-4F0F-B74A-A61E8DE7107D}" sibTransId="{2EF6828C-4A6F-4CC1-A49A-10E5FDA3C1F2}"/>
    <dgm:cxn modelId="{D11D006C-138D-4EAC-A1EB-5F387C7CAFB2}" type="presOf" srcId="{81C63728-59FA-4B5C-B885-313238A40C8D}" destId="{23E5CB79-B117-44AB-902C-829C827DD8DE}" srcOrd="1" destOrd="0" presId="urn:microsoft.com/office/officeart/2005/8/layout/cycle4"/>
    <dgm:cxn modelId="{D9B7DD4F-9710-4611-96D4-541C12CEE4D9}" srcId="{F8F4C30B-7D8A-4FDD-9EE0-F61061271507}" destId="{AF423B9D-FBB9-4C1C-88B0-E8FE14AD0B14}" srcOrd="0" destOrd="0" parTransId="{8DAC36FE-7E12-4404-AA6B-D533AD5299FB}" sibTransId="{B8CF9DEB-F5AE-48B4-AAFB-C322B9A4234D}"/>
    <dgm:cxn modelId="{2A705C50-137C-4F80-B33C-F8A3E0C2398F}" srcId="{F8F4C30B-7D8A-4FDD-9EE0-F61061271507}" destId="{C696AA27-1169-4FE2-80C1-EC302B838B95}" srcOrd="1" destOrd="0" parTransId="{761517D3-F5A7-4221-BAB2-0CE0492F8BAE}" sibTransId="{CBFC3803-A28C-43FF-9047-090F4894EB03}"/>
    <dgm:cxn modelId="{7C69CE75-9A55-4A24-B7FE-79D7B27EB568}" srcId="{F8F4C30B-7D8A-4FDD-9EE0-F61061271507}" destId="{AD841A76-E9A0-428B-B30E-6B460B03DA0D}" srcOrd="2" destOrd="0" parTransId="{45485628-7AD7-476B-AE86-123AB5A0BAA2}" sibTransId="{1D9EAB6B-9319-4A30-942C-5FC98BE96D2B}"/>
    <dgm:cxn modelId="{A3B28580-9EC5-4571-90E1-8227C61B3BB7}" srcId="{F159660B-2648-466B-B465-4646CC06CA57}" destId="{48D332E7-3776-43DB-9124-55E3A52BE5B1}" srcOrd="0" destOrd="0" parTransId="{04B79976-ED59-48C6-BB41-C32E49C71E88}" sibTransId="{F914DBF6-B6A5-4AF8-9FA6-2FEF4159B1F9}"/>
    <dgm:cxn modelId="{0919F989-9DFC-487B-9F40-ED96E967BF6E}" srcId="{95676637-EEEF-494B-AA86-CAB01DCD0974}" destId="{F159660B-2648-466B-B465-4646CC06CA57}" srcOrd="1" destOrd="0" parTransId="{F9387290-3FB5-438B-8BF7-1CE61742CC0D}" sibTransId="{DB040A4E-0AEF-4CFF-BF6F-E49B2F62879A}"/>
    <dgm:cxn modelId="{D7C3CB8B-F5B3-486A-B11F-CF541C563AC4}" srcId="{F159660B-2648-466B-B465-4646CC06CA57}" destId="{61FCABAC-2A71-4B53-960D-2B8100B8A6DC}" srcOrd="1" destOrd="0" parTransId="{1C48A4E6-57B9-460B-B1AF-71CB5064F593}" sibTransId="{D51F9833-2858-4B5B-8185-476B0E19CEDB}"/>
    <dgm:cxn modelId="{A6C6A78C-28F7-4428-9ED2-F7C53E85A803}" type="presOf" srcId="{1C345E77-EF01-4B2D-9447-57EDED98ADE2}" destId="{0E6EF27B-0DA8-455C-A907-CEF033AC6BAB}" srcOrd="0" destOrd="0" presId="urn:microsoft.com/office/officeart/2005/8/layout/cycle4"/>
    <dgm:cxn modelId="{0C875F91-3A97-4E9E-8585-0E134D0A4C5D}" type="presOf" srcId="{48D332E7-3776-43DB-9124-55E3A52BE5B1}" destId="{E8AB0F20-CAA9-4259-893F-2C39D82B4F7C}" srcOrd="1" destOrd="0" presId="urn:microsoft.com/office/officeart/2005/8/layout/cycle4"/>
    <dgm:cxn modelId="{09BFD391-21E9-41CE-95A1-5B494B779485}" type="presOf" srcId="{9276EEF5-DDDA-4641-8AA3-4B20FC335219}" destId="{7C14E309-E70D-43B7-8016-CD18174FE859}" srcOrd="0" destOrd="3" presId="urn:microsoft.com/office/officeart/2005/8/layout/cycle4"/>
    <dgm:cxn modelId="{68056393-68EB-44D8-97A5-89A03B75305C}" srcId="{95676637-EEEF-494B-AA86-CAB01DCD0974}" destId="{E9FCAF70-8034-4F17-8FC1-F5389228B2B7}" srcOrd="2" destOrd="0" parTransId="{F02A1B2E-D7AA-42B8-AE3F-D1659433602B}" sibTransId="{6DBC80E2-5337-45DA-81CB-5F5D4DA926A4}"/>
    <dgm:cxn modelId="{64C65795-5D0D-4E53-93C6-10C7FBDC2C66}" type="presOf" srcId="{C696AA27-1169-4FE2-80C1-EC302B838B95}" destId="{1F66D0A9-3906-4FC8-BA17-4AE487EA2E42}" srcOrd="1" destOrd="1" presId="urn:microsoft.com/office/officeart/2005/8/layout/cycle4"/>
    <dgm:cxn modelId="{6377A796-D84F-4DF7-B578-F8E416E3F6F1}" type="presOf" srcId="{AF423B9D-FBB9-4C1C-88B0-E8FE14AD0B14}" destId="{1F66D0A9-3906-4FC8-BA17-4AE487EA2E42}" srcOrd="1" destOrd="0" presId="urn:microsoft.com/office/officeart/2005/8/layout/cycle4"/>
    <dgm:cxn modelId="{64E0D99E-85EF-48F8-B180-9989F95BD9F8}" type="presOf" srcId="{AF423B9D-FBB9-4C1C-88B0-E8FE14AD0B14}" destId="{7C14E309-E70D-43B7-8016-CD18174FE859}" srcOrd="0" destOrd="0" presId="urn:microsoft.com/office/officeart/2005/8/layout/cycle4"/>
    <dgm:cxn modelId="{16B1C0A4-AE10-4D4E-8103-3A9B7945532B}" type="presOf" srcId="{F8F4C30B-7D8A-4FDD-9EE0-F61061271507}" destId="{97440D64-189F-42FD-BDC9-24E85E1BD53F}" srcOrd="0" destOrd="0" presId="urn:microsoft.com/office/officeart/2005/8/layout/cycle4"/>
    <dgm:cxn modelId="{7BD083C2-4994-4174-84A8-8DAEA4AC801D}" type="presOf" srcId="{A944B863-A5C4-4174-BB91-34531CF616B1}" destId="{3A92ED90-8CEB-4A92-BA42-615991559A4B}" srcOrd="0" destOrd="0" presId="urn:microsoft.com/office/officeart/2005/8/layout/cycle4"/>
    <dgm:cxn modelId="{113F3FC3-92B4-43B0-9196-0713CA935620}" type="presOf" srcId="{61FCABAC-2A71-4B53-960D-2B8100B8A6DC}" destId="{E8AB0F20-CAA9-4259-893F-2C39D82B4F7C}" srcOrd="1" destOrd="1" presId="urn:microsoft.com/office/officeart/2005/8/layout/cycle4"/>
    <dgm:cxn modelId="{B17B16D5-7249-4E21-A904-019726922020}" type="presOf" srcId="{61FCABAC-2A71-4B53-960D-2B8100B8A6DC}" destId="{AA409D09-14A3-4C00-8BC8-D1AE0F254AE1}" srcOrd="0" destOrd="1" presId="urn:microsoft.com/office/officeart/2005/8/layout/cycle4"/>
    <dgm:cxn modelId="{6B3DB0D6-5E27-4F7E-BCE2-538DB8435D91}" type="presOf" srcId="{AD841A76-E9A0-428B-B30E-6B460B03DA0D}" destId="{7C14E309-E70D-43B7-8016-CD18174FE859}" srcOrd="0" destOrd="2" presId="urn:microsoft.com/office/officeart/2005/8/layout/cycle4"/>
    <dgm:cxn modelId="{925620DB-B51C-473F-AB15-A8FC63D9B874}" type="presOf" srcId="{48D332E7-3776-43DB-9124-55E3A52BE5B1}" destId="{AA409D09-14A3-4C00-8BC8-D1AE0F254AE1}" srcOrd="0" destOrd="0" presId="urn:microsoft.com/office/officeart/2005/8/layout/cycle4"/>
    <dgm:cxn modelId="{54B084EA-0EDF-441B-9093-8C20A9025FD0}" srcId="{95676637-EEEF-494B-AA86-CAB01DCD0974}" destId="{1C345E77-EF01-4B2D-9447-57EDED98ADE2}" srcOrd="3" destOrd="0" parTransId="{EAAA0B03-D966-478B-A519-4869FD67F47B}" sibTransId="{94F15C84-E21C-41C2-BEE0-454B1D1EDF41}"/>
    <dgm:cxn modelId="{5AF386EC-72DA-4DAC-9317-EB2548E7501E}" srcId="{F8F4C30B-7D8A-4FDD-9EE0-F61061271507}" destId="{9276EEF5-DDDA-4641-8AA3-4B20FC335219}" srcOrd="3" destOrd="0" parTransId="{B4F7C643-7349-4015-966C-A942E20B2BD0}" sibTransId="{37359D38-5EB1-4D55-BA4B-DC8FBADCAEBA}"/>
    <dgm:cxn modelId="{CEAEBAFA-5E44-411D-9540-09DED56BBDC0}" type="presOf" srcId="{AD841A76-E9A0-428B-B30E-6B460B03DA0D}" destId="{1F66D0A9-3906-4FC8-BA17-4AE487EA2E42}" srcOrd="1" destOrd="2" presId="urn:microsoft.com/office/officeart/2005/8/layout/cycle4"/>
    <dgm:cxn modelId="{B8B2956C-CD59-4126-BE26-F57F15C94894}" type="presParOf" srcId="{2A9F1F25-3C48-4887-B0C3-D180DE632EE5}" destId="{A8E164BD-DC39-486F-8516-1E8273392723}" srcOrd="0" destOrd="0" presId="urn:microsoft.com/office/officeart/2005/8/layout/cycle4"/>
    <dgm:cxn modelId="{8D8C6565-1B92-4C9B-99A3-035A2C8BFB81}" type="presParOf" srcId="{A8E164BD-DC39-486F-8516-1E8273392723}" destId="{ED08E048-6489-4817-A7CE-9B42D3DD876C}" srcOrd="0" destOrd="0" presId="urn:microsoft.com/office/officeart/2005/8/layout/cycle4"/>
    <dgm:cxn modelId="{78E07F4E-C6D6-407A-A591-325DC377C991}" type="presParOf" srcId="{ED08E048-6489-4817-A7CE-9B42D3DD876C}" destId="{7C14E309-E70D-43B7-8016-CD18174FE859}" srcOrd="0" destOrd="0" presId="urn:microsoft.com/office/officeart/2005/8/layout/cycle4"/>
    <dgm:cxn modelId="{61775E30-6038-487D-98A9-8283C879090F}" type="presParOf" srcId="{ED08E048-6489-4817-A7CE-9B42D3DD876C}" destId="{1F66D0A9-3906-4FC8-BA17-4AE487EA2E42}" srcOrd="1" destOrd="0" presId="urn:microsoft.com/office/officeart/2005/8/layout/cycle4"/>
    <dgm:cxn modelId="{88BDB455-D67B-4B12-BBE3-8CD008C37C6A}" type="presParOf" srcId="{A8E164BD-DC39-486F-8516-1E8273392723}" destId="{7316B5FA-7A96-4E8D-B881-77553941B638}" srcOrd="1" destOrd="0" presId="urn:microsoft.com/office/officeart/2005/8/layout/cycle4"/>
    <dgm:cxn modelId="{AA9E56B8-E88E-4F50-AA01-31EFA66EA516}" type="presParOf" srcId="{7316B5FA-7A96-4E8D-B881-77553941B638}" destId="{AA409D09-14A3-4C00-8BC8-D1AE0F254AE1}" srcOrd="0" destOrd="0" presId="urn:microsoft.com/office/officeart/2005/8/layout/cycle4"/>
    <dgm:cxn modelId="{05720FA7-1D4E-4E4F-9AB2-EA35A87C77FF}" type="presParOf" srcId="{7316B5FA-7A96-4E8D-B881-77553941B638}" destId="{E8AB0F20-CAA9-4259-893F-2C39D82B4F7C}" srcOrd="1" destOrd="0" presId="urn:microsoft.com/office/officeart/2005/8/layout/cycle4"/>
    <dgm:cxn modelId="{64886B67-17EE-4EDC-A34C-EE6888088810}" type="presParOf" srcId="{A8E164BD-DC39-486F-8516-1E8273392723}" destId="{6821DC07-B6FF-46A2-8132-26CC3C93BE11}" srcOrd="2" destOrd="0" presId="urn:microsoft.com/office/officeart/2005/8/layout/cycle4"/>
    <dgm:cxn modelId="{ED61FFEB-F409-4F5B-9A5A-B26F477E4699}" type="presParOf" srcId="{6821DC07-B6FF-46A2-8132-26CC3C93BE11}" destId="{3A92ED90-8CEB-4A92-BA42-615991559A4B}" srcOrd="0" destOrd="0" presId="urn:microsoft.com/office/officeart/2005/8/layout/cycle4"/>
    <dgm:cxn modelId="{2D08B07D-B48E-4798-BF08-67A17E097969}" type="presParOf" srcId="{6821DC07-B6FF-46A2-8132-26CC3C93BE11}" destId="{AB9F2D55-F3C8-4962-AA25-DAD55C5E17C1}" srcOrd="1" destOrd="0" presId="urn:microsoft.com/office/officeart/2005/8/layout/cycle4"/>
    <dgm:cxn modelId="{2EE301C3-EAF0-4884-A6EB-3054514D6579}" type="presParOf" srcId="{A8E164BD-DC39-486F-8516-1E8273392723}" destId="{7CDDE98C-D7EC-4124-82E7-3807F8572E80}" srcOrd="3" destOrd="0" presId="urn:microsoft.com/office/officeart/2005/8/layout/cycle4"/>
    <dgm:cxn modelId="{E02878DE-936E-4E56-B0F2-356B791E26F7}" type="presParOf" srcId="{7CDDE98C-D7EC-4124-82E7-3807F8572E80}" destId="{0EEB8DDC-F18B-4B8A-BC95-59C6118A6635}" srcOrd="0" destOrd="0" presId="urn:microsoft.com/office/officeart/2005/8/layout/cycle4"/>
    <dgm:cxn modelId="{BE5A207E-6A3E-4D83-BD87-9A733D47B6A6}" type="presParOf" srcId="{7CDDE98C-D7EC-4124-82E7-3807F8572E80}" destId="{23E5CB79-B117-44AB-902C-829C827DD8DE}" srcOrd="1" destOrd="0" presId="urn:microsoft.com/office/officeart/2005/8/layout/cycle4"/>
    <dgm:cxn modelId="{51ED42CD-11CF-4CFF-9C68-EA532F26B08E}" type="presParOf" srcId="{A8E164BD-DC39-486F-8516-1E8273392723}" destId="{A348AF01-9417-4378-91D4-1345D0D5E4BC}" srcOrd="4" destOrd="0" presId="urn:microsoft.com/office/officeart/2005/8/layout/cycle4"/>
    <dgm:cxn modelId="{BBD3F565-F971-4425-AEEC-1F738813583D}" type="presParOf" srcId="{2A9F1F25-3C48-4887-B0C3-D180DE632EE5}" destId="{D73F9D6E-E5D1-4591-8E59-9714ABF06DC9}" srcOrd="1" destOrd="0" presId="urn:microsoft.com/office/officeart/2005/8/layout/cycle4"/>
    <dgm:cxn modelId="{20A67CD0-05FF-4FB1-9CBE-5886867F544C}" type="presParOf" srcId="{D73F9D6E-E5D1-4591-8E59-9714ABF06DC9}" destId="{97440D64-189F-42FD-BDC9-24E85E1BD53F}" srcOrd="0" destOrd="0" presId="urn:microsoft.com/office/officeart/2005/8/layout/cycle4"/>
    <dgm:cxn modelId="{C5A55FDC-6351-42D1-AAC9-8FC21A608AB1}" type="presParOf" srcId="{D73F9D6E-E5D1-4591-8E59-9714ABF06DC9}" destId="{F61B350D-0677-4E2D-B73F-70FD5243DD0A}" srcOrd="1" destOrd="0" presId="urn:microsoft.com/office/officeart/2005/8/layout/cycle4"/>
    <dgm:cxn modelId="{7CC8EBEB-A83A-4591-81D8-FAF1A480FCBF}" type="presParOf" srcId="{D73F9D6E-E5D1-4591-8E59-9714ABF06DC9}" destId="{13DC7600-D38F-432D-AB3A-451A0E25BDBF}" srcOrd="2" destOrd="0" presId="urn:microsoft.com/office/officeart/2005/8/layout/cycle4"/>
    <dgm:cxn modelId="{0D9C661F-E349-459C-A3F3-2C8ACEC91465}" type="presParOf" srcId="{D73F9D6E-E5D1-4591-8E59-9714ABF06DC9}" destId="{0E6EF27B-0DA8-455C-A907-CEF033AC6BAB}" srcOrd="3" destOrd="0" presId="urn:microsoft.com/office/officeart/2005/8/layout/cycle4"/>
    <dgm:cxn modelId="{5C998162-A2B5-4005-A580-805FAC98F5DF}" type="presParOf" srcId="{D73F9D6E-E5D1-4591-8E59-9714ABF06DC9}" destId="{3BFB56CE-E9A8-4996-8ED9-3080E5E6FA11}" srcOrd="4" destOrd="0" presId="urn:microsoft.com/office/officeart/2005/8/layout/cycle4"/>
    <dgm:cxn modelId="{DA12B731-86A1-4BCA-9B96-D84C88DC28C0}" type="presParOf" srcId="{2A9F1F25-3C48-4887-B0C3-D180DE632EE5}" destId="{183200AD-C735-44A9-BF15-DAA2CA4651BB}" srcOrd="2" destOrd="0" presId="urn:microsoft.com/office/officeart/2005/8/layout/cycle4"/>
    <dgm:cxn modelId="{92995748-4607-4D7C-B68F-EC5EA8E53EED}" type="presParOf" srcId="{2A9F1F25-3C48-4887-B0C3-D180DE632EE5}" destId="{9F617687-1FE2-4EE5-B4FA-98BEBCE0E25D}"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044B2-0E72-4264-929B-6B376C475D85}">
      <dsp:nvSpPr>
        <dsp:cNvPr id="0" name=""/>
        <dsp:cNvSpPr/>
      </dsp:nvSpPr>
      <dsp:spPr>
        <a:xfrm>
          <a:off x="0" y="102456"/>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fi-FI" sz="1900" kern="1200" dirty="0">
              <a:latin typeface="Calibri Light" panose="020F0302020204030204"/>
            </a:rPr>
            <a:t>"</a:t>
          </a:r>
          <a:r>
            <a:rPr lang="fi-FI" sz="1900" kern="1200" dirty="0" err="1">
              <a:latin typeface="Calibri Light" panose="020F0302020204030204"/>
            </a:rPr>
            <a:t>Hyvis</a:t>
          </a:r>
          <a:r>
            <a:rPr lang="fi-FI" sz="1900" kern="1200" dirty="0">
              <a:latin typeface="Calibri Light" panose="020F0302020204030204"/>
            </a:rPr>
            <a:t>-tunnit", minimi</a:t>
          </a:r>
          <a:r>
            <a:rPr lang="fi-FI" sz="1900" kern="1200" dirty="0"/>
            <a:t> kerran kuukaudessa</a:t>
          </a:r>
          <a:endParaRPr lang="en-US" sz="1900" kern="1200" dirty="0"/>
        </a:p>
      </dsp:txBody>
      <dsp:txXfrm>
        <a:off x="22246" y="124702"/>
        <a:ext cx="6813508" cy="411223"/>
      </dsp:txXfrm>
    </dsp:sp>
    <dsp:sp modelId="{ABB0FC66-EB52-445F-A7B5-356CBE258B10}">
      <dsp:nvSpPr>
        <dsp:cNvPr id="0" name=""/>
        <dsp:cNvSpPr/>
      </dsp:nvSpPr>
      <dsp:spPr>
        <a:xfrm>
          <a:off x="0" y="612891"/>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Liikkuva koulu</a:t>
          </a:r>
          <a:endParaRPr lang="en-US" sz="1900" kern="1200" dirty="0"/>
        </a:p>
      </dsp:txBody>
      <dsp:txXfrm>
        <a:off x="22246" y="635137"/>
        <a:ext cx="6813508" cy="411223"/>
      </dsp:txXfrm>
    </dsp:sp>
    <dsp:sp modelId="{EE597D1B-5D40-41A2-9EE5-A2EFB4775247}">
      <dsp:nvSpPr>
        <dsp:cNvPr id="0" name=""/>
        <dsp:cNvSpPr/>
      </dsp:nvSpPr>
      <dsp:spPr>
        <a:xfrm>
          <a:off x="0" y="1123326"/>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Sisäliikuntavälkkä</a:t>
          </a:r>
          <a:endParaRPr lang="en-US" sz="1900" kern="1200" dirty="0"/>
        </a:p>
      </dsp:txBody>
      <dsp:txXfrm>
        <a:off x="22246" y="1145572"/>
        <a:ext cx="6813508" cy="411223"/>
      </dsp:txXfrm>
    </dsp:sp>
    <dsp:sp modelId="{85F5AD4C-D308-4ECA-B75D-CB54307F6971}">
      <dsp:nvSpPr>
        <dsp:cNvPr id="0" name=""/>
        <dsp:cNvSpPr/>
      </dsp:nvSpPr>
      <dsp:spPr>
        <a:xfrm>
          <a:off x="0" y="1633761"/>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Välkkäri-toiminta</a:t>
          </a:r>
          <a:endParaRPr lang="en-US" sz="1900" kern="1200" dirty="0"/>
        </a:p>
      </dsp:txBody>
      <dsp:txXfrm>
        <a:off x="22246" y="1656007"/>
        <a:ext cx="6813508" cy="411223"/>
      </dsp:txXfrm>
    </dsp:sp>
    <dsp:sp modelId="{3D070EED-474B-474D-926F-C941C09760C3}">
      <dsp:nvSpPr>
        <dsp:cNvPr id="0" name=""/>
        <dsp:cNvSpPr/>
      </dsp:nvSpPr>
      <dsp:spPr>
        <a:xfrm>
          <a:off x="0" y="2144196"/>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Lukuvälkkä</a:t>
          </a:r>
          <a:endParaRPr lang="en-US" sz="1900" kern="1200" dirty="0"/>
        </a:p>
      </dsp:txBody>
      <dsp:txXfrm>
        <a:off x="22246" y="2166442"/>
        <a:ext cx="6813508" cy="411223"/>
      </dsp:txXfrm>
    </dsp:sp>
    <dsp:sp modelId="{479F4AF9-0D22-4945-80C7-8F28A5D32125}">
      <dsp:nvSpPr>
        <dsp:cNvPr id="0" name=""/>
        <dsp:cNvSpPr/>
      </dsp:nvSpPr>
      <dsp:spPr>
        <a:xfrm>
          <a:off x="0" y="2654631"/>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Oppilastoimikunta</a:t>
          </a:r>
          <a:endParaRPr lang="en-US" sz="1900" kern="1200" dirty="0"/>
        </a:p>
      </dsp:txBody>
      <dsp:txXfrm>
        <a:off x="22246" y="2676877"/>
        <a:ext cx="6813508" cy="411223"/>
      </dsp:txXfrm>
    </dsp:sp>
    <dsp:sp modelId="{D102ECDF-7A87-4503-AB70-421CAEE3DC6A}">
      <dsp:nvSpPr>
        <dsp:cNvPr id="0" name=""/>
        <dsp:cNvSpPr/>
      </dsp:nvSpPr>
      <dsp:spPr>
        <a:xfrm>
          <a:off x="0" y="3165065"/>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Kummitoiminta</a:t>
          </a:r>
          <a:endParaRPr lang="en-US" sz="1900" kern="1200" dirty="0"/>
        </a:p>
      </dsp:txBody>
      <dsp:txXfrm>
        <a:off x="22246" y="3187311"/>
        <a:ext cx="6813508" cy="411223"/>
      </dsp:txXfrm>
    </dsp:sp>
    <dsp:sp modelId="{1767D73C-36FB-49D1-BEFE-634AEFA54E6B}">
      <dsp:nvSpPr>
        <dsp:cNvPr id="0" name=""/>
        <dsp:cNvSpPr/>
      </dsp:nvSpPr>
      <dsp:spPr>
        <a:xfrm>
          <a:off x="0" y="3675501"/>
          <a:ext cx="68580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i-FI" sz="1900" kern="1200" dirty="0"/>
            <a:t>Hyvinvointiviikko</a:t>
          </a:r>
          <a:endParaRPr lang="en-US" sz="1900" kern="1200" dirty="0"/>
        </a:p>
      </dsp:txBody>
      <dsp:txXfrm>
        <a:off x="22246" y="3697747"/>
        <a:ext cx="6813508" cy="4112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2ED90-8CEB-4A92-BA42-615991559A4B}">
      <dsp:nvSpPr>
        <dsp:cNvPr id="0" name=""/>
        <dsp:cNvSpPr/>
      </dsp:nvSpPr>
      <dsp:spPr>
        <a:xfrm>
          <a:off x="5822278" y="3815288"/>
          <a:ext cx="2771695" cy="179543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14300" lvl="1" indent="-114300" algn="l" defTabSz="533400" rtl="0">
            <a:lnSpc>
              <a:spcPct val="90000"/>
            </a:lnSpc>
            <a:spcBef>
              <a:spcPct val="0"/>
            </a:spcBef>
            <a:spcAft>
              <a:spcPct val="15000"/>
            </a:spcAft>
            <a:buChar char="•"/>
          </a:pPr>
          <a:r>
            <a:rPr lang="fi-FI" sz="1200" kern="1200" dirty="0">
              <a:latin typeface="Calibri Light" panose="020F0302020204030204"/>
            </a:rPr>
            <a:t> </a:t>
          </a:r>
          <a:r>
            <a:rPr lang="fi-FI" sz="1200" kern="1200" dirty="0"/>
            <a:t>Digiturvataidot</a:t>
          </a:r>
        </a:p>
      </dsp:txBody>
      <dsp:txXfrm>
        <a:off x="6693226" y="4303586"/>
        <a:ext cx="1861306" cy="1267692"/>
      </dsp:txXfrm>
    </dsp:sp>
    <dsp:sp modelId="{0EEB8DDC-F18B-4B8A-BC95-59C6118A6635}">
      <dsp:nvSpPr>
        <dsp:cNvPr id="0" name=""/>
        <dsp:cNvSpPr/>
      </dsp:nvSpPr>
      <dsp:spPr>
        <a:xfrm>
          <a:off x="1300038" y="3815288"/>
          <a:ext cx="2771695" cy="179543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14300" lvl="1" indent="-114300" algn="l" defTabSz="533400">
            <a:lnSpc>
              <a:spcPct val="90000"/>
            </a:lnSpc>
            <a:spcBef>
              <a:spcPct val="0"/>
            </a:spcBef>
            <a:spcAft>
              <a:spcPct val="15000"/>
            </a:spcAft>
            <a:buChar char="•"/>
          </a:pPr>
          <a:r>
            <a:rPr lang="fi-FI" sz="1200" kern="1200" dirty="0"/>
            <a:t>Arjen selviytymistaidot</a:t>
          </a:r>
        </a:p>
      </dsp:txBody>
      <dsp:txXfrm>
        <a:off x="1339478" y="4303586"/>
        <a:ext cx="1861306" cy="1267692"/>
      </dsp:txXfrm>
    </dsp:sp>
    <dsp:sp modelId="{AA409D09-14A3-4C00-8BC8-D1AE0F254AE1}">
      <dsp:nvSpPr>
        <dsp:cNvPr id="0" name=""/>
        <dsp:cNvSpPr/>
      </dsp:nvSpPr>
      <dsp:spPr>
        <a:xfrm>
          <a:off x="5822278" y="0"/>
          <a:ext cx="2771695" cy="179543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14300" lvl="1" indent="-114300" algn="l" defTabSz="533400">
            <a:lnSpc>
              <a:spcPct val="90000"/>
            </a:lnSpc>
            <a:spcBef>
              <a:spcPct val="0"/>
            </a:spcBef>
            <a:spcAft>
              <a:spcPct val="15000"/>
            </a:spcAft>
            <a:buChar char="•"/>
          </a:pPr>
          <a:r>
            <a:rPr lang="fi-FI" sz="1200" kern="1200" dirty="0"/>
            <a:t>Tunnetaidot ja läsnäolotaidot</a:t>
          </a:r>
        </a:p>
        <a:p>
          <a:pPr marL="114300" lvl="1" indent="-114300" algn="l" defTabSz="533400">
            <a:lnSpc>
              <a:spcPct val="90000"/>
            </a:lnSpc>
            <a:spcBef>
              <a:spcPct val="0"/>
            </a:spcBef>
            <a:spcAft>
              <a:spcPct val="15000"/>
            </a:spcAft>
            <a:buChar char="•"/>
          </a:pPr>
          <a:r>
            <a:rPr lang="fi-FI" sz="1200" kern="1200" dirty="0"/>
            <a:t>Turvan tunne / kiusaaminen</a:t>
          </a:r>
        </a:p>
      </dsp:txBody>
      <dsp:txXfrm>
        <a:off x="6693226" y="39440"/>
        <a:ext cx="1861306" cy="1267692"/>
      </dsp:txXfrm>
    </dsp:sp>
    <dsp:sp modelId="{7C14E309-E70D-43B7-8016-CD18174FE859}">
      <dsp:nvSpPr>
        <dsp:cNvPr id="0" name=""/>
        <dsp:cNvSpPr/>
      </dsp:nvSpPr>
      <dsp:spPr>
        <a:xfrm>
          <a:off x="1300038" y="0"/>
          <a:ext cx="2771695" cy="179543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14300" lvl="1" indent="-114300" algn="l" defTabSz="533400">
            <a:lnSpc>
              <a:spcPct val="90000"/>
            </a:lnSpc>
            <a:spcBef>
              <a:spcPct val="0"/>
            </a:spcBef>
            <a:spcAft>
              <a:spcPct val="15000"/>
            </a:spcAft>
            <a:buChar char="•"/>
          </a:pPr>
          <a:r>
            <a:rPr lang="fi-FI" sz="1200" kern="1200" dirty="0"/>
            <a:t>Ryhmäytyminen ja kaveritaidot</a:t>
          </a:r>
        </a:p>
        <a:p>
          <a:pPr marL="114300" lvl="1" indent="-114300" algn="l" defTabSz="533400">
            <a:lnSpc>
              <a:spcPct val="90000"/>
            </a:lnSpc>
            <a:spcBef>
              <a:spcPct val="0"/>
            </a:spcBef>
            <a:spcAft>
              <a:spcPct val="15000"/>
            </a:spcAft>
            <a:buChar char="•"/>
          </a:pPr>
          <a:r>
            <a:rPr lang="fi-FI" sz="1200" kern="1200" dirty="0"/>
            <a:t>Itsetuntemus ja vahvuudet</a:t>
          </a:r>
        </a:p>
        <a:p>
          <a:pPr marL="114300" lvl="1" indent="-114300" algn="l" defTabSz="533400">
            <a:lnSpc>
              <a:spcPct val="90000"/>
            </a:lnSpc>
            <a:spcBef>
              <a:spcPct val="0"/>
            </a:spcBef>
            <a:spcAft>
              <a:spcPct val="15000"/>
            </a:spcAft>
            <a:buChar char="•"/>
          </a:pPr>
          <a:endParaRPr lang="fi-FI" sz="1200" kern="1200"/>
        </a:p>
        <a:p>
          <a:pPr marL="114300" lvl="1" indent="-114300" algn="l" defTabSz="533400">
            <a:lnSpc>
              <a:spcPct val="90000"/>
            </a:lnSpc>
            <a:spcBef>
              <a:spcPct val="0"/>
            </a:spcBef>
            <a:spcAft>
              <a:spcPct val="15000"/>
            </a:spcAft>
            <a:buChar char="•"/>
          </a:pPr>
          <a:endParaRPr lang="fi-FI" sz="1200" kern="1200"/>
        </a:p>
      </dsp:txBody>
      <dsp:txXfrm>
        <a:off x="1339478" y="39440"/>
        <a:ext cx="1861306" cy="1267692"/>
      </dsp:txXfrm>
    </dsp:sp>
    <dsp:sp modelId="{97440D64-189F-42FD-BDC9-24E85E1BD53F}">
      <dsp:nvSpPr>
        <dsp:cNvPr id="0" name=""/>
        <dsp:cNvSpPr/>
      </dsp:nvSpPr>
      <dsp:spPr>
        <a:xfrm>
          <a:off x="2461457" y="319810"/>
          <a:ext cx="2429441" cy="242944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i-FI" sz="2500" kern="1200" dirty="0"/>
            <a:t>elo- ja syys- lokakuu</a:t>
          </a:r>
        </a:p>
      </dsp:txBody>
      <dsp:txXfrm>
        <a:off x="3173024" y="1031377"/>
        <a:ext cx="1717874" cy="1717874"/>
      </dsp:txXfrm>
    </dsp:sp>
    <dsp:sp modelId="{F61B350D-0677-4E2D-B73F-70FD5243DD0A}">
      <dsp:nvSpPr>
        <dsp:cNvPr id="0" name=""/>
        <dsp:cNvSpPr/>
      </dsp:nvSpPr>
      <dsp:spPr>
        <a:xfrm rot="5400000">
          <a:off x="5003113" y="319810"/>
          <a:ext cx="2429441" cy="242944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i-FI" sz="2500" kern="1200" dirty="0"/>
            <a:t>marras- ja joulukuu</a:t>
          </a:r>
        </a:p>
      </dsp:txBody>
      <dsp:txXfrm rot="-5400000">
        <a:off x="5003113" y="1031377"/>
        <a:ext cx="1717874" cy="1717874"/>
      </dsp:txXfrm>
    </dsp:sp>
    <dsp:sp modelId="{13DC7600-D38F-432D-AB3A-451A0E25BDBF}">
      <dsp:nvSpPr>
        <dsp:cNvPr id="0" name=""/>
        <dsp:cNvSpPr/>
      </dsp:nvSpPr>
      <dsp:spPr>
        <a:xfrm rot="10800000">
          <a:off x="5003113" y="2861466"/>
          <a:ext cx="2429441" cy="242944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rtl="0">
            <a:lnSpc>
              <a:spcPct val="90000"/>
            </a:lnSpc>
            <a:spcBef>
              <a:spcPct val="0"/>
            </a:spcBef>
            <a:spcAft>
              <a:spcPct val="35000"/>
            </a:spcAft>
            <a:buNone/>
          </a:pPr>
          <a:r>
            <a:rPr lang="fi-FI" sz="2500" kern="1200" dirty="0"/>
            <a:t>tammi-</a:t>
          </a:r>
          <a:r>
            <a:rPr lang="fi-FI" sz="2500" kern="1200" dirty="0">
              <a:latin typeface="Calibri Light" panose="020F0302020204030204"/>
            </a:rPr>
            <a:t> </a:t>
          </a:r>
          <a:r>
            <a:rPr lang="fi-FI" sz="2500" kern="1200" dirty="0"/>
            <a:t> helmi- ja</a:t>
          </a:r>
          <a:r>
            <a:rPr lang="fi-FI" sz="2500" kern="1200" dirty="0">
              <a:latin typeface="Calibri Light" panose="020F0302020204030204"/>
            </a:rPr>
            <a:t> </a:t>
          </a:r>
          <a:endParaRPr lang="fi-FI" sz="2500" kern="1200" dirty="0"/>
        </a:p>
        <a:p>
          <a:pPr marL="0" lvl="0" indent="0" algn="ctr" defTabSz="1111250">
            <a:lnSpc>
              <a:spcPct val="90000"/>
            </a:lnSpc>
            <a:spcBef>
              <a:spcPct val="0"/>
            </a:spcBef>
            <a:spcAft>
              <a:spcPct val="35000"/>
            </a:spcAft>
            <a:buNone/>
          </a:pPr>
          <a:r>
            <a:rPr lang="fi-FI" sz="2500" kern="1200" dirty="0"/>
            <a:t>maaliskuu</a:t>
          </a:r>
        </a:p>
      </dsp:txBody>
      <dsp:txXfrm rot="10800000">
        <a:off x="5003113" y="2861466"/>
        <a:ext cx="1717874" cy="1717874"/>
      </dsp:txXfrm>
    </dsp:sp>
    <dsp:sp modelId="{0E6EF27B-0DA8-455C-A907-CEF033AC6BAB}">
      <dsp:nvSpPr>
        <dsp:cNvPr id="0" name=""/>
        <dsp:cNvSpPr/>
      </dsp:nvSpPr>
      <dsp:spPr>
        <a:xfrm rot="16200000">
          <a:off x="2461457" y="2861466"/>
          <a:ext cx="2429441" cy="2429441"/>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fi-FI" sz="2500" kern="1200" dirty="0"/>
            <a:t>huhti-</a:t>
          </a:r>
        </a:p>
        <a:p>
          <a:pPr marL="0" lvl="0" indent="0" algn="ctr" defTabSz="1111250" rtl="0">
            <a:lnSpc>
              <a:spcPct val="90000"/>
            </a:lnSpc>
            <a:spcBef>
              <a:spcPct val="0"/>
            </a:spcBef>
            <a:spcAft>
              <a:spcPct val="35000"/>
            </a:spcAft>
            <a:buNone/>
          </a:pPr>
          <a:r>
            <a:rPr lang="fi-FI" sz="2500" kern="1200" dirty="0">
              <a:latin typeface="Calibri Light" panose="020F0302020204030204"/>
            </a:rPr>
            <a:t> </a:t>
          </a:r>
          <a:r>
            <a:rPr lang="fi-FI" sz="2500" kern="1200" dirty="0"/>
            <a:t>ja toukokuu</a:t>
          </a:r>
        </a:p>
      </dsp:txBody>
      <dsp:txXfrm rot="5400000">
        <a:off x="3173024" y="2861466"/>
        <a:ext cx="1717874" cy="1717874"/>
      </dsp:txXfrm>
    </dsp:sp>
    <dsp:sp modelId="{183200AD-C735-44A9-BF15-DAA2CA4651BB}">
      <dsp:nvSpPr>
        <dsp:cNvPr id="0" name=""/>
        <dsp:cNvSpPr/>
      </dsp:nvSpPr>
      <dsp:spPr>
        <a:xfrm>
          <a:off x="4527604" y="2300394"/>
          <a:ext cx="838802" cy="729393"/>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617687-1FE2-4EE5-B4FA-98BEBCE0E25D}">
      <dsp:nvSpPr>
        <dsp:cNvPr id="0" name=""/>
        <dsp:cNvSpPr/>
      </dsp:nvSpPr>
      <dsp:spPr>
        <a:xfrm rot="10800000">
          <a:off x="4527604" y="2580930"/>
          <a:ext cx="838802" cy="729393"/>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165DC31D-6BBA-1E40-9A7E-1FE0A421F3A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a:p>
        </p:txBody>
      </p:sp>
      <p:sp>
        <p:nvSpPr>
          <p:cNvPr id="3" name="Päivämäärän paikkamerkki 2">
            <a:extLst>
              <a:ext uri="{FF2B5EF4-FFF2-40B4-BE49-F238E27FC236}">
                <a16:creationId xmlns:a16="http://schemas.microsoft.com/office/drawing/2014/main" id="{D609E10C-1649-9148-9887-C4B5DF38CEE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53690CB-5816-4A41-B6D0-12D33AD7D999}" type="datetime1">
              <a:rPr lang="fi-FI" smtClean="0"/>
              <a:t>8.12.2023</a:t>
            </a:fld>
            <a:endParaRPr lang="fi-FI"/>
          </a:p>
        </p:txBody>
      </p:sp>
      <p:sp>
        <p:nvSpPr>
          <p:cNvPr id="4" name="Alatunnisteen paikkamerkki 3">
            <a:extLst>
              <a:ext uri="{FF2B5EF4-FFF2-40B4-BE49-F238E27FC236}">
                <a16:creationId xmlns:a16="http://schemas.microsoft.com/office/drawing/2014/main" id="{FE09E7DC-2FE3-FA48-929A-C3D3179E1EA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a:p>
        </p:txBody>
      </p:sp>
      <p:sp>
        <p:nvSpPr>
          <p:cNvPr id="5" name="Dian numeron paikkamerkki 4">
            <a:extLst>
              <a:ext uri="{FF2B5EF4-FFF2-40B4-BE49-F238E27FC236}">
                <a16:creationId xmlns:a16="http://schemas.microsoft.com/office/drawing/2014/main" id="{F1F40692-4B9B-A444-A85B-911AF05DE37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F0D8CC-6079-CB40-AF25-90B118481BE2}" type="slidenum">
              <a:rPr lang="fi-FI" smtClean="0"/>
              <a:t>‹#›</a:t>
            </a:fld>
            <a:endParaRPr lang="fi-FI"/>
          </a:p>
        </p:txBody>
      </p:sp>
    </p:spTree>
    <p:extLst>
      <p:ext uri="{BB962C8B-B14F-4D97-AF65-F5344CB8AC3E}">
        <p14:creationId xmlns:p14="http://schemas.microsoft.com/office/powerpoint/2010/main" val="39336163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noProof="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1E26B0-572A-4E99-8D97-7ED3A92B3A64}" type="datetime1">
              <a:rPr lang="fi-FI" smtClean="0"/>
              <a:pPr/>
              <a:t>8.12.2023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a:t>Muokkaa tekstin perustyylejä napsauttamalla</a:t>
            </a:r>
          </a:p>
          <a:p>
            <a:pPr lvl="1" rtl="0"/>
            <a:r>
              <a:rPr lang="fi-FI" noProof="0"/>
              <a:t>Toinen taso</a:t>
            </a:r>
          </a:p>
          <a:p>
            <a:pPr lvl="2" rtl="0"/>
            <a:r>
              <a:rPr lang="fi-FI" noProof="0"/>
              <a:t>Kolmas taso</a:t>
            </a:r>
          </a:p>
          <a:p>
            <a:pPr lvl="3" rtl="0"/>
            <a:r>
              <a:rPr lang="fi-FI" noProof="0"/>
              <a:t>Neljäs taso</a:t>
            </a:r>
          </a:p>
          <a:p>
            <a:pPr lvl="4" rtl="0"/>
            <a:r>
              <a:rPr lang="fi-FI" noProof="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noProof="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AC4BC9A-56BB-44A7-8CF5-84C4413460D0}" type="slidenum">
              <a:rPr lang="fi-FI" noProof="0" smtClean="0"/>
              <a:t>‹#›</a:t>
            </a:fld>
            <a:endParaRPr lang="fi-FI" noProof="0"/>
          </a:p>
        </p:txBody>
      </p:sp>
    </p:spTree>
    <p:extLst>
      <p:ext uri="{BB962C8B-B14F-4D97-AF65-F5344CB8AC3E}">
        <p14:creationId xmlns:p14="http://schemas.microsoft.com/office/powerpoint/2010/main" val="35180057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3</a:t>
            </a:fld>
            <a:endParaRPr lang="fi-FI"/>
          </a:p>
        </p:txBody>
      </p:sp>
    </p:spTree>
    <p:extLst>
      <p:ext uri="{BB962C8B-B14F-4D97-AF65-F5344CB8AC3E}">
        <p14:creationId xmlns:p14="http://schemas.microsoft.com/office/powerpoint/2010/main" val="8915503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13</a:t>
            </a:fld>
            <a:endParaRPr lang="fi-FI"/>
          </a:p>
        </p:txBody>
      </p:sp>
    </p:spTree>
    <p:extLst>
      <p:ext uri="{BB962C8B-B14F-4D97-AF65-F5344CB8AC3E}">
        <p14:creationId xmlns:p14="http://schemas.microsoft.com/office/powerpoint/2010/main" val="324504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14</a:t>
            </a:fld>
            <a:endParaRPr lang="fi-FI"/>
          </a:p>
        </p:txBody>
      </p:sp>
    </p:spTree>
    <p:extLst>
      <p:ext uri="{BB962C8B-B14F-4D97-AF65-F5344CB8AC3E}">
        <p14:creationId xmlns:p14="http://schemas.microsoft.com/office/powerpoint/2010/main" val="398183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15</a:t>
            </a:fld>
            <a:endParaRPr lang="fi-FI"/>
          </a:p>
        </p:txBody>
      </p:sp>
    </p:spTree>
    <p:extLst>
      <p:ext uri="{BB962C8B-B14F-4D97-AF65-F5344CB8AC3E}">
        <p14:creationId xmlns:p14="http://schemas.microsoft.com/office/powerpoint/2010/main" val="3050214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16</a:t>
            </a:fld>
            <a:endParaRPr lang="fi-FI"/>
          </a:p>
        </p:txBody>
      </p:sp>
    </p:spTree>
    <p:extLst>
      <p:ext uri="{BB962C8B-B14F-4D97-AF65-F5344CB8AC3E}">
        <p14:creationId xmlns:p14="http://schemas.microsoft.com/office/powerpoint/2010/main" val="1797107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4</a:t>
            </a:fld>
            <a:endParaRPr lang="fi-FI"/>
          </a:p>
        </p:txBody>
      </p:sp>
    </p:spTree>
    <p:extLst>
      <p:ext uri="{BB962C8B-B14F-4D97-AF65-F5344CB8AC3E}">
        <p14:creationId xmlns:p14="http://schemas.microsoft.com/office/powerpoint/2010/main" val="4275979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6</a:t>
            </a:fld>
            <a:endParaRPr lang="fi-FI"/>
          </a:p>
        </p:txBody>
      </p:sp>
    </p:spTree>
    <p:extLst>
      <p:ext uri="{BB962C8B-B14F-4D97-AF65-F5344CB8AC3E}">
        <p14:creationId xmlns:p14="http://schemas.microsoft.com/office/powerpoint/2010/main" val="2423319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7</a:t>
            </a:fld>
            <a:endParaRPr lang="fi-FI"/>
          </a:p>
        </p:txBody>
      </p:sp>
    </p:spTree>
    <p:extLst>
      <p:ext uri="{BB962C8B-B14F-4D97-AF65-F5344CB8AC3E}">
        <p14:creationId xmlns:p14="http://schemas.microsoft.com/office/powerpoint/2010/main" val="4231981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8</a:t>
            </a:fld>
            <a:endParaRPr lang="fi-FI"/>
          </a:p>
        </p:txBody>
      </p:sp>
    </p:spTree>
    <p:extLst>
      <p:ext uri="{BB962C8B-B14F-4D97-AF65-F5344CB8AC3E}">
        <p14:creationId xmlns:p14="http://schemas.microsoft.com/office/powerpoint/2010/main" val="945513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9</a:t>
            </a:fld>
            <a:endParaRPr lang="fi-FI"/>
          </a:p>
        </p:txBody>
      </p:sp>
    </p:spTree>
    <p:extLst>
      <p:ext uri="{BB962C8B-B14F-4D97-AF65-F5344CB8AC3E}">
        <p14:creationId xmlns:p14="http://schemas.microsoft.com/office/powerpoint/2010/main" val="3040228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10</a:t>
            </a:fld>
            <a:endParaRPr lang="fi-FI"/>
          </a:p>
        </p:txBody>
      </p:sp>
    </p:spTree>
    <p:extLst>
      <p:ext uri="{BB962C8B-B14F-4D97-AF65-F5344CB8AC3E}">
        <p14:creationId xmlns:p14="http://schemas.microsoft.com/office/powerpoint/2010/main" val="3866609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11</a:t>
            </a:fld>
            <a:endParaRPr lang="fi-FI"/>
          </a:p>
        </p:txBody>
      </p:sp>
    </p:spTree>
    <p:extLst>
      <p:ext uri="{BB962C8B-B14F-4D97-AF65-F5344CB8AC3E}">
        <p14:creationId xmlns:p14="http://schemas.microsoft.com/office/powerpoint/2010/main" val="18678643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rtlCol="0"/>
          <a:lstStyle/>
          <a:p>
            <a:pPr rtl="0"/>
            <a:endParaRPr lang="fi-FI"/>
          </a:p>
        </p:txBody>
      </p:sp>
      <p:sp>
        <p:nvSpPr>
          <p:cNvPr id="4" name="Dian numeron paikkamerkki 3"/>
          <p:cNvSpPr>
            <a:spLocks noGrp="1"/>
          </p:cNvSpPr>
          <p:nvPr>
            <p:ph type="sldNum" sz="quarter" idx="5"/>
          </p:nvPr>
        </p:nvSpPr>
        <p:spPr/>
        <p:txBody>
          <a:bodyPr rtlCol="0"/>
          <a:lstStyle/>
          <a:p>
            <a:pPr rtl="0"/>
            <a:fld id="{4AC4BC9A-56BB-44A7-8CF5-84C4413460D0}" type="slidenum">
              <a:rPr lang="fi-FI" smtClean="0"/>
              <a:t>12</a:t>
            </a:fld>
            <a:endParaRPr lang="fi-FI"/>
          </a:p>
        </p:txBody>
      </p:sp>
    </p:spTree>
    <p:extLst>
      <p:ext uri="{BB962C8B-B14F-4D97-AF65-F5344CB8AC3E}">
        <p14:creationId xmlns:p14="http://schemas.microsoft.com/office/powerpoint/2010/main" val="1846985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6C060B-1E35-470A-8856-760459DF9B7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4B0FE294-21EE-48D6-8FAC-68B0319535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61DE452B-E2F5-461B-B43C-1EDAEF9B8E4D}"/>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7C7CC2AC-6229-4EE5-A897-8B1DBB208BA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CC41BFE-3106-4250-8E22-BDD0E29F7E3D}"/>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2716598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231BCF-618B-4ED9-9F61-BCBC62878ACE}"/>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56475A76-767E-4EED-854C-43DBC28ACE79}"/>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D08A2C5-3B84-4FCD-BE31-8FCDCE49D3B1}"/>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E42F9AC4-BB46-4041-B487-B91FE9AD598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21B1D11-4D02-4D89-B917-07994582ACD7}"/>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379259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B5E5FF4-95AE-41DB-83CE-BF066F24ECA0}"/>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BDBA9A3-58CD-4160-9655-F48D56B372C5}"/>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77043D2-47BF-4CF1-B927-99ED4F8E3C87}"/>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6505257C-3075-44E7-B88A-3F2F7080211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65A8F31-AC4A-4349-A0C3-4278ED797AEA}"/>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1538185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Mukautettu asettelu">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C0E11DAB-71A2-44C9-B830-25E19DC5833C}"/>
              </a:ext>
            </a:extLst>
          </p:cNvPr>
          <p:cNvSpPr>
            <a:spLocks noGrp="1"/>
          </p:cNvSpPr>
          <p:nvPr>
            <p:ph type="title" hasCustomPrompt="1"/>
          </p:nvPr>
        </p:nvSpPr>
        <p:spPr>
          <a:xfrm>
            <a:off x="914400" y="914401"/>
            <a:ext cx="6400800" cy="685800"/>
          </a:xfrm>
        </p:spPr>
        <p:txBody>
          <a:bodyPr rtlCol="0">
            <a:noAutofit/>
          </a:bodyPr>
          <a:lstStyle>
            <a:lvl1pPr>
              <a:defRPr sz="4000">
                <a:solidFill>
                  <a:schemeClr val="tx1">
                    <a:lumMod val="75000"/>
                    <a:lumOff val="25000"/>
                  </a:schemeClr>
                </a:solidFill>
              </a:defRPr>
            </a:lvl1pPr>
          </a:lstStyle>
          <a:p>
            <a:pPr rtl="0"/>
            <a:r>
              <a:rPr lang="fi-FI" noProof="0"/>
              <a:t>Lisää otsikko</a:t>
            </a:r>
          </a:p>
        </p:txBody>
      </p:sp>
      <p:sp>
        <p:nvSpPr>
          <p:cNvPr id="10" name="Tekstin paikkamerkki 9">
            <a:extLst>
              <a:ext uri="{FF2B5EF4-FFF2-40B4-BE49-F238E27FC236}">
                <a16:creationId xmlns:a16="http://schemas.microsoft.com/office/drawing/2014/main" id="{5F9B5FD0-EA88-4EA1-89FF-A0346C36D9C6}"/>
              </a:ext>
            </a:extLst>
          </p:cNvPr>
          <p:cNvSpPr>
            <a:spLocks noGrp="1"/>
          </p:cNvSpPr>
          <p:nvPr>
            <p:ph type="body" sz="quarter" idx="11" hasCustomPrompt="1"/>
          </p:nvPr>
        </p:nvSpPr>
        <p:spPr>
          <a:xfrm>
            <a:off x="914400" y="2203704"/>
            <a:ext cx="6400800" cy="4206240"/>
          </a:xfrm>
        </p:spPr>
        <p:txBody>
          <a:bodyPr rtlCol="0">
            <a:normAutofit/>
          </a:bodyPr>
          <a:lstStyle>
            <a:lvl1pPr>
              <a:defRPr sz="1800">
                <a:solidFill>
                  <a:schemeClr val="tx1">
                    <a:lumMod val="75000"/>
                    <a:lumOff val="25000"/>
                  </a:schemeClr>
                </a:solidFill>
              </a:defRPr>
            </a:lvl1pPr>
          </a:lstStyle>
          <a:p>
            <a:pPr lvl="0" rtl="0"/>
            <a:r>
              <a:rPr lang="fi-FI" noProof="0"/>
              <a:t>Muokkaa perustekstiä napsauttamalla</a:t>
            </a:r>
          </a:p>
        </p:txBody>
      </p:sp>
    </p:spTree>
    <p:extLst>
      <p:ext uri="{BB962C8B-B14F-4D97-AF65-F5344CB8AC3E}">
        <p14:creationId xmlns:p14="http://schemas.microsoft.com/office/powerpoint/2010/main" val="797356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Mukautettu asettelu">
    <p:bg>
      <p:bgPr>
        <a:solidFill>
          <a:schemeClr val="accent4"/>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90ADDF-D82C-4780-9143-87E5F529D813}"/>
              </a:ext>
            </a:extLst>
          </p:cNvPr>
          <p:cNvSpPr>
            <a:spLocks noGrp="1"/>
          </p:cNvSpPr>
          <p:nvPr>
            <p:ph type="title" hasCustomPrompt="1"/>
          </p:nvPr>
        </p:nvSpPr>
        <p:spPr>
          <a:xfrm>
            <a:off x="2898648" y="813816"/>
            <a:ext cx="6400800" cy="640080"/>
          </a:xfrm>
        </p:spPr>
        <p:txBody>
          <a:bodyPr rtlCol="0"/>
          <a:lstStyle>
            <a:lvl1pPr algn="ctr">
              <a:defRPr sz="2400">
                <a:solidFill>
                  <a:schemeClr val="bg1"/>
                </a:solidFill>
              </a:defRPr>
            </a:lvl1pPr>
          </a:lstStyle>
          <a:p>
            <a:pPr rtl="0"/>
            <a:r>
              <a:rPr lang="fi-FI" noProof="0"/>
              <a:t>Lisää teksti</a:t>
            </a:r>
          </a:p>
        </p:txBody>
      </p:sp>
      <p:sp>
        <p:nvSpPr>
          <p:cNvPr id="6" name="Tekstin paikkamerkki 5">
            <a:extLst>
              <a:ext uri="{FF2B5EF4-FFF2-40B4-BE49-F238E27FC236}">
                <a16:creationId xmlns:a16="http://schemas.microsoft.com/office/drawing/2014/main" id="{D12B550A-AB53-4D15-A89E-6EEBB5151B92}"/>
              </a:ext>
            </a:extLst>
          </p:cNvPr>
          <p:cNvSpPr>
            <a:spLocks noGrp="1"/>
          </p:cNvSpPr>
          <p:nvPr>
            <p:ph type="body" sz="quarter" idx="10" hasCustomPrompt="1"/>
          </p:nvPr>
        </p:nvSpPr>
        <p:spPr>
          <a:xfrm>
            <a:off x="2441448" y="1655064"/>
            <a:ext cx="7315200" cy="1143000"/>
          </a:xfrm>
        </p:spPr>
        <p:txBody>
          <a:bodyPr rtlCol="0"/>
          <a:lstStyle>
            <a:lvl1pPr algn="ctr">
              <a:defRPr sz="8000">
                <a:solidFill>
                  <a:schemeClr val="bg1"/>
                </a:solidFill>
                <a:latin typeface="+mj-lt"/>
              </a:defRPr>
            </a:lvl1pPr>
          </a:lstStyle>
          <a:p>
            <a:pPr lvl="0" rtl="0"/>
            <a:r>
              <a:rPr lang="fi-FI" noProof="0"/>
              <a:t>Lisää teksti</a:t>
            </a:r>
          </a:p>
        </p:txBody>
      </p:sp>
      <p:sp>
        <p:nvSpPr>
          <p:cNvPr id="8" name="Tekstin paikkamerkki 7">
            <a:extLst>
              <a:ext uri="{FF2B5EF4-FFF2-40B4-BE49-F238E27FC236}">
                <a16:creationId xmlns:a16="http://schemas.microsoft.com/office/drawing/2014/main" id="{7CDE1EB1-91FE-4CB8-81BD-5BBBFC22C672}"/>
              </a:ext>
            </a:extLst>
          </p:cNvPr>
          <p:cNvSpPr>
            <a:spLocks noGrp="1"/>
          </p:cNvSpPr>
          <p:nvPr>
            <p:ph type="body" sz="quarter" idx="11" hasCustomPrompt="1"/>
          </p:nvPr>
        </p:nvSpPr>
        <p:spPr>
          <a:xfrm>
            <a:off x="2898648" y="3027707"/>
            <a:ext cx="6858000" cy="640080"/>
          </a:xfrm>
        </p:spPr>
        <p:txBody>
          <a:bodyPr rtlCol="0"/>
          <a:lstStyle>
            <a:lvl1pPr algn="ctr">
              <a:defRPr sz="2400">
                <a:solidFill>
                  <a:schemeClr val="bg1"/>
                </a:solidFill>
                <a:latin typeface="+mj-lt"/>
              </a:defRPr>
            </a:lvl1pPr>
          </a:lstStyle>
          <a:p>
            <a:pPr lvl="0" rtl="0"/>
            <a:r>
              <a:rPr lang="fi-FI" noProof="0"/>
              <a:t>Lisää teksti</a:t>
            </a:r>
          </a:p>
        </p:txBody>
      </p:sp>
    </p:spTree>
    <p:extLst>
      <p:ext uri="{BB962C8B-B14F-4D97-AF65-F5344CB8AC3E}">
        <p14:creationId xmlns:p14="http://schemas.microsoft.com/office/powerpoint/2010/main" val="3186112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Mukautettu asettelu">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FEE24C-B229-452F-B387-BA3429761CA7}"/>
              </a:ext>
            </a:extLst>
          </p:cNvPr>
          <p:cNvSpPr>
            <a:spLocks noGrp="1"/>
          </p:cNvSpPr>
          <p:nvPr>
            <p:ph type="title" hasCustomPrompt="1"/>
          </p:nvPr>
        </p:nvSpPr>
        <p:spPr>
          <a:xfrm>
            <a:off x="4389119" y="946653"/>
            <a:ext cx="6857999" cy="653547"/>
          </a:xfrm>
        </p:spPr>
        <p:txBody>
          <a:bodyPr rtlCol="0">
            <a:normAutofit/>
          </a:bodyPr>
          <a:lstStyle>
            <a:lvl1pPr>
              <a:defRPr sz="4000">
                <a:solidFill>
                  <a:schemeClr val="tx1">
                    <a:lumMod val="75000"/>
                    <a:lumOff val="25000"/>
                  </a:schemeClr>
                </a:solidFill>
              </a:defRPr>
            </a:lvl1pPr>
          </a:lstStyle>
          <a:p>
            <a:pPr rtl="0"/>
            <a:r>
              <a:rPr lang="fi-FI" noProof="0"/>
              <a:t>Lisää otsikko</a:t>
            </a:r>
          </a:p>
        </p:txBody>
      </p:sp>
      <p:sp>
        <p:nvSpPr>
          <p:cNvPr id="7" name="Tekstin paikkamerkki 6">
            <a:extLst>
              <a:ext uri="{FF2B5EF4-FFF2-40B4-BE49-F238E27FC236}">
                <a16:creationId xmlns:a16="http://schemas.microsoft.com/office/drawing/2014/main" id="{DFCEFA7B-7934-4EAA-8C20-7D9B03B9E5A3}"/>
              </a:ext>
            </a:extLst>
          </p:cNvPr>
          <p:cNvSpPr>
            <a:spLocks noGrp="1"/>
          </p:cNvSpPr>
          <p:nvPr>
            <p:ph type="body" sz="quarter" idx="11" hasCustomPrompt="1"/>
          </p:nvPr>
        </p:nvSpPr>
        <p:spPr>
          <a:xfrm>
            <a:off x="4389120" y="1981933"/>
            <a:ext cx="6858000" cy="4233672"/>
          </a:xfrm>
        </p:spPr>
        <p:txBody>
          <a:bodyPr rtlCol="0">
            <a:normAutofit/>
          </a:bodyPr>
          <a:lstStyle>
            <a:lvl1pPr>
              <a:defRPr sz="1800">
                <a:solidFill>
                  <a:schemeClr val="tx1">
                    <a:lumMod val="75000"/>
                    <a:lumOff val="25000"/>
                  </a:schemeClr>
                </a:solidFill>
              </a:defRPr>
            </a:lvl1pPr>
          </a:lstStyle>
          <a:p>
            <a:pPr lvl="0" rtl="0"/>
            <a:r>
              <a:rPr lang="fi-FI" noProof="0"/>
              <a:t>Lisää teksti</a:t>
            </a:r>
          </a:p>
        </p:txBody>
      </p:sp>
    </p:spTree>
    <p:extLst>
      <p:ext uri="{BB962C8B-B14F-4D97-AF65-F5344CB8AC3E}">
        <p14:creationId xmlns:p14="http://schemas.microsoft.com/office/powerpoint/2010/main" val="2801737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Mukautettu asettelu">
    <p:bg>
      <p:bgPr>
        <a:solidFill>
          <a:schemeClr val="accent1">
            <a:lumMod val="75000"/>
          </a:schemeClr>
        </a:solidFill>
        <a:effectLst/>
      </p:bgPr>
    </p:bg>
    <p:spTree>
      <p:nvGrpSpPr>
        <p:cNvPr id="1" name=""/>
        <p:cNvGrpSpPr/>
        <p:nvPr/>
      </p:nvGrpSpPr>
      <p:grpSpPr>
        <a:xfrm>
          <a:off x="0" y="0"/>
          <a:ext cx="0" cy="0"/>
          <a:chOff x="0" y="0"/>
          <a:chExt cx="0" cy="0"/>
        </a:xfrm>
      </p:grpSpPr>
      <p:sp>
        <p:nvSpPr>
          <p:cNvPr id="4" name="Otsikko 2">
            <a:extLst>
              <a:ext uri="{FF2B5EF4-FFF2-40B4-BE49-F238E27FC236}">
                <a16:creationId xmlns:a16="http://schemas.microsoft.com/office/drawing/2014/main" id="{5106A418-68CC-4D3D-9032-696498842FBD}"/>
              </a:ext>
            </a:extLst>
          </p:cNvPr>
          <p:cNvSpPr>
            <a:spLocks noGrp="1"/>
          </p:cNvSpPr>
          <p:nvPr>
            <p:ph type="title" hasCustomPrompt="1"/>
          </p:nvPr>
        </p:nvSpPr>
        <p:spPr>
          <a:xfrm>
            <a:off x="914400" y="914401"/>
            <a:ext cx="6400800" cy="685800"/>
          </a:xfrm>
        </p:spPr>
        <p:txBody>
          <a:bodyPr rtlCol="0">
            <a:noAutofit/>
          </a:bodyPr>
          <a:lstStyle>
            <a:lvl1pPr>
              <a:defRPr sz="4000">
                <a:solidFill>
                  <a:schemeClr val="bg1"/>
                </a:solidFill>
              </a:defRPr>
            </a:lvl1pPr>
          </a:lstStyle>
          <a:p>
            <a:pPr rtl="0"/>
            <a:r>
              <a:rPr lang="fi-FI" noProof="0"/>
              <a:t>Lisää otsikko</a:t>
            </a:r>
          </a:p>
        </p:txBody>
      </p:sp>
      <p:sp>
        <p:nvSpPr>
          <p:cNvPr id="7" name="Tekstin paikkamerkki 6">
            <a:extLst>
              <a:ext uri="{FF2B5EF4-FFF2-40B4-BE49-F238E27FC236}">
                <a16:creationId xmlns:a16="http://schemas.microsoft.com/office/drawing/2014/main" id="{9E93C440-01C8-4E08-A98E-D76F10D08BF4}"/>
              </a:ext>
            </a:extLst>
          </p:cNvPr>
          <p:cNvSpPr>
            <a:spLocks noGrp="1"/>
          </p:cNvSpPr>
          <p:nvPr>
            <p:ph type="body" sz="quarter" idx="11" hasCustomPrompt="1"/>
          </p:nvPr>
        </p:nvSpPr>
        <p:spPr>
          <a:xfrm>
            <a:off x="914400" y="1913064"/>
            <a:ext cx="6858001" cy="4279392"/>
          </a:xfrm>
        </p:spPr>
        <p:txBody>
          <a:bodyPr rtlCol="0">
            <a:normAutofit/>
          </a:bodyPr>
          <a:lstStyle>
            <a:lvl1pPr>
              <a:defRPr sz="1800">
                <a:solidFill>
                  <a:schemeClr val="bg1"/>
                </a:solidFill>
              </a:defRPr>
            </a:lvl1pPr>
          </a:lstStyle>
          <a:p>
            <a:pPr lvl="0" rtl="0"/>
            <a:r>
              <a:rPr lang="fi-FI" noProof="0"/>
              <a:t>Lisää teksti</a:t>
            </a:r>
          </a:p>
        </p:txBody>
      </p:sp>
    </p:spTree>
    <p:extLst>
      <p:ext uri="{BB962C8B-B14F-4D97-AF65-F5344CB8AC3E}">
        <p14:creationId xmlns:p14="http://schemas.microsoft.com/office/powerpoint/2010/main" val="560476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72462-75C0-4454-B12A-C889EE0CA5F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3754349-4068-4686-A95D-D63F3C83225F}"/>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D5F79CC-5605-4B0C-8E7A-D7599A3C6BE0}"/>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E73FE6F0-0BEB-4E87-93CC-33DCB3A1A0E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7ED3F3D-9F9B-48A6-8FB8-445E462D593F}"/>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73798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AEA6E9-9AF6-47E1-A82A-602E9F73FB9C}"/>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DF4529C7-6E3A-44FD-A6DA-8F6611B6AE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4BC57380-E399-4F4E-BF60-128BE9B90FF9}"/>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B8C80F09-C2B2-4582-A486-26C60880762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D54DCC7-A0BA-4C12-9B41-EB7456449F9D}"/>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1073186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0DF6BF-D1B3-4EED-BD8D-6066B9A70CB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23EB847-EE9A-4D98-BE2E-A65DC583F8E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A7110A30-33E2-4A9A-A34A-DC3224190472}"/>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E12CA49E-3A4D-4768-9EF9-43787C1E0CD0}"/>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6" name="Alatunnisteen paikkamerkki 5">
            <a:extLst>
              <a:ext uri="{FF2B5EF4-FFF2-40B4-BE49-F238E27FC236}">
                <a16:creationId xmlns:a16="http://schemas.microsoft.com/office/drawing/2014/main" id="{35F3C2D9-594C-49CE-8672-12627CB6E76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E387B52-9BB7-4BB9-B550-5D15C3D31901}"/>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207484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E260E88-BC14-40C4-BB1C-61268C43C0F6}"/>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CE960454-C01B-49AA-A31A-D80335A64A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A8C24244-49E4-47B4-9339-5E20E9E0183B}"/>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9A64479-6B70-4332-AA8B-3677B820D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B9A01CBE-0E28-4C60-9E7D-E59D92B363F4}"/>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00592501-1A51-44D5-8B69-97D302F49975}"/>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8" name="Alatunnisteen paikkamerkki 7">
            <a:extLst>
              <a:ext uri="{FF2B5EF4-FFF2-40B4-BE49-F238E27FC236}">
                <a16:creationId xmlns:a16="http://schemas.microsoft.com/office/drawing/2014/main" id="{C61CFD1B-626C-45CB-8CF8-8AF00AF1D752}"/>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5DB30F85-9B66-4ECD-905D-327BAF00AC44}"/>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194785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B06643-E24A-4AE1-98C6-D371B06736E3}"/>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2C804BB-39AA-4F2C-A9D2-AB222418BBA6}"/>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4" name="Alatunnisteen paikkamerkki 3">
            <a:extLst>
              <a:ext uri="{FF2B5EF4-FFF2-40B4-BE49-F238E27FC236}">
                <a16:creationId xmlns:a16="http://schemas.microsoft.com/office/drawing/2014/main" id="{4203FCC4-9EA6-4B51-A815-3311E59572D1}"/>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198520B-3782-45DD-8B35-B58E03E5F534}"/>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2902549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6DDC0E4D-15C7-4381-865E-5E434DF2C72E}"/>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3" name="Alatunnisteen paikkamerkki 2">
            <a:extLst>
              <a:ext uri="{FF2B5EF4-FFF2-40B4-BE49-F238E27FC236}">
                <a16:creationId xmlns:a16="http://schemas.microsoft.com/office/drawing/2014/main" id="{4CCADCC6-1C51-41C7-9D45-8448A23D8537}"/>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4C95F24A-76C1-4C00-802A-11FA30758CB3}"/>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322049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55F8F0F-29A4-405D-937F-BBAAE4C404C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E56E53D5-6644-48C8-9580-E78F96E13D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B7957FCF-CCB4-47B3-B2D8-4A3D05A91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95A115E-8217-49D0-987A-49DC16EDDDBD}"/>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6" name="Alatunnisteen paikkamerkki 5">
            <a:extLst>
              <a:ext uri="{FF2B5EF4-FFF2-40B4-BE49-F238E27FC236}">
                <a16:creationId xmlns:a16="http://schemas.microsoft.com/office/drawing/2014/main" id="{5AB15F21-9FDE-46B9-9054-3219899E223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63F7CD7-2739-44A2-909C-382B667A3E33}"/>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96046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39CC81-9E74-430B-B53C-C74EB67A552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1B58742E-E1A5-4D9F-A58B-16ECFEAC6F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987B31AC-9EC1-4F3D-B4B1-7E82FB364C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DDC5D8A-183B-4584-8EC2-FF7673A74C63}"/>
              </a:ext>
            </a:extLst>
          </p:cNvPr>
          <p:cNvSpPr>
            <a:spLocks noGrp="1"/>
          </p:cNvSpPr>
          <p:nvPr>
            <p:ph type="dt" sz="half" idx="10"/>
          </p:nvPr>
        </p:nvSpPr>
        <p:spPr/>
        <p:txBody>
          <a:bodyPr/>
          <a:lstStyle/>
          <a:p>
            <a:fld id="{FEBE761B-517B-46FE-A1B1-00F2E9A3E926}" type="datetimeFigureOut">
              <a:rPr lang="fi-FI" smtClean="0"/>
              <a:t>8.12.2023</a:t>
            </a:fld>
            <a:endParaRPr lang="fi-FI"/>
          </a:p>
        </p:txBody>
      </p:sp>
      <p:sp>
        <p:nvSpPr>
          <p:cNvPr id="6" name="Alatunnisteen paikkamerkki 5">
            <a:extLst>
              <a:ext uri="{FF2B5EF4-FFF2-40B4-BE49-F238E27FC236}">
                <a16:creationId xmlns:a16="http://schemas.microsoft.com/office/drawing/2014/main" id="{E4111FE6-ABA8-422F-A160-1CBAAC94B8F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1B82AAC-E518-4EDB-9BEA-DC7F4AE6FCAA}"/>
              </a:ext>
            </a:extLst>
          </p:cNvPr>
          <p:cNvSpPr>
            <a:spLocks noGrp="1"/>
          </p:cNvSpPr>
          <p:nvPr>
            <p:ph type="sldNum" sz="quarter" idx="12"/>
          </p:nvPr>
        </p:nvSpPr>
        <p:spPr/>
        <p:txBody>
          <a:bodyPr/>
          <a:lstStyle/>
          <a:p>
            <a:fld id="{8A10F086-42E1-449E-9BE7-6A3749490243}" type="slidenum">
              <a:rPr lang="fi-FI" smtClean="0"/>
              <a:t>‹#›</a:t>
            </a:fld>
            <a:endParaRPr lang="fi-FI"/>
          </a:p>
        </p:txBody>
      </p:sp>
    </p:spTree>
    <p:extLst>
      <p:ext uri="{BB962C8B-B14F-4D97-AF65-F5344CB8AC3E}">
        <p14:creationId xmlns:p14="http://schemas.microsoft.com/office/powerpoint/2010/main" val="2898192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AEDE58E-835F-4056-B1F7-AFAC576AAC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AF77EAA7-5A69-4F08-BE7C-F252D08EEC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AF85125-583F-48A4-9F37-CDACBC8B6B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E761B-517B-46FE-A1B1-00F2E9A3E926}" type="datetimeFigureOut">
              <a:rPr lang="fi-FI" smtClean="0"/>
              <a:t>8.12.2023</a:t>
            </a:fld>
            <a:endParaRPr lang="fi-FI"/>
          </a:p>
        </p:txBody>
      </p:sp>
      <p:sp>
        <p:nvSpPr>
          <p:cNvPr id="5" name="Alatunnisteen paikkamerkki 4">
            <a:extLst>
              <a:ext uri="{FF2B5EF4-FFF2-40B4-BE49-F238E27FC236}">
                <a16:creationId xmlns:a16="http://schemas.microsoft.com/office/drawing/2014/main" id="{1562D83C-ED36-4978-99D4-5A6C4A83F1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3B1CB468-E9C3-47E1-9956-907AC4E727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0F086-42E1-449E-9BE7-6A3749490243}" type="slidenum">
              <a:rPr lang="fi-FI" smtClean="0"/>
              <a:t>‹#›</a:t>
            </a:fld>
            <a:endParaRPr lang="fi-FI"/>
          </a:p>
        </p:txBody>
      </p:sp>
    </p:spTree>
    <p:extLst>
      <p:ext uri="{BB962C8B-B14F-4D97-AF65-F5344CB8AC3E}">
        <p14:creationId xmlns:p14="http://schemas.microsoft.com/office/powerpoint/2010/main" val="3298407511"/>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4"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6" userDrawn="1">
          <p15:clr>
            <a:srgbClr val="F26B43"/>
          </p15:clr>
        </p15:guide>
        <p15:guide id="2" pos="576" userDrawn="1">
          <p15:clr>
            <a:srgbClr val="F26B43"/>
          </p15:clr>
        </p15:guide>
        <p15:guide id="3" pos="7104" userDrawn="1">
          <p15:clr>
            <a:srgbClr val="F26B43"/>
          </p15:clr>
        </p15:guide>
        <p15:guide id="4" orient="horz" pos="3744" userDrawn="1">
          <p15:clr>
            <a:srgbClr val="F26B43"/>
          </p15:clr>
        </p15:guide>
        <p15:guide id="5" pos="2760" userDrawn="1">
          <p15:clr>
            <a:srgbClr val="F26B43"/>
          </p15:clr>
        </p15:guide>
        <p15:guide id="6" pos="4944" userDrawn="1">
          <p15:clr>
            <a:srgbClr val="F26B43"/>
          </p15:clr>
        </p15:guide>
        <p15:guide id="7" orient="horz" pos="403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sv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hyperlink" Target="https://www.rovaniemi.fi/loader.aspx?id=22f675c8-f199-48ee-94a4-80cc0d619be4"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2.sv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lapsenoikeudet.fi/wp-content/uploads/2021/09/Lapsen-oikeuksien-viikko-2022-TS4-3-6-turvataidot-1.pdf" TargetMode="External"/><Relationship Id="rId2" Type="http://schemas.openxmlformats.org/officeDocument/2006/relationships/notesSlide" Target="../notesSlides/notesSlide11.xml"/><Relationship Id="rId1" Type="http://schemas.openxmlformats.org/officeDocument/2006/relationships/slideLayout" Target="../slideLayouts/slideLayout14.xml"/><Relationship Id="rId6" Type="http://schemas.openxmlformats.org/officeDocument/2006/relationships/hyperlink" Target="https://www.lapsenoikeudet.fi/kampanja/lapsenoikeuksienviikko/kouluille/1-2-luokka/askartelua-ja-pohtimista-oman-luokan-digiturvallisuussaannot/" TargetMode="External"/><Relationship Id="rId5" Type="http://schemas.openxmlformats.org/officeDocument/2006/relationships/hyperlink" Target="https://www.lapsenoikeudet.fi/wp-content/uploads/2020/09/Lapsen-oikeuksien-viikko-2022-TS2-alkuopetus-1.pdf" TargetMode="External"/><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16.xml.rels><?xml version="1.0" encoding="UTF-8" standalone="yes"?>
<Relationships xmlns="http://schemas.openxmlformats.org/package/2006/relationships"><Relationship Id="rId3" Type="http://schemas.openxmlformats.org/officeDocument/2006/relationships/hyperlink" Target="https://www.rovaniemi.fi/loader.aspx?id=22f675c8-f199-48ee-94a4-80cc0d619be4" TargetMode="External"/><Relationship Id="rId2" Type="http://schemas.openxmlformats.org/officeDocument/2006/relationships/notesSlide" Target="../notesSlides/notesSlide13.xml"/><Relationship Id="rId1" Type="http://schemas.openxmlformats.org/officeDocument/2006/relationships/slideLayout" Target="../slideLayouts/slideLayout14.xml"/><Relationship Id="rId5" Type="http://schemas.openxmlformats.org/officeDocument/2006/relationships/image" Target="../media/image2.sv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hyperlink" Target="https://www.rovaniemi.fi/loader.aspx?id=22f675c8-f199-48ee-94a4-80cc0d619be4"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image" Target="../media/image2.sv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EE3550-0A4B-9298-9C0A-6AB88A9EF298}"/>
              </a:ext>
            </a:extLst>
          </p:cNvPr>
          <p:cNvSpPr>
            <a:spLocks noGrp="1"/>
          </p:cNvSpPr>
          <p:nvPr>
            <p:ph type="title"/>
          </p:nvPr>
        </p:nvSpPr>
        <p:spPr/>
        <p:txBody>
          <a:bodyPr/>
          <a:lstStyle/>
          <a:p>
            <a:r>
              <a:rPr lang="fi-FI" dirty="0">
                <a:cs typeface="Calibri Light"/>
              </a:rPr>
              <a:t>Hyvinvointi Myllyojan koulussa</a:t>
            </a:r>
            <a:endParaRPr lang="fi-FI" dirty="0"/>
          </a:p>
        </p:txBody>
      </p:sp>
      <p:sp>
        <p:nvSpPr>
          <p:cNvPr id="5" name="Soikio 6">
            <a:extLst>
              <a:ext uri="{FF2B5EF4-FFF2-40B4-BE49-F238E27FC236}">
                <a16:creationId xmlns:a16="http://schemas.microsoft.com/office/drawing/2014/main" id="{736DAC3A-1FD4-FECF-075A-4EE674F612AE}"/>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7" name="Grafiikka 8" descr="Kuva viivotinhahmosta ">
            <a:extLst>
              <a:ext uri="{FF2B5EF4-FFF2-40B4-BE49-F238E27FC236}">
                <a16:creationId xmlns:a16="http://schemas.microsoft.com/office/drawing/2014/main" id="{A7CBF020-E7AA-330B-F55C-4BD25583575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423556" flipH="1">
            <a:off x="900791" y="3052708"/>
            <a:ext cx="3041146" cy="964260"/>
          </a:xfrm>
          <a:prstGeom prst="rect">
            <a:avLst/>
          </a:prstGeom>
        </p:spPr>
      </p:pic>
      <p:graphicFrame>
        <p:nvGraphicFramePr>
          <p:cNvPr id="9" name="Tekstin paikkamerkki 2">
            <a:extLst>
              <a:ext uri="{FF2B5EF4-FFF2-40B4-BE49-F238E27FC236}">
                <a16:creationId xmlns:a16="http://schemas.microsoft.com/office/drawing/2014/main" id="{87EFFB25-6C52-064B-77BF-EDB4C76739AF}"/>
              </a:ext>
            </a:extLst>
          </p:cNvPr>
          <p:cNvGraphicFramePr/>
          <p:nvPr/>
        </p:nvGraphicFramePr>
        <p:xfrm>
          <a:off x="4389120" y="1981933"/>
          <a:ext cx="6858000" cy="42336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28165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291590"/>
            <a:ext cx="7108657" cy="385191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349585" y="-55776"/>
            <a:ext cx="6777990" cy="6546641"/>
          </a:xfrm>
        </p:spPr>
        <p:txBody>
          <a:bodyPr rtlCol="0">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sz="3200"/>
          </a:p>
          <a:p>
            <a:pPr marL="0" indent="0">
              <a:buNone/>
            </a:pPr>
            <a:r>
              <a:rPr lang="fi-FI" sz="3200" b="1">
                <a:latin typeface="Comic Sans MS" panose="030F0702030302020204" pitchFamily="66" charset="0"/>
              </a:rPr>
              <a:t>Marraskuu:</a:t>
            </a:r>
          </a:p>
          <a:p>
            <a:pPr marL="0" indent="0" algn="l">
              <a:buNone/>
            </a:pPr>
            <a:r>
              <a:rPr lang="fi-FI" sz="3200" i="0">
                <a:solidFill>
                  <a:srgbClr val="000000"/>
                </a:solidFill>
                <a:effectLst/>
                <a:latin typeface="Comic Sans MS" panose="030F0702030302020204" pitchFamily="66" charset="0"/>
              </a:rPr>
              <a:t>1.lk Riidat ja anteeksi pyytäminen</a:t>
            </a:r>
          </a:p>
          <a:p>
            <a:pPr marL="0" indent="0" algn="l">
              <a:buNone/>
            </a:pPr>
            <a:r>
              <a:rPr lang="fi-FI" sz="3200" i="0">
                <a:solidFill>
                  <a:srgbClr val="000000"/>
                </a:solidFill>
                <a:effectLst/>
                <a:latin typeface="Comic Sans MS" panose="030F0702030302020204" pitchFamily="66" charset="0"/>
              </a:rPr>
              <a:t>2.lk Lopeta kiusaaminen</a:t>
            </a:r>
          </a:p>
          <a:p>
            <a:pPr marL="0" indent="0" algn="l">
              <a:buNone/>
            </a:pPr>
            <a:r>
              <a:rPr lang="fi-FI" sz="3200" i="0">
                <a:solidFill>
                  <a:srgbClr val="000000"/>
                </a:solidFill>
                <a:effectLst/>
                <a:latin typeface="Comic Sans MS" panose="030F0702030302020204" pitchFamily="66" charset="0"/>
              </a:rPr>
              <a:t>3.lk Tunnista kiusaaminen</a:t>
            </a:r>
          </a:p>
          <a:p>
            <a:pPr marL="0" indent="0" algn="l">
              <a:buNone/>
            </a:pPr>
            <a:r>
              <a:rPr lang="fi-FI" sz="3200" i="0">
                <a:solidFill>
                  <a:srgbClr val="000000"/>
                </a:solidFill>
                <a:effectLst/>
                <a:latin typeface="Comic Sans MS" panose="030F0702030302020204" pitchFamily="66" charset="0"/>
              </a:rPr>
              <a:t>5.lk Empatia ja myötätunto</a:t>
            </a:r>
          </a:p>
          <a:p>
            <a:pPr marL="0" indent="0" algn="l">
              <a:buNone/>
            </a:pPr>
            <a:r>
              <a:rPr lang="fi-FI" sz="3200" i="0">
                <a:solidFill>
                  <a:srgbClr val="000000"/>
                </a:solidFill>
                <a:effectLst/>
                <a:latin typeface="Comic Sans MS" panose="030F0702030302020204" pitchFamily="66" charset="0"/>
              </a:rPr>
              <a:t>4.lk Lopeta kiusaaminen</a:t>
            </a:r>
          </a:p>
          <a:p>
            <a:pPr marL="0" indent="0" algn="l">
              <a:buNone/>
            </a:pPr>
            <a:r>
              <a:rPr lang="fi-FI" sz="3200" i="0">
                <a:solidFill>
                  <a:srgbClr val="000000"/>
                </a:solidFill>
                <a:effectLst/>
                <a:latin typeface="Comic Sans MS" panose="030F0702030302020204" pitchFamily="66" charset="0"/>
              </a:rPr>
              <a:t>6.lk Kiusaamiseen ja häirintään puuttuminen</a:t>
            </a:r>
          </a:p>
          <a:p>
            <a:pPr marL="0" indent="0">
              <a:buNone/>
            </a:pPr>
            <a:endParaRPr lang="fi-FI" sz="3200" b="1">
              <a:latin typeface="Comic Sans MS" panose="030F0702030302020204" pitchFamily="66" charset="0"/>
            </a:endParaRPr>
          </a:p>
          <a:p>
            <a:pPr marL="0" indent="0">
              <a:buNone/>
            </a:pPr>
            <a:endParaRPr lang="fi-FI" sz="2800" b="1">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3468038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291590"/>
            <a:ext cx="7108657" cy="385191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69130" y="-365760"/>
            <a:ext cx="6777990" cy="6546641"/>
          </a:xfrm>
        </p:spPr>
        <p:txBody>
          <a:bodyPr vert="horz" lIns="91440" tIns="45720" rIns="91440" bIns="45720" rtlCol="0" anchor="t">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marL="0" indent="0" rtl="0">
              <a:buNone/>
            </a:pPr>
            <a:r>
              <a:rPr lang="fi-FI" sz="2800" b="1" dirty="0">
                <a:latin typeface="Comic Sans MS"/>
              </a:rPr>
              <a:t>Joulukuu:</a:t>
            </a:r>
          </a:p>
          <a:p>
            <a:pPr marL="0" indent="0" algn="l">
              <a:buNone/>
            </a:pPr>
            <a:r>
              <a:rPr lang="fi-FI" sz="2800" b="0" i="0" dirty="0">
                <a:solidFill>
                  <a:srgbClr val="000000"/>
                </a:solidFill>
                <a:effectLst/>
                <a:latin typeface="Comic Sans MS"/>
              </a:rPr>
              <a:t>Rentoutuminen ja rauhoittuminen</a:t>
            </a:r>
          </a:p>
          <a:p>
            <a:r>
              <a:rPr lang="fi-FI" sz="2800" dirty="0">
                <a:solidFill>
                  <a:srgbClr val="000000"/>
                </a:solidFill>
                <a:ea typeface="+mn-lt"/>
                <a:cs typeface="+mn-lt"/>
                <a:hlinkClick r:id="rId3"/>
              </a:rPr>
              <a:t>Rentoutuminen ja rauhoittuminen</a:t>
            </a:r>
            <a:endParaRPr lang="fi-FI" sz="2800" b="0" i="0">
              <a:solidFill>
                <a:srgbClr val="000000"/>
              </a:solidFill>
              <a:effectLst/>
              <a:latin typeface="Calibri"/>
              <a:cs typeface="Calibri"/>
            </a:endParaRPr>
          </a:p>
          <a:p>
            <a:pPr marL="0" indent="0">
              <a:buNone/>
            </a:pPr>
            <a:r>
              <a:rPr lang="fi-FI" sz="2800" dirty="0">
                <a:solidFill>
                  <a:srgbClr val="000000"/>
                </a:solidFill>
                <a:latin typeface="Calibri"/>
                <a:ea typeface="Calibri"/>
                <a:cs typeface="Calibri"/>
              </a:rPr>
              <a:t>Rovaniemen hyvinvoinnin vuosikello</a:t>
            </a:r>
          </a:p>
          <a:p>
            <a:pPr marL="0" indent="0" algn="l">
              <a:buNone/>
            </a:pPr>
            <a:r>
              <a:rPr lang="fi-FI" sz="2800" b="0" i="0" dirty="0">
                <a:solidFill>
                  <a:srgbClr val="000000"/>
                </a:solidFill>
                <a:effectLst/>
                <a:latin typeface="Comic Sans MS"/>
              </a:rPr>
              <a:t>Rauhoittuminen ja läsnäolo</a:t>
            </a:r>
          </a:p>
          <a:p>
            <a:pPr algn="l"/>
            <a:r>
              <a:rPr lang="fi-FI" sz="2800" b="0" i="0" dirty="0">
                <a:solidFill>
                  <a:srgbClr val="000000"/>
                </a:solidFill>
                <a:effectLst/>
                <a:latin typeface="Comic Sans MS"/>
              </a:rPr>
              <a:t>Hyvää mieltä yhdessä- käsikirja. (Löytyy koululta)</a:t>
            </a:r>
          </a:p>
          <a:p>
            <a:pPr marL="0" indent="0" rtl="0">
              <a:buNone/>
            </a:pPr>
            <a:endParaRPr lang="fi-FI" sz="2800" b="1">
              <a:latin typeface="Comic Sans MS" panose="030F0702030302020204" pitchFamily="66" charset="0"/>
            </a:endParaRPr>
          </a:p>
          <a:p>
            <a:pPr marL="0" indent="0">
              <a:buNone/>
            </a:pPr>
            <a:endParaRPr lang="fi-FI" sz="2800" b="1">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4255679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fontScale="90000"/>
          </a:bodyPr>
          <a:lstStyle/>
          <a:p>
            <a:br>
              <a:rPr lang="fi-FI"/>
            </a:br>
            <a:r>
              <a:rPr lang="fi-FI" b="1">
                <a:solidFill>
                  <a:schemeClr val="tx1"/>
                </a:solidFill>
                <a:latin typeface="Comic Sans MS" panose="030F0702030302020204" pitchFamily="66" charset="0"/>
              </a:rPr>
              <a:t>Tammikuu: Digiturvataidot </a:t>
            </a:r>
            <a:br>
              <a:rPr lang="fi-FI" b="1">
                <a:solidFill>
                  <a:schemeClr val="tx1"/>
                </a:solidFill>
                <a:latin typeface="Comic Sans MS" panose="030F0702030302020204" pitchFamily="66" charset="0"/>
              </a:rPr>
            </a:br>
            <a:br>
              <a:rPr lang="fi-FI">
                <a:latin typeface="Comic Sans MS" panose="030F0702030302020204" pitchFamily="66" charset="0"/>
              </a:rPr>
            </a:br>
            <a:r>
              <a:rPr lang="fi-FI">
                <a:latin typeface="Comic Sans MS" panose="030F0702030302020204" pitchFamily="66" charset="0"/>
              </a:rPr>
              <a:t>1.luokka Mediamaisema </a:t>
            </a:r>
            <a:br>
              <a:rPr lang="fi-FI">
                <a:latin typeface="Comic Sans MS" panose="030F0702030302020204" pitchFamily="66" charset="0"/>
              </a:rPr>
            </a:br>
            <a:r>
              <a:rPr lang="fi-FI">
                <a:latin typeface="Comic Sans MS" panose="030F0702030302020204" pitchFamily="66" charset="0"/>
              </a:rPr>
              <a:t>2.luokka Yksityisyys ja omien tietojen suojaaminen </a:t>
            </a:r>
            <a:br>
              <a:rPr lang="fi-FI">
                <a:latin typeface="Comic Sans MS" panose="030F0702030302020204" pitchFamily="66" charset="0"/>
              </a:rPr>
            </a:br>
            <a:r>
              <a:rPr lang="fi-FI">
                <a:latin typeface="Comic Sans MS" panose="030F0702030302020204" pitchFamily="66" charset="0"/>
              </a:rPr>
              <a:t>3.luokka Nettikaveruus </a:t>
            </a:r>
            <a:br>
              <a:rPr lang="fi-FI">
                <a:latin typeface="Comic Sans MS" panose="030F0702030302020204" pitchFamily="66" charset="0"/>
              </a:rPr>
            </a:br>
            <a:r>
              <a:rPr lang="fi-FI">
                <a:latin typeface="Comic Sans MS" panose="030F0702030302020204" pitchFamily="66" charset="0"/>
              </a:rPr>
              <a:t>4. luokka Yksityisyys ja omien tietojen suojaaminen </a:t>
            </a:r>
            <a:br>
              <a:rPr lang="fi-FI">
                <a:latin typeface="Comic Sans MS" panose="030F0702030302020204" pitchFamily="66" charset="0"/>
              </a:rPr>
            </a:br>
            <a:r>
              <a:rPr lang="fi-FI">
                <a:latin typeface="Comic Sans MS" panose="030F0702030302020204" pitchFamily="66" charset="0"/>
              </a:rPr>
              <a:t>5.luokka Nettikaveruus ja netiketti </a:t>
            </a:r>
            <a:br>
              <a:rPr lang="fi-FI">
                <a:latin typeface="Comic Sans MS" panose="030F0702030302020204" pitchFamily="66" charset="0"/>
              </a:rPr>
            </a:br>
            <a:r>
              <a:rPr lang="fi-FI">
                <a:latin typeface="Comic Sans MS" panose="030F0702030302020204" pitchFamily="66" charset="0"/>
              </a:rPr>
              <a:t>6.luokka Uhkaavat tilanteet netissä ja niissä toiminen </a:t>
            </a:r>
            <a:br>
              <a:rPr lang="fi-FI">
                <a:latin typeface="Comic Sans MS" panose="030F0702030302020204" pitchFamily="66" charset="0"/>
              </a:rPr>
            </a:br>
            <a:endParaRPr lang="fi-FI">
              <a:latin typeface="Comic Sans MS" panose="030F0702030302020204" pitchFamily="66" charset="0"/>
            </a:endParaRPr>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389120" y="1947209"/>
            <a:ext cx="6858000" cy="4233672"/>
          </a:xfrm>
        </p:spPr>
        <p:txBody>
          <a:bodyPr rtlCol="0">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2458698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2784775"/>
            <a:ext cx="7108657" cy="3429000"/>
          </a:xfrm>
        </p:spPr>
        <p:txBody>
          <a:bodyPr rtlCol="0">
            <a:normAutofit fontScale="90000"/>
          </a:bodyPr>
          <a:lstStyle/>
          <a:p>
            <a:r>
              <a:rPr lang="fi-FI" b="1">
                <a:latin typeface="Comic Sans MS" panose="030F0702030302020204" pitchFamily="66" charset="0"/>
              </a:rPr>
              <a:t>Helmikuu: Digiturvataidot </a:t>
            </a:r>
            <a:br>
              <a:rPr lang="fi-FI" b="1">
                <a:latin typeface="Comic Sans MS" panose="030F0702030302020204" pitchFamily="66" charset="0"/>
              </a:rPr>
            </a:br>
            <a:br>
              <a:rPr lang="fi-FI">
                <a:latin typeface="Comic Sans MS" panose="030F0702030302020204" pitchFamily="66" charset="0"/>
              </a:rPr>
            </a:br>
            <a:r>
              <a:rPr lang="fi-FI">
                <a:latin typeface="Comic Sans MS" panose="030F0702030302020204" pitchFamily="66" charset="0"/>
              </a:rPr>
              <a:t>1.lk Turvallisen median käytön pelisäännöt </a:t>
            </a:r>
            <a:br>
              <a:rPr lang="fi-FI">
                <a:latin typeface="Comic Sans MS" panose="030F0702030302020204" pitchFamily="66" charset="0"/>
              </a:rPr>
            </a:br>
            <a:r>
              <a:rPr lang="fi-FI">
                <a:latin typeface="Comic Sans MS" panose="030F0702030302020204" pitchFamily="66" charset="0"/>
              </a:rPr>
              <a:t>2.lk Uhkaavat tilanteet netissä ja niissä toimiminen </a:t>
            </a:r>
            <a:br>
              <a:rPr lang="fi-FI">
                <a:latin typeface="Comic Sans MS" panose="030F0702030302020204" pitchFamily="66" charset="0"/>
              </a:rPr>
            </a:br>
            <a:r>
              <a:rPr lang="fi-FI">
                <a:latin typeface="Comic Sans MS" panose="030F0702030302020204" pitchFamily="66" charset="0"/>
              </a:rPr>
              <a:t>3.lk Turvallisen median käytön pelisäännöt </a:t>
            </a:r>
            <a:br>
              <a:rPr lang="fi-FI">
                <a:latin typeface="Comic Sans MS" panose="030F0702030302020204" pitchFamily="66" charset="0"/>
              </a:rPr>
            </a:br>
            <a:r>
              <a:rPr lang="fi-FI">
                <a:latin typeface="Comic Sans MS" panose="030F0702030302020204" pitchFamily="66" charset="0"/>
              </a:rPr>
              <a:t>4.lk Turvallisesti netissä </a:t>
            </a:r>
            <a:br>
              <a:rPr lang="fi-FI">
                <a:latin typeface="Comic Sans MS" panose="030F0702030302020204" pitchFamily="66" charset="0"/>
              </a:rPr>
            </a:br>
            <a:r>
              <a:rPr lang="fi-FI">
                <a:latin typeface="Comic Sans MS" panose="030F0702030302020204" pitchFamily="66" charset="0"/>
              </a:rPr>
              <a:t>5.lk Yksityisyys ja omien tietojen suojaaminen </a:t>
            </a:r>
            <a:br>
              <a:rPr lang="fi-FI">
                <a:latin typeface="Comic Sans MS" panose="030F0702030302020204" pitchFamily="66" charset="0"/>
              </a:rPr>
            </a:br>
            <a:r>
              <a:rPr lang="fi-FI">
                <a:latin typeface="Comic Sans MS" panose="030F0702030302020204" pitchFamily="66" charset="0"/>
              </a:rPr>
              <a:t>6.lk Houkuttelu ja kiristäminen</a:t>
            </a:r>
            <a:br>
              <a:rPr lang="fi-FI"/>
            </a:br>
            <a:br>
              <a:rPr lang="fi-FI"/>
            </a:br>
            <a:br>
              <a:rPr lang="fi-FI"/>
            </a:br>
            <a:br>
              <a:rPr lang="fi-FI"/>
            </a:br>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872906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389120" y="1947209"/>
            <a:ext cx="6858000" cy="4233672"/>
          </a:xfrm>
        </p:spPr>
        <p:txBody>
          <a:bodyPr rtlCol="0">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
        <p:nvSpPr>
          <p:cNvPr id="8" name="Tekstiruutu 7">
            <a:extLst>
              <a:ext uri="{FF2B5EF4-FFF2-40B4-BE49-F238E27FC236}">
                <a16:creationId xmlns:a16="http://schemas.microsoft.com/office/drawing/2014/main" id="{DDE1E4E7-73F8-4B60-B62A-027695C5025E}"/>
              </a:ext>
            </a:extLst>
          </p:cNvPr>
          <p:cNvSpPr txBox="1"/>
          <p:nvPr/>
        </p:nvSpPr>
        <p:spPr>
          <a:xfrm>
            <a:off x="4449276" y="951398"/>
            <a:ext cx="6858000" cy="5909310"/>
          </a:xfrm>
          <a:prstGeom prst="rect">
            <a:avLst/>
          </a:prstGeom>
          <a:noFill/>
        </p:spPr>
        <p:txBody>
          <a:bodyPr wrap="square" lIns="91440" tIns="45720" rIns="91440" bIns="45720" anchor="t">
            <a:spAutoFit/>
          </a:bodyPr>
          <a:lstStyle/>
          <a:p>
            <a:r>
              <a:rPr lang="fi-FI" sz="2800" b="1" dirty="0">
                <a:latin typeface="Comic Sans MS"/>
              </a:rPr>
              <a:t>Maaliskuu: Digiturvataidot </a:t>
            </a:r>
            <a:endParaRPr lang="fi-FI" sz="2800" b="1">
              <a:latin typeface="Comic Sans MS" panose="030F0702030302020204" pitchFamily="66" charset="0"/>
            </a:endParaRPr>
          </a:p>
          <a:p>
            <a:r>
              <a:rPr lang="fi-FI" sz="1600" b="1" dirty="0">
                <a:latin typeface="Comic Sans MS"/>
              </a:rPr>
              <a:t>Lisämateriaalia aiheeseen:</a:t>
            </a:r>
          </a:p>
          <a:p>
            <a:r>
              <a:rPr lang="fi-FI" dirty="0">
                <a:latin typeface="Comic Sans MS"/>
                <a:ea typeface="+mn-lt"/>
                <a:cs typeface="+mn-lt"/>
              </a:rPr>
              <a:t>https://www.lapsenoikeudet.fi/kampanja/lapsenoikeuksienviikko/kouluille/</a:t>
            </a:r>
            <a:endParaRPr lang="fi-FI" dirty="0">
              <a:latin typeface="Comic Sans MS"/>
            </a:endParaRPr>
          </a:p>
          <a:p>
            <a:endParaRPr lang="fi-FI" sz="2800" b="1">
              <a:latin typeface="Comic Sans MS" panose="030F0702030302020204" pitchFamily="66" charset="0"/>
            </a:endParaRPr>
          </a:p>
          <a:p>
            <a:r>
              <a:rPr lang="fi-FI" sz="2800" dirty="0">
                <a:latin typeface="Comic Sans MS"/>
              </a:rPr>
              <a:t>1.lk </a:t>
            </a:r>
            <a:r>
              <a:rPr lang="fi-FI" sz="2800" dirty="0">
                <a:ea typeface="+mn-lt"/>
                <a:cs typeface="+mn-lt"/>
              </a:rPr>
              <a:t> </a:t>
            </a:r>
            <a:r>
              <a:rPr lang="fi-FI" sz="2800" u="sng" dirty="0">
                <a:ea typeface="+mn-lt"/>
                <a:cs typeface="+mn-lt"/>
                <a:hlinkClick r:id="rId5"/>
              </a:rPr>
              <a:t>Turvallisuus arjessa ja digiympäristössä </a:t>
            </a:r>
            <a:endParaRPr lang="fi-FI" sz="2800" dirty="0">
              <a:latin typeface="Comic Sans MS" panose="030F0702030302020204" pitchFamily="66" charset="0"/>
            </a:endParaRPr>
          </a:p>
          <a:p>
            <a:r>
              <a:rPr lang="fi-FI" sz="2800" dirty="0">
                <a:latin typeface="Comic Sans MS"/>
              </a:rPr>
              <a:t>2.lk </a:t>
            </a:r>
            <a:r>
              <a:rPr lang="fi-FI" sz="2800" u="sng" dirty="0">
                <a:ea typeface="+mn-lt"/>
                <a:cs typeface="+mn-lt"/>
                <a:hlinkClick r:id="rId6"/>
              </a:rPr>
              <a:t>Askartelua ja pohtimista: oman luokan digiturvallisuussäännöt</a:t>
            </a:r>
            <a:r>
              <a:rPr lang="fi-FI" sz="2800" dirty="0">
                <a:latin typeface="Comic Sans MS"/>
              </a:rPr>
              <a:t> </a:t>
            </a:r>
            <a:endParaRPr lang="fi-FI" sz="2800" dirty="0">
              <a:latin typeface="Comic Sans MS" panose="030F0702030302020204" pitchFamily="66" charset="0"/>
            </a:endParaRPr>
          </a:p>
          <a:p>
            <a:r>
              <a:rPr lang="fi-FI" sz="2800" dirty="0">
                <a:latin typeface="Comic Sans MS"/>
              </a:rPr>
              <a:t>3.lk Salaisuus sarjakuva </a:t>
            </a:r>
            <a:endParaRPr lang="fi-FI" sz="2800" dirty="0">
              <a:latin typeface="Comic Sans MS" panose="030F0702030302020204" pitchFamily="66" charset="0"/>
            </a:endParaRPr>
          </a:p>
          <a:p>
            <a:r>
              <a:rPr lang="fi-FI" sz="2800" dirty="0">
                <a:latin typeface="Comic Sans MS"/>
              </a:rPr>
              <a:t>4.lk Uhkaavat tilanteet netissä ja niissä toimiminen </a:t>
            </a:r>
            <a:endParaRPr lang="fi-FI" sz="2800" dirty="0">
              <a:latin typeface="Comic Sans MS" panose="030F0702030302020204" pitchFamily="66" charset="0"/>
            </a:endParaRPr>
          </a:p>
          <a:p>
            <a:r>
              <a:rPr lang="fi-FI" sz="2800" dirty="0">
                <a:latin typeface="Comic Sans MS"/>
              </a:rPr>
              <a:t>5.lk  Turvallisesti netissä-kuvien jakaminen </a:t>
            </a:r>
            <a:endParaRPr lang="fi-FI" sz="2800" dirty="0">
              <a:ea typeface="+mn-lt"/>
              <a:cs typeface="+mn-lt"/>
            </a:endParaRPr>
          </a:p>
          <a:p>
            <a:r>
              <a:rPr lang="fi-FI" sz="2800" dirty="0">
                <a:latin typeface="Comic Sans MS"/>
              </a:rPr>
              <a:t>6.lk </a:t>
            </a:r>
            <a:r>
              <a:rPr lang="fi-FI" sz="2800" u="sng" dirty="0">
                <a:ea typeface="+mn-lt"/>
                <a:cs typeface="+mn-lt"/>
                <a:hlinkClick r:id="rId7"/>
              </a:rPr>
              <a:t>Turvataidot arjessa ja digiympäristössä </a:t>
            </a:r>
          </a:p>
          <a:p>
            <a:endParaRPr lang="fi-FI" u="sng"/>
          </a:p>
        </p:txBody>
      </p:sp>
    </p:spTree>
    <p:extLst>
      <p:ext uri="{BB962C8B-B14F-4D97-AF65-F5344CB8AC3E}">
        <p14:creationId xmlns:p14="http://schemas.microsoft.com/office/powerpoint/2010/main" val="2519519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61108" y="571500"/>
            <a:ext cx="6903720" cy="5449361"/>
          </a:xfrm>
        </p:spPr>
        <p:txBody>
          <a:bodyPr rtlCol="0">
            <a:normAutofit fontScale="92500"/>
          </a:bodyPr>
          <a:lstStyle/>
          <a:p>
            <a:pPr marL="285750" indent="-285750" rtl="0">
              <a:buFont typeface="Arial" panose="020B0604020202020204" pitchFamily="34" charset="0"/>
              <a:buChar char="•"/>
            </a:pPr>
            <a:endParaRPr lang="fi-FI"/>
          </a:p>
          <a:p>
            <a:pPr rtl="0"/>
            <a:endParaRPr lang="fi-FI"/>
          </a:p>
          <a:p>
            <a:pPr rtl="0"/>
            <a:endParaRPr lang="fi-FI"/>
          </a:p>
          <a:p>
            <a:pPr marL="0" indent="0">
              <a:buNone/>
            </a:pPr>
            <a:r>
              <a:rPr lang="fi-FI" sz="2800" b="1">
                <a:latin typeface="Comic Sans MS" panose="030F0702030302020204" pitchFamily="66" charset="0"/>
              </a:rPr>
              <a:t>Huhtikuu: Selviytymistaidot </a:t>
            </a:r>
          </a:p>
          <a:p>
            <a:pPr marL="0" indent="0">
              <a:buNone/>
            </a:pPr>
            <a:endParaRPr lang="fi-FI" sz="2800" b="1">
              <a:latin typeface="Comic Sans MS" panose="030F0702030302020204" pitchFamily="66" charset="0"/>
            </a:endParaRPr>
          </a:p>
          <a:p>
            <a:r>
              <a:rPr lang="fi-FI" sz="2800">
                <a:latin typeface="Comic Sans MS" panose="030F0702030302020204" pitchFamily="66" charset="0"/>
              </a:rPr>
              <a:t>1.lk Lupa omaan tilaan ja rajoihin </a:t>
            </a:r>
          </a:p>
          <a:p>
            <a:r>
              <a:rPr lang="fi-FI" sz="2800">
                <a:latin typeface="Comic Sans MS" panose="030F0702030302020204" pitchFamily="66" charset="0"/>
              </a:rPr>
              <a:t>2.lk Vihreän ja punaisen valon kosketukset </a:t>
            </a:r>
          </a:p>
          <a:p>
            <a:r>
              <a:rPr lang="fi-FI" sz="2800">
                <a:latin typeface="Comic Sans MS" panose="030F0702030302020204" pitchFamily="66" charset="0"/>
              </a:rPr>
              <a:t>3.lk Lupa omaan tilaan ja rajoihin </a:t>
            </a:r>
          </a:p>
          <a:p>
            <a:r>
              <a:rPr lang="fi-FI" sz="2800">
                <a:latin typeface="Comic Sans MS" panose="030F0702030302020204" pitchFamily="66" charset="0"/>
              </a:rPr>
              <a:t>4.lk Vihreän ja punaisen valon kosketukset </a:t>
            </a:r>
          </a:p>
          <a:p>
            <a:r>
              <a:rPr lang="fi-FI" sz="2800">
                <a:latin typeface="Comic Sans MS" panose="030F0702030302020204" pitchFamily="66" charset="0"/>
              </a:rPr>
              <a:t>5.lk Lupa omaan tilaan ja rajoihin </a:t>
            </a:r>
          </a:p>
          <a:p>
            <a:r>
              <a:rPr lang="fi-FI" sz="2800">
                <a:latin typeface="Comic Sans MS" panose="030F0702030302020204" pitchFamily="66" charset="0"/>
              </a:rPr>
              <a:t>6.lk Vihreän ja punaisen valon kosketukset </a:t>
            </a:r>
          </a:p>
          <a:p>
            <a:pPr rtl="0"/>
            <a:endParaRPr lang="fi-FI"/>
          </a:p>
          <a:p>
            <a:pPr rtl="0"/>
            <a:endParaRPr lang="fi-FI"/>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1960128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69130" y="-365760"/>
            <a:ext cx="6777990" cy="6546641"/>
          </a:xfrm>
        </p:spPr>
        <p:txBody>
          <a:bodyPr vert="horz" lIns="91440" tIns="45720" rIns="91440" bIns="45720" rtlCol="0" anchor="t">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marL="0" indent="0">
              <a:buNone/>
            </a:pPr>
            <a:r>
              <a:rPr lang="fi-FI" sz="2800" b="1" dirty="0">
                <a:latin typeface="Comic Sans MS"/>
              </a:rPr>
              <a:t>Toukokuu: Selviytymistaidot </a:t>
            </a:r>
          </a:p>
          <a:p>
            <a:pPr marL="0" indent="0">
              <a:buNone/>
            </a:pPr>
            <a:endParaRPr lang="fi-FI" sz="2800" b="1">
              <a:latin typeface="Comic Sans MS" panose="030F0702030302020204" pitchFamily="66" charset="0"/>
            </a:endParaRPr>
          </a:p>
          <a:p>
            <a:pPr marL="342900" indent="-342900"/>
            <a:r>
              <a:rPr lang="fi-FI" sz="2000" dirty="0">
                <a:latin typeface="Comic Sans MS"/>
              </a:rPr>
              <a:t> 1.lk </a:t>
            </a:r>
            <a:r>
              <a:rPr lang="fi-FI" sz="2000" dirty="0">
                <a:latin typeface="Comic Sans MS"/>
                <a:ea typeface="+mn-lt"/>
                <a:cs typeface="+mn-lt"/>
              </a:rPr>
              <a:t>Selviydyn ja osaan turvaohjeet</a:t>
            </a:r>
          </a:p>
          <a:p>
            <a:r>
              <a:rPr lang="fi-FI" sz="2000" dirty="0">
                <a:latin typeface="Comic Sans MS"/>
              </a:rPr>
              <a:t>2.lk </a:t>
            </a:r>
            <a:r>
              <a:rPr lang="fi-FI" sz="2000" dirty="0">
                <a:latin typeface="Comic Sans MS"/>
                <a:ea typeface="+mn-lt"/>
                <a:cs typeface="+mn-lt"/>
              </a:rPr>
              <a:t>Oikeus olla turvassa </a:t>
            </a:r>
            <a:r>
              <a:rPr lang="fi-FI" sz="2000" dirty="0">
                <a:latin typeface="Comic Sans MS"/>
              </a:rPr>
              <a:t> </a:t>
            </a:r>
            <a:endParaRPr lang="fi-FI" sz="2000" dirty="0">
              <a:latin typeface="Comic Sans MS" panose="030F0702030302020204" pitchFamily="66" charset="0"/>
            </a:endParaRPr>
          </a:p>
          <a:p>
            <a:r>
              <a:rPr lang="fi-FI" sz="2000" dirty="0">
                <a:latin typeface="Comic Sans MS"/>
              </a:rPr>
              <a:t>3.lk Selviydyn ja osaan turvaohjeet </a:t>
            </a:r>
            <a:endParaRPr lang="fi-FI" sz="2000" dirty="0">
              <a:latin typeface="Comic Sans MS" panose="030F0702030302020204" pitchFamily="66" charset="0"/>
            </a:endParaRPr>
          </a:p>
          <a:p>
            <a:r>
              <a:rPr lang="fi-FI" sz="2000" dirty="0">
                <a:latin typeface="Comic Sans MS"/>
              </a:rPr>
              <a:t>4.lk  </a:t>
            </a:r>
            <a:r>
              <a:rPr lang="fi-FI" sz="2000" dirty="0">
                <a:latin typeface="Comic Sans MS"/>
                <a:hlinkClick r:id="rId3"/>
              </a:rPr>
              <a:t>Arjen selviytymistaidot</a:t>
            </a:r>
            <a:r>
              <a:rPr lang="fi-FI" sz="2000" dirty="0">
                <a:latin typeface="Comic Sans MS"/>
              </a:rPr>
              <a:t> (Rovaniemen hyvinvointimalli)</a:t>
            </a:r>
            <a:endParaRPr lang="fi-FI" sz="2000" dirty="0">
              <a:latin typeface="Comic Sans MS" panose="030F0702030302020204" pitchFamily="66" charset="0"/>
            </a:endParaRPr>
          </a:p>
          <a:p>
            <a:r>
              <a:rPr lang="fi-FI" sz="2000" dirty="0">
                <a:latin typeface="Comic Sans MS"/>
              </a:rPr>
              <a:t>5.lk Selviydyn ja osaan turvaohjeet </a:t>
            </a:r>
            <a:endParaRPr lang="fi-FI" sz="2000" dirty="0">
              <a:latin typeface="Comic Sans MS" panose="030F0702030302020204" pitchFamily="66" charset="0"/>
            </a:endParaRPr>
          </a:p>
          <a:p>
            <a:r>
              <a:rPr lang="fi-FI" sz="2000" dirty="0">
                <a:latin typeface="Comic Sans MS"/>
              </a:rPr>
              <a:t>6.lk </a:t>
            </a:r>
            <a:r>
              <a:rPr lang="fi-FI" sz="2000" dirty="0">
                <a:latin typeface="Comic Sans MS"/>
                <a:hlinkClick r:id="rId3"/>
              </a:rPr>
              <a:t>Arjen selviytymistaidot</a:t>
            </a:r>
            <a:r>
              <a:rPr lang="fi-FI" sz="2000" dirty="0">
                <a:latin typeface="Comic Sans MS"/>
              </a:rPr>
              <a:t> (Rovaniemen hyvinvointimalli)</a:t>
            </a:r>
            <a:endParaRPr lang="fi-FI" sz="2000" dirty="0">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4027553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EE3550-0A4B-9298-9C0A-6AB88A9EF298}"/>
              </a:ext>
            </a:extLst>
          </p:cNvPr>
          <p:cNvSpPr>
            <a:spLocks noGrp="1"/>
          </p:cNvSpPr>
          <p:nvPr>
            <p:ph type="title"/>
          </p:nvPr>
        </p:nvSpPr>
        <p:spPr>
          <a:xfrm>
            <a:off x="4389119" y="1473467"/>
            <a:ext cx="6857999" cy="126733"/>
          </a:xfrm>
        </p:spPr>
        <p:txBody>
          <a:bodyPr>
            <a:normAutofit fontScale="90000"/>
          </a:bodyPr>
          <a:lstStyle/>
          <a:p>
            <a:pPr>
              <a:lnSpc>
                <a:spcPct val="100000"/>
              </a:lnSpc>
              <a:spcBef>
                <a:spcPts val="1000"/>
              </a:spcBef>
            </a:pPr>
            <a:br>
              <a:rPr lang="fi-FI" dirty="0">
                <a:cs typeface="Calibri Light"/>
              </a:rPr>
            </a:br>
            <a:br>
              <a:rPr lang="fi-FI" dirty="0">
                <a:cs typeface="+mj-lt"/>
              </a:rPr>
            </a:br>
            <a:br>
              <a:rPr lang="fi-FI" dirty="0">
                <a:cs typeface="+mj-lt"/>
              </a:rPr>
            </a:br>
            <a:br>
              <a:rPr lang="fi-FI" dirty="0">
                <a:cs typeface="+mj-lt"/>
              </a:rPr>
            </a:br>
            <a:br>
              <a:rPr lang="fi-FI" dirty="0">
                <a:cs typeface="+mj-lt"/>
              </a:rPr>
            </a:br>
            <a:br>
              <a:rPr lang="fi-FI" dirty="0">
                <a:cs typeface="+mj-lt"/>
              </a:rPr>
            </a:br>
            <a:r>
              <a:rPr lang="fi-FI" dirty="0">
                <a:ea typeface="+mj-lt"/>
                <a:cs typeface="+mj-lt"/>
              </a:rPr>
              <a:t>Hyvinvointia edistäviä tekijöitä ovat esimerkiksi:</a:t>
            </a:r>
          </a:p>
          <a:p>
            <a:pPr marL="285750" indent="-285750">
              <a:lnSpc>
                <a:spcPct val="100000"/>
              </a:lnSpc>
              <a:spcBef>
                <a:spcPts val="1000"/>
              </a:spcBef>
              <a:buFont typeface="Arial"/>
              <a:buChar char="•"/>
            </a:pPr>
            <a:r>
              <a:rPr lang="fi-FI" dirty="0">
                <a:ea typeface="+mj-lt"/>
                <a:cs typeface="+mj-lt"/>
              </a:rPr>
              <a:t>Terveellinen ruokavalio</a:t>
            </a:r>
          </a:p>
          <a:p>
            <a:pPr marL="285750" indent="-285750">
              <a:lnSpc>
                <a:spcPct val="100000"/>
              </a:lnSpc>
              <a:spcBef>
                <a:spcPts val="1000"/>
              </a:spcBef>
              <a:buFont typeface="Arial"/>
              <a:buChar char="•"/>
            </a:pPr>
            <a:r>
              <a:rPr lang="fi-FI" dirty="0">
                <a:ea typeface="+mj-lt"/>
                <a:cs typeface="+mj-lt"/>
              </a:rPr>
              <a:t>Riittävä uni ja lepo</a:t>
            </a:r>
          </a:p>
          <a:p>
            <a:pPr marL="285750" indent="-285750">
              <a:lnSpc>
                <a:spcPct val="100000"/>
              </a:lnSpc>
              <a:spcBef>
                <a:spcPts val="1000"/>
              </a:spcBef>
              <a:buFont typeface="Arial"/>
              <a:buChar char="•"/>
            </a:pPr>
            <a:r>
              <a:rPr lang="fi-FI" dirty="0">
                <a:ea typeface="+mj-lt"/>
                <a:cs typeface="+mj-lt"/>
              </a:rPr>
              <a:t>Liikunta</a:t>
            </a:r>
          </a:p>
          <a:p>
            <a:pPr marL="285750" indent="-285750">
              <a:lnSpc>
                <a:spcPct val="100000"/>
              </a:lnSpc>
              <a:spcBef>
                <a:spcPts val="1000"/>
              </a:spcBef>
              <a:buFont typeface="Arial"/>
              <a:buChar char="•"/>
            </a:pPr>
            <a:r>
              <a:rPr lang="fi-FI" dirty="0">
                <a:ea typeface="+mj-lt"/>
                <a:cs typeface="+mj-lt"/>
              </a:rPr>
              <a:t>Rajattu ruutuaika</a:t>
            </a:r>
          </a:p>
          <a:p>
            <a:pPr marL="285750" indent="-285750">
              <a:lnSpc>
                <a:spcPct val="100000"/>
              </a:lnSpc>
              <a:spcBef>
                <a:spcPts val="1000"/>
              </a:spcBef>
              <a:buFont typeface="Arial"/>
              <a:buChar char="•"/>
            </a:pPr>
            <a:r>
              <a:rPr lang="fi-FI" dirty="0">
                <a:ea typeface="+mj-lt"/>
                <a:cs typeface="+mj-lt"/>
              </a:rPr>
              <a:t>Osallisuuden kokemus</a:t>
            </a:r>
            <a:endParaRPr lang="en-US" dirty="0">
              <a:ea typeface="+mj-lt"/>
              <a:cs typeface="+mj-lt"/>
            </a:endParaRPr>
          </a:p>
          <a:p>
            <a:pPr>
              <a:lnSpc>
                <a:spcPct val="100000"/>
              </a:lnSpc>
              <a:spcBef>
                <a:spcPts val="1000"/>
              </a:spcBef>
            </a:pPr>
            <a:r>
              <a:rPr lang="fi-FI" dirty="0">
                <a:ea typeface="+mj-lt"/>
                <a:cs typeface="+mj-lt"/>
              </a:rPr>
              <a:t>Lisäksi hyvinvoinnille hyväksi ovat:</a:t>
            </a:r>
          </a:p>
          <a:p>
            <a:pPr marL="285750" indent="-285750">
              <a:lnSpc>
                <a:spcPct val="100000"/>
              </a:lnSpc>
              <a:spcBef>
                <a:spcPts val="1000"/>
              </a:spcBef>
              <a:buFont typeface="Arial"/>
              <a:buChar char="•"/>
            </a:pPr>
            <a:r>
              <a:rPr lang="fi-FI" dirty="0">
                <a:ea typeface="+mj-lt"/>
                <a:cs typeface="+mj-lt"/>
              </a:rPr>
              <a:t>Vahvuudet ja niiden tukeminen </a:t>
            </a:r>
            <a:endParaRPr lang="en-US" dirty="0">
              <a:ea typeface="+mj-lt"/>
              <a:cs typeface="+mj-lt"/>
            </a:endParaRPr>
          </a:p>
          <a:p>
            <a:pPr marL="285750" indent="-285750">
              <a:lnSpc>
                <a:spcPct val="100000"/>
              </a:lnSpc>
              <a:spcBef>
                <a:spcPts val="1000"/>
              </a:spcBef>
              <a:buFont typeface="Arial"/>
              <a:buChar char="•"/>
            </a:pPr>
            <a:r>
              <a:rPr lang="fi-FI" dirty="0">
                <a:ea typeface="+mj-lt"/>
                <a:cs typeface="+mj-lt"/>
              </a:rPr>
              <a:t>Henkilökohtaiset unelmat</a:t>
            </a:r>
            <a:endParaRPr lang="fi-FI" dirty="0"/>
          </a:p>
        </p:txBody>
      </p:sp>
      <p:sp>
        <p:nvSpPr>
          <p:cNvPr id="5" name="Soikio 6">
            <a:extLst>
              <a:ext uri="{FF2B5EF4-FFF2-40B4-BE49-F238E27FC236}">
                <a16:creationId xmlns:a16="http://schemas.microsoft.com/office/drawing/2014/main" id="{736DAC3A-1FD4-FECF-075A-4EE674F612AE}"/>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7" name="Grafiikka 8" descr="Kuva viivotinhahmosta ">
            <a:extLst>
              <a:ext uri="{FF2B5EF4-FFF2-40B4-BE49-F238E27FC236}">
                <a16:creationId xmlns:a16="http://schemas.microsoft.com/office/drawing/2014/main" id="{A7CBF020-E7AA-330B-F55C-4BD25583575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2972274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8796520-2640-4559-BAB1-ADE3A7386530}"/>
              </a:ext>
            </a:extLst>
          </p:cNvPr>
          <p:cNvSpPr>
            <a:spLocks noGrp="1"/>
          </p:cNvSpPr>
          <p:nvPr>
            <p:ph type="title"/>
          </p:nvPr>
        </p:nvSpPr>
        <p:spPr/>
        <p:txBody>
          <a:bodyPr rtlCol="0"/>
          <a:lstStyle/>
          <a:p>
            <a:br>
              <a:rPr lang="fi-FI"/>
            </a:br>
            <a:br>
              <a:rPr lang="fi-FI"/>
            </a:br>
            <a:br>
              <a:rPr lang="fi-FI"/>
            </a:br>
            <a:br>
              <a:rPr lang="fi-FI"/>
            </a:br>
            <a:br>
              <a:rPr lang="fi-FI"/>
            </a:br>
            <a:br>
              <a:rPr lang="fi-FI"/>
            </a:br>
            <a:br>
              <a:rPr lang="fi-FI"/>
            </a:br>
            <a:br>
              <a:rPr lang="fi-FI"/>
            </a:br>
            <a:br>
              <a:rPr lang="fi-FI"/>
            </a:br>
            <a:r>
              <a:rPr lang="fi-FI" dirty="0"/>
              <a:t>Myllyojan koulun hyvinvoinnin vuosikello</a:t>
            </a:r>
            <a:br>
              <a:rPr lang="fi-FI"/>
            </a:br>
            <a:br>
              <a:rPr lang="fi-FI" sz="2000">
                <a:latin typeface="Calibri" panose="020F0502020204030204" pitchFamily="34" charset="0"/>
                <a:cs typeface="Calibri" panose="020F0502020204030204" pitchFamily="34" charset="0"/>
              </a:rPr>
            </a:br>
            <a:r>
              <a:rPr lang="fi-FI" sz="2000" dirty="0">
                <a:latin typeface="Comic Sans MS" panose="030F0702030302020204" pitchFamily="66" charset="0"/>
                <a:cs typeface="Calibri" panose="020F0502020204030204" pitchFamily="34" charset="0"/>
              </a:rPr>
              <a:t>Tunne ja turvataitokasvatuksen sisältöjen tavoitteena on lisätä oppilaiden hyvinvointia ja arjen selviytymistaitoja:</a:t>
            </a:r>
            <a:br>
              <a:rPr lang="fi-FI" sz="2000">
                <a:latin typeface="Comic Sans MS" panose="030F0702030302020204" pitchFamily="66" charset="0"/>
                <a:cs typeface="Calibri" panose="020F0502020204030204" pitchFamily="34" charset="0"/>
              </a:rPr>
            </a:b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edistää tunne- ja vuorovaikutustaitoja</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vahvistaa myönteistä minäkuvaa, itsetuntoa ja itsearvostusta</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 lisätä lapsen tietoa omasta kehostaan ja itsemääräämisoikeudestaan</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 lisätä selviytymistaitoja kiusaamisen, häirinnän, väkivallan ja ahdistelun tilanteissa </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vahvistaa uskoa omiin selviytymistaitoihin </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lisätä selviytymistaitoja ikävien ja uhkaavien mediakokemuksien varalle </a:t>
            </a:r>
            <a:br>
              <a:rPr lang="fi-FI" sz="2000">
                <a:latin typeface="Comic Sans MS" panose="030F0702030302020204" pitchFamily="66" charset="0"/>
                <a:cs typeface="Calibri" panose="020F0502020204030204" pitchFamily="34" charset="0"/>
              </a:rPr>
            </a:br>
            <a:r>
              <a:rPr lang="fi-FI" sz="2000" dirty="0">
                <a:latin typeface="Comic Sans MS" panose="030F0702030302020204" pitchFamily="66" charset="0"/>
                <a:cs typeface="Calibri" panose="020F0502020204030204" pitchFamily="34" charset="0"/>
              </a:rPr>
              <a:t>• ohjata lapsia ja nuoria kertomaan huolistaan luotettavalle aikuiselle </a:t>
            </a:r>
            <a:br>
              <a:rPr lang="fi-FI">
                <a:latin typeface="Comic Sans MS" panose="030F0702030302020204" pitchFamily="66" charset="0"/>
              </a:rPr>
            </a:br>
            <a:endParaRPr lang="fi-FI">
              <a:latin typeface="Comic Sans MS" panose="030F0702030302020204" pitchFamily="66" charset="0"/>
            </a:endParaRPr>
          </a:p>
        </p:txBody>
      </p:sp>
      <p:sp>
        <p:nvSpPr>
          <p:cNvPr id="6" name="Tekstin paikkamerkki 5">
            <a:extLst>
              <a:ext uri="{FF2B5EF4-FFF2-40B4-BE49-F238E27FC236}">
                <a16:creationId xmlns:a16="http://schemas.microsoft.com/office/drawing/2014/main" id="{DED39638-AED5-4483-9DDA-49E033B81173}"/>
              </a:ext>
            </a:extLst>
          </p:cNvPr>
          <p:cNvSpPr>
            <a:spLocks noGrp="1"/>
          </p:cNvSpPr>
          <p:nvPr>
            <p:ph type="body" sz="quarter" idx="11"/>
          </p:nvPr>
        </p:nvSpPr>
        <p:spPr>
          <a:xfrm>
            <a:off x="720090" y="1337310"/>
            <a:ext cx="6595110" cy="5391575"/>
          </a:xfrm>
        </p:spPr>
        <p:txBody>
          <a:bodyPr rtlCol="0">
            <a:normAutofit/>
          </a:bodyPr>
          <a:lstStyle/>
          <a:p>
            <a:pPr rtl="0"/>
            <a:endParaRPr lang="fi-FI" sz="3200"/>
          </a:p>
          <a:p>
            <a:pPr marL="0" indent="0" rtl="0">
              <a:buNone/>
            </a:pPr>
            <a:r>
              <a:rPr lang="fi-FI" sz="3200"/>
              <a:t>                                     </a:t>
            </a:r>
          </a:p>
        </p:txBody>
      </p:sp>
      <p:sp>
        <p:nvSpPr>
          <p:cNvPr id="15" name="Puolivapaa piirto: Muoto 14">
            <a:extLst>
              <a:ext uri="{FF2B5EF4-FFF2-40B4-BE49-F238E27FC236}">
                <a16:creationId xmlns:a16="http://schemas.microsoft.com/office/drawing/2014/main" id="{155DC304-4CC2-4AA6-99F0-241F19673CE7}"/>
              </a:ext>
              <a:ext uri="{C183D7F6-B498-43B3-948B-1728B52AA6E4}">
                <adec:decorative xmlns:adec="http://schemas.microsoft.com/office/drawing/2017/decorative" val="1"/>
              </a:ext>
            </a:extLst>
          </p:cNvPr>
          <p:cNvSpPr/>
          <p:nvPr/>
        </p:nvSpPr>
        <p:spPr>
          <a:xfrm>
            <a:off x="8279457" y="0"/>
            <a:ext cx="3981702" cy="6858000"/>
          </a:xfrm>
          <a:custGeom>
            <a:avLst/>
            <a:gdLst>
              <a:gd name="connsiteX0" fmla="*/ 2056998 w 4367464"/>
              <a:gd name="connsiteY0" fmla="*/ 0 h 6858000"/>
              <a:gd name="connsiteX1" fmla="*/ 4367464 w 4367464"/>
              <a:gd name="connsiteY1" fmla="*/ 0 h 6858000"/>
              <a:gd name="connsiteX2" fmla="*/ 4367464 w 4367464"/>
              <a:gd name="connsiteY2" fmla="*/ 6858000 h 6858000"/>
              <a:gd name="connsiteX3" fmla="*/ 2783919 w 4367464"/>
              <a:gd name="connsiteY3" fmla="*/ 6858000 h 6858000"/>
              <a:gd name="connsiteX4" fmla="*/ 2752534 w 4367464"/>
              <a:gd name="connsiteY4" fmla="*/ 6850757 h 6858000"/>
              <a:gd name="connsiteX5" fmla="*/ 0 w 4367464"/>
              <a:gd name="connsiteY5" fmla="*/ 3296654 h 6858000"/>
              <a:gd name="connsiteX6" fmla="*/ 1920467 w 4367464"/>
              <a:gd name="connsiteY6" fmla="*/ 69927 h 6858000"/>
              <a:gd name="connsiteX0" fmla="*/ 2056998 w 4367464"/>
              <a:gd name="connsiteY0" fmla="*/ 0 h 6858000"/>
              <a:gd name="connsiteX1" fmla="*/ 4367464 w 4367464"/>
              <a:gd name="connsiteY1" fmla="*/ 0 h 6858000"/>
              <a:gd name="connsiteX2" fmla="*/ 3981702 w 4367464"/>
              <a:gd name="connsiteY2" fmla="*/ 6843712 h 6858000"/>
              <a:gd name="connsiteX3" fmla="*/ 2783919 w 4367464"/>
              <a:gd name="connsiteY3" fmla="*/ 6858000 h 6858000"/>
              <a:gd name="connsiteX4" fmla="*/ 2752534 w 4367464"/>
              <a:gd name="connsiteY4" fmla="*/ 6850757 h 6858000"/>
              <a:gd name="connsiteX5" fmla="*/ 0 w 4367464"/>
              <a:gd name="connsiteY5" fmla="*/ 3296654 h 6858000"/>
              <a:gd name="connsiteX6" fmla="*/ 1920467 w 4367464"/>
              <a:gd name="connsiteY6" fmla="*/ 69927 h 6858000"/>
              <a:gd name="connsiteX7" fmla="*/ 2056998 w 4367464"/>
              <a:gd name="connsiteY7" fmla="*/ 0 h 6858000"/>
              <a:gd name="connsiteX0" fmla="*/ 2056998 w 3981702"/>
              <a:gd name="connsiteY0" fmla="*/ 28575 h 6886575"/>
              <a:gd name="connsiteX1" fmla="*/ 3881689 w 3981702"/>
              <a:gd name="connsiteY1" fmla="*/ 0 h 6886575"/>
              <a:gd name="connsiteX2" fmla="*/ 3981702 w 3981702"/>
              <a:gd name="connsiteY2" fmla="*/ 6872287 h 6886575"/>
              <a:gd name="connsiteX3" fmla="*/ 2783919 w 3981702"/>
              <a:gd name="connsiteY3" fmla="*/ 6886575 h 6886575"/>
              <a:gd name="connsiteX4" fmla="*/ 2752534 w 3981702"/>
              <a:gd name="connsiteY4" fmla="*/ 6879332 h 6886575"/>
              <a:gd name="connsiteX5" fmla="*/ 0 w 3981702"/>
              <a:gd name="connsiteY5" fmla="*/ 3325229 h 6886575"/>
              <a:gd name="connsiteX6" fmla="*/ 1920467 w 3981702"/>
              <a:gd name="connsiteY6" fmla="*/ 98502 h 6886575"/>
              <a:gd name="connsiteX7" fmla="*/ 2056998 w 3981702"/>
              <a:gd name="connsiteY7" fmla="*/ 28575 h 6886575"/>
              <a:gd name="connsiteX0" fmla="*/ 2056998 w 3981702"/>
              <a:gd name="connsiteY0" fmla="*/ 14287 h 6872287"/>
              <a:gd name="connsiteX1" fmla="*/ 3967414 w 3981702"/>
              <a:gd name="connsiteY1" fmla="*/ 0 h 6872287"/>
              <a:gd name="connsiteX2" fmla="*/ 3981702 w 3981702"/>
              <a:gd name="connsiteY2" fmla="*/ 6857999 h 6872287"/>
              <a:gd name="connsiteX3" fmla="*/ 2783919 w 3981702"/>
              <a:gd name="connsiteY3" fmla="*/ 6872287 h 6872287"/>
              <a:gd name="connsiteX4" fmla="*/ 2752534 w 3981702"/>
              <a:gd name="connsiteY4" fmla="*/ 6865044 h 6872287"/>
              <a:gd name="connsiteX5" fmla="*/ 0 w 3981702"/>
              <a:gd name="connsiteY5" fmla="*/ 3310941 h 6872287"/>
              <a:gd name="connsiteX6" fmla="*/ 1920467 w 3981702"/>
              <a:gd name="connsiteY6" fmla="*/ 84214 h 6872287"/>
              <a:gd name="connsiteX7" fmla="*/ 2056998 w 3981702"/>
              <a:gd name="connsiteY7" fmla="*/ 14287 h 6872287"/>
              <a:gd name="connsiteX0" fmla="*/ 2056998 w 4039095"/>
              <a:gd name="connsiteY0" fmla="*/ 14287 h 6872287"/>
              <a:gd name="connsiteX1" fmla="*/ 4038852 w 4039095"/>
              <a:gd name="connsiteY1" fmla="*/ 0 h 6872287"/>
              <a:gd name="connsiteX2" fmla="*/ 3981702 w 4039095"/>
              <a:gd name="connsiteY2" fmla="*/ 6857999 h 6872287"/>
              <a:gd name="connsiteX3" fmla="*/ 2783919 w 4039095"/>
              <a:gd name="connsiteY3" fmla="*/ 6872287 h 6872287"/>
              <a:gd name="connsiteX4" fmla="*/ 2752534 w 4039095"/>
              <a:gd name="connsiteY4" fmla="*/ 6865044 h 6872287"/>
              <a:gd name="connsiteX5" fmla="*/ 0 w 4039095"/>
              <a:gd name="connsiteY5" fmla="*/ 3310941 h 6872287"/>
              <a:gd name="connsiteX6" fmla="*/ 1920467 w 4039095"/>
              <a:gd name="connsiteY6" fmla="*/ 84214 h 6872287"/>
              <a:gd name="connsiteX7" fmla="*/ 2056998 w 4039095"/>
              <a:gd name="connsiteY7" fmla="*/ 14287 h 6872287"/>
              <a:gd name="connsiteX0" fmla="*/ 2056998 w 3981702"/>
              <a:gd name="connsiteY0" fmla="*/ 0 h 6858000"/>
              <a:gd name="connsiteX1" fmla="*/ 3953127 w 3981702"/>
              <a:gd name="connsiteY1" fmla="*/ 0 h 6858000"/>
              <a:gd name="connsiteX2" fmla="*/ 3981702 w 3981702"/>
              <a:gd name="connsiteY2" fmla="*/ 6843712 h 6858000"/>
              <a:gd name="connsiteX3" fmla="*/ 2783919 w 3981702"/>
              <a:gd name="connsiteY3" fmla="*/ 6858000 h 6858000"/>
              <a:gd name="connsiteX4" fmla="*/ 2752534 w 3981702"/>
              <a:gd name="connsiteY4" fmla="*/ 6850757 h 6858000"/>
              <a:gd name="connsiteX5" fmla="*/ 0 w 3981702"/>
              <a:gd name="connsiteY5" fmla="*/ 3296654 h 6858000"/>
              <a:gd name="connsiteX6" fmla="*/ 1920467 w 3981702"/>
              <a:gd name="connsiteY6" fmla="*/ 69927 h 6858000"/>
              <a:gd name="connsiteX7" fmla="*/ 2056998 w 3981702"/>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1702" h="6858000">
                <a:moveTo>
                  <a:pt x="2056998" y="0"/>
                </a:moveTo>
                <a:lnTo>
                  <a:pt x="3953127" y="0"/>
                </a:lnTo>
                <a:cubicBezTo>
                  <a:pt x="3957890" y="2286000"/>
                  <a:pt x="3976939" y="4557712"/>
                  <a:pt x="3981702" y="6843712"/>
                </a:cubicBezTo>
                <a:lnTo>
                  <a:pt x="2783919" y="6858000"/>
                </a:lnTo>
                <a:lnTo>
                  <a:pt x="2752534" y="6850757"/>
                </a:lnTo>
                <a:cubicBezTo>
                  <a:pt x="1169639" y="6443496"/>
                  <a:pt x="0" y="5006667"/>
                  <a:pt x="0" y="3296654"/>
                </a:cubicBezTo>
                <a:cubicBezTo>
                  <a:pt x="0" y="1903310"/>
                  <a:pt x="776551" y="691340"/>
                  <a:pt x="1920467" y="69927"/>
                </a:cubicBezTo>
                <a:lnTo>
                  <a:pt x="205699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i-FI"/>
          </a:p>
        </p:txBody>
      </p:sp>
      <p:pic>
        <p:nvPicPr>
          <p:cNvPr id="10" name="Grafiikka 9" descr="Kuva sinisestä koulutarvikelaukkuhahmosta ">
            <a:extLst>
              <a:ext uri="{FF2B5EF4-FFF2-40B4-BE49-F238E27FC236}">
                <a16:creationId xmlns:a16="http://schemas.microsoft.com/office/drawing/2014/main" id="{6F5EC1ED-E527-4E5A-A0D8-3D0719060D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48159" y="2203704"/>
            <a:ext cx="3444298" cy="2422061"/>
          </a:xfrm>
          <a:prstGeom prst="rect">
            <a:avLst/>
          </a:prstGeom>
        </p:spPr>
      </p:pic>
    </p:spTree>
    <p:extLst>
      <p:ext uri="{BB962C8B-B14F-4D97-AF65-F5344CB8AC3E}">
        <p14:creationId xmlns:p14="http://schemas.microsoft.com/office/powerpoint/2010/main" val="3001952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13D4A52C-1616-4DE9-8F38-FB14C873292F}"/>
              </a:ext>
            </a:extLst>
          </p:cNvPr>
          <p:cNvSpPr>
            <a:spLocks noGrp="1"/>
          </p:cNvSpPr>
          <p:nvPr>
            <p:ph type="title"/>
          </p:nvPr>
        </p:nvSpPr>
        <p:spPr/>
        <p:txBody>
          <a:bodyPr rtlCol="0"/>
          <a:lstStyle/>
          <a:p>
            <a:pPr rtl="0"/>
            <a:r>
              <a:rPr lang="fi-FI" sz="3200" dirty="0"/>
              <a:t>Turvataitoja ovat:</a:t>
            </a:r>
          </a:p>
        </p:txBody>
      </p:sp>
      <p:sp>
        <p:nvSpPr>
          <p:cNvPr id="5" name="Tekstin paikkamerkki 4">
            <a:extLst>
              <a:ext uri="{FF2B5EF4-FFF2-40B4-BE49-F238E27FC236}">
                <a16:creationId xmlns:a16="http://schemas.microsoft.com/office/drawing/2014/main" id="{FC163D03-0474-4A43-A81C-E7FC3027F22D}"/>
              </a:ext>
            </a:extLst>
          </p:cNvPr>
          <p:cNvSpPr>
            <a:spLocks noGrp="1"/>
          </p:cNvSpPr>
          <p:nvPr>
            <p:ph type="body" sz="quarter" idx="11"/>
          </p:nvPr>
        </p:nvSpPr>
        <p:spPr>
          <a:xfrm>
            <a:off x="1044912" y="1600201"/>
            <a:ext cx="6400800" cy="4856727"/>
          </a:xfrm>
        </p:spPr>
        <p:txBody>
          <a:bodyPr vert="horz" lIns="91440" tIns="45720" rIns="91440" bIns="45720" rtlCol="0" anchor="t">
            <a:normAutofit fontScale="25000" lnSpcReduction="20000"/>
          </a:bodyPr>
          <a:lstStyle/>
          <a:p>
            <a:pPr marL="0" indent="0">
              <a:lnSpc>
                <a:spcPts val="2800"/>
              </a:lnSpc>
              <a:buNone/>
            </a:pPr>
            <a:r>
              <a:rPr lang="fi-FI" sz="5000" dirty="0">
                <a:latin typeface="Comic Sans MS"/>
              </a:rPr>
              <a:t>• arvostuksen osoittaminen itselle ja toiselle</a:t>
            </a:r>
          </a:p>
          <a:p>
            <a:pPr marL="0" indent="0">
              <a:lnSpc>
                <a:spcPts val="2800"/>
              </a:lnSpc>
              <a:buNone/>
            </a:pPr>
            <a:r>
              <a:rPr lang="fi-FI" sz="5000" dirty="0">
                <a:latin typeface="Comic Sans MS"/>
              </a:rPr>
              <a:t> • omien tunteiden tunnistaminen ja itsesäätely</a:t>
            </a:r>
          </a:p>
          <a:p>
            <a:pPr marL="0" indent="0">
              <a:lnSpc>
                <a:spcPts val="2800"/>
              </a:lnSpc>
              <a:buNone/>
            </a:pPr>
            <a:r>
              <a:rPr lang="fi-FI" sz="5000" dirty="0">
                <a:latin typeface="Comic Sans MS"/>
              </a:rPr>
              <a:t> • oman tahdon ja mielipiteen selkeä ilmaiseminen </a:t>
            </a:r>
          </a:p>
          <a:p>
            <a:pPr marL="0" indent="0">
              <a:lnSpc>
                <a:spcPts val="2800"/>
              </a:lnSpc>
              <a:buNone/>
            </a:pPr>
            <a:r>
              <a:rPr lang="fi-FI" sz="5000" dirty="0">
                <a:latin typeface="Comic Sans MS"/>
              </a:rPr>
              <a:t>• kyky kieltäytyä ja sanoa tarvittaessa jämäkästi EI tai LOPETA</a:t>
            </a:r>
            <a:endParaRPr lang="fi-FI" dirty="0">
              <a:latin typeface="Comic Sans MS"/>
            </a:endParaRPr>
          </a:p>
          <a:p>
            <a:pPr marL="0" indent="0">
              <a:lnSpc>
                <a:spcPts val="2800"/>
              </a:lnSpc>
              <a:buNone/>
            </a:pPr>
            <a:r>
              <a:rPr lang="fi-FI" sz="5000" dirty="0">
                <a:latin typeface="Comic Sans MS"/>
              </a:rPr>
              <a:t> • omasta yksityisyydestä huolehtiminen </a:t>
            </a:r>
          </a:p>
          <a:p>
            <a:pPr marL="0" indent="0">
              <a:lnSpc>
                <a:spcPts val="2800"/>
              </a:lnSpc>
              <a:buNone/>
            </a:pPr>
            <a:r>
              <a:rPr lang="fi-FI" sz="5000" dirty="0">
                <a:latin typeface="Comic Sans MS"/>
              </a:rPr>
              <a:t>• uhkaavasta tilanteesta pois lähteminen</a:t>
            </a:r>
            <a:endParaRPr lang="fi-FI" dirty="0"/>
          </a:p>
          <a:p>
            <a:pPr marL="0" indent="0">
              <a:lnSpc>
                <a:spcPts val="2800"/>
              </a:lnSpc>
              <a:buNone/>
            </a:pPr>
            <a:r>
              <a:rPr lang="fi-FI" sz="5000" dirty="0">
                <a:latin typeface="Comic Sans MS"/>
              </a:rPr>
              <a:t>• mitätöinnin ja vähättelyn torjuminen </a:t>
            </a:r>
            <a:endParaRPr lang="fi-FI" sz="5000" dirty="0">
              <a:latin typeface="Comic Sans MS" panose="030F0702030302020204" pitchFamily="66" charset="0"/>
            </a:endParaRPr>
          </a:p>
          <a:p>
            <a:pPr marL="0" indent="0">
              <a:lnSpc>
                <a:spcPts val="2800"/>
              </a:lnSpc>
              <a:buNone/>
            </a:pPr>
            <a:r>
              <a:rPr lang="fi-FI" sz="5000" dirty="0">
                <a:latin typeface="Comic Sans MS"/>
              </a:rPr>
              <a:t>• avun pyytäminen ja luotettavaan aikuiseen turvautuminen</a:t>
            </a:r>
          </a:p>
          <a:p>
            <a:pPr marL="0" indent="0">
              <a:lnSpc>
                <a:spcPts val="2800"/>
              </a:lnSpc>
              <a:buNone/>
            </a:pPr>
            <a:r>
              <a:rPr lang="fi-FI" sz="5000" dirty="0">
                <a:latin typeface="Comic Sans MS"/>
              </a:rPr>
              <a:t> • toisen itsemääräämisoikeuden ja koskemattomuuden kunnioittaminen</a:t>
            </a:r>
          </a:p>
          <a:p>
            <a:pPr marL="0" indent="0">
              <a:lnSpc>
                <a:spcPts val="2800"/>
              </a:lnSpc>
              <a:buNone/>
            </a:pPr>
            <a:r>
              <a:rPr lang="fi-FI" sz="5000" dirty="0">
                <a:latin typeface="Comic Sans MS"/>
              </a:rPr>
              <a:t>• netin turvallinen käyttö </a:t>
            </a:r>
            <a:endParaRPr lang="fi-FI" sz="5000" dirty="0">
              <a:latin typeface="Comic Sans MS" panose="030F0702030302020204" pitchFamily="66" charset="0"/>
            </a:endParaRPr>
          </a:p>
          <a:p>
            <a:pPr marL="285750" indent="-285750" algn="l" rtl="0">
              <a:lnSpc>
                <a:spcPts val="2800"/>
              </a:lnSpc>
              <a:buFont typeface="Arial" panose="020B0604020202020204" pitchFamily="34" charset="0"/>
              <a:buChar char="•"/>
            </a:pPr>
            <a:endParaRPr lang="fi-FI"/>
          </a:p>
        </p:txBody>
      </p:sp>
      <p:sp>
        <p:nvSpPr>
          <p:cNvPr id="7" name="Soikio 6">
            <a:extLst>
              <a:ext uri="{FF2B5EF4-FFF2-40B4-BE49-F238E27FC236}">
                <a16:creationId xmlns:a16="http://schemas.microsoft.com/office/drawing/2014/main" id="{B4E64823-B1F6-4468-BC94-C8D367BF35A2}"/>
              </a:ext>
              <a:ext uri="{C183D7F6-B498-43B3-948B-1728B52AA6E4}">
                <adec:decorative xmlns:adec="http://schemas.microsoft.com/office/drawing/2017/decorative" val="1"/>
              </a:ext>
            </a:extLst>
          </p:cNvPr>
          <p:cNvSpPr/>
          <p:nvPr/>
        </p:nvSpPr>
        <p:spPr>
          <a:xfrm>
            <a:off x="7837692" y="1714500"/>
            <a:ext cx="3429000" cy="3429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maapallohahmosta ">
            <a:extLst>
              <a:ext uri="{FF2B5EF4-FFF2-40B4-BE49-F238E27FC236}">
                <a16:creationId xmlns:a16="http://schemas.microsoft.com/office/drawing/2014/main" id="{ABDECD10-E1E7-4208-B869-09373BB9DB3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29672" y="2491609"/>
            <a:ext cx="2645040" cy="2089582"/>
          </a:xfrm>
          <a:prstGeom prst="rect">
            <a:avLst/>
          </a:prstGeom>
        </p:spPr>
      </p:pic>
    </p:spTree>
    <p:extLst>
      <p:ext uri="{BB962C8B-B14F-4D97-AF65-F5344CB8AC3E}">
        <p14:creationId xmlns:p14="http://schemas.microsoft.com/office/powerpoint/2010/main" val="2602246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2B0DC4-50B5-4855-BACF-F6D5F008EB9A}"/>
              </a:ext>
            </a:extLst>
          </p:cNvPr>
          <p:cNvSpPr>
            <a:spLocks noGrp="1"/>
          </p:cNvSpPr>
          <p:nvPr>
            <p:ph type="title"/>
          </p:nvPr>
        </p:nvSpPr>
        <p:spPr>
          <a:xfrm>
            <a:off x="2147299" y="215757"/>
            <a:ext cx="7304925" cy="493160"/>
          </a:xfrm>
        </p:spPr>
        <p:txBody>
          <a:bodyPr>
            <a:normAutofit/>
          </a:bodyPr>
          <a:lstStyle/>
          <a:p>
            <a:r>
              <a:rPr lang="fi-FI" dirty="0"/>
              <a:t>Hyvinvoinnin vuosikello</a:t>
            </a:r>
          </a:p>
        </p:txBody>
      </p:sp>
      <p:graphicFrame>
        <p:nvGraphicFramePr>
          <p:cNvPr id="3" name="Kaaviokuva 2">
            <a:extLst>
              <a:ext uri="{FF2B5EF4-FFF2-40B4-BE49-F238E27FC236}">
                <a16:creationId xmlns:a16="http://schemas.microsoft.com/office/drawing/2014/main" id="{813B272C-60ED-428C-84C6-F8BC1937D7F8}"/>
              </a:ext>
            </a:extLst>
          </p:cNvPr>
          <p:cNvGraphicFramePr/>
          <p:nvPr>
            <p:extLst>
              <p:ext uri="{D42A27DB-BD31-4B8C-83A1-F6EECF244321}">
                <p14:modId xmlns:p14="http://schemas.microsoft.com/office/powerpoint/2010/main" val="2617498817"/>
              </p:ext>
            </p:extLst>
          </p:nvPr>
        </p:nvGraphicFramePr>
        <p:xfrm>
          <a:off x="893853" y="882548"/>
          <a:ext cx="9894012" cy="56107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2306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674870" y="1097280"/>
            <a:ext cx="6549390" cy="5163611"/>
          </a:xfrm>
        </p:spPr>
        <p:txBody>
          <a:bodyPr rtlCol="0">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marL="0" indent="0" rtl="0">
              <a:buNone/>
            </a:pPr>
            <a:endParaRPr lang="fi-FI"/>
          </a:p>
          <a:p>
            <a:pPr marL="0" indent="0" rtl="0">
              <a:buNone/>
            </a:pPr>
            <a:r>
              <a:rPr lang="fi-FI" sz="4800" b="1">
                <a:latin typeface="Lucida Calligraphy" panose="03010101010101010101" pitchFamily="66" charset="0"/>
              </a:rPr>
              <a:t>Ehdotuksia </a:t>
            </a:r>
            <a:r>
              <a:rPr lang="fi-FI" sz="4800" b="1" err="1">
                <a:latin typeface="Lucida Calligraphy" panose="03010101010101010101" pitchFamily="66" charset="0"/>
              </a:rPr>
              <a:t>hyvistuntien</a:t>
            </a:r>
            <a:r>
              <a:rPr lang="fi-FI" sz="4800" b="1">
                <a:latin typeface="Lucida Calligraphy" panose="03010101010101010101" pitchFamily="66" charset="0"/>
              </a:rPr>
              <a:t> aiheiksi</a:t>
            </a:r>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1825242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69130" y="-365760"/>
            <a:ext cx="6777990" cy="6546641"/>
          </a:xfrm>
        </p:spPr>
        <p:txBody>
          <a:bodyPr vert="horz" lIns="91440" tIns="45720" rIns="91440" bIns="45720" rtlCol="0" anchor="t">
            <a:normAutofit/>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marL="0" indent="0">
              <a:buNone/>
            </a:pPr>
            <a:r>
              <a:rPr lang="fi-FI" sz="2800" b="1">
                <a:latin typeface="Comic Sans MS" panose="030F0702030302020204" pitchFamily="66" charset="0"/>
              </a:rPr>
              <a:t>Elokuu: Ryhmäytyminen ja kaveritaidot </a:t>
            </a:r>
          </a:p>
          <a:p>
            <a:pPr marL="0" indent="0" algn="l">
              <a:buNone/>
            </a:pPr>
            <a:r>
              <a:rPr lang="fi-FI" sz="2800" b="1" i="0" dirty="0">
                <a:solidFill>
                  <a:srgbClr val="000000"/>
                </a:solidFill>
                <a:effectLst/>
                <a:latin typeface="Comic Sans MS"/>
              </a:rPr>
              <a:t>Yhteisöllisyys</a:t>
            </a:r>
          </a:p>
          <a:p>
            <a:r>
              <a:rPr lang="fi-FI" sz="2800" dirty="0">
                <a:ea typeface="+mn-lt"/>
                <a:cs typeface="+mn-lt"/>
                <a:hlinkClick r:id="rId3"/>
              </a:rPr>
              <a:t>Rovaniemen hyvinvoinnin vuosikello</a:t>
            </a:r>
            <a:endParaRPr lang="fi-FI" sz="2800" b="0" i="0">
              <a:solidFill>
                <a:srgbClr val="404040"/>
              </a:solidFill>
              <a:effectLst/>
              <a:latin typeface="Calibri"/>
              <a:cs typeface="Calibri"/>
            </a:endParaRPr>
          </a:p>
          <a:p>
            <a:pPr marL="0" indent="0" algn="l">
              <a:buNone/>
            </a:pPr>
            <a:r>
              <a:rPr lang="fi-FI" sz="2800" b="1" i="0" dirty="0">
                <a:solidFill>
                  <a:srgbClr val="000000"/>
                </a:solidFill>
                <a:effectLst/>
                <a:latin typeface="Comic Sans MS"/>
              </a:rPr>
              <a:t>Harjoituksia turvallisen ryhmähengen rakentamiseen</a:t>
            </a:r>
          </a:p>
          <a:p>
            <a:pPr algn="l"/>
            <a:r>
              <a:rPr lang="fi-FI" sz="2800" b="0" i="0">
                <a:solidFill>
                  <a:srgbClr val="000000"/>
                </a:solidFill>
                <a:effectLst/>
                <a:latin typeface="Comic Sans MS" panose="030F0702030302020204" pitchFamily="66" charset="0"/>
              </a:rPr>
              <a:t>Hyvää mieltä yhdessä- käsikirja. (Löytyy koululta)</a:t>
            </a:r>
          </a:p>
          <a:p>
            <a:pPr marL="0" indent="0">
              <a:buNone/>
            </a:pPr>
            <a:r>
              <a:rPr lang="fi-FI" sz="2800" b="1" dirty="0">
                <a:latin typeface="Comic Sans MS"/>
              </a:rPr>
              <a:t>  </a:t>
            </a:r>
            <a:endParaRPr lang="fi-FI" sz="2800" b="1" dirty="0">
              <a:latin typeface="Comic Sans MS" panose="030F0702030302020204" pitchFamily="66" charset="0"/>
            </a:endParaRPr>
          </a:p>
          <a:p>
            <a:pPr marL="0" indent="0">
              <a:buNone/>
            </a:pPr>
            <a:endParaRPr lang="fi-FI" sz="2800" b="1">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3953081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2"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21505" y="-582930"/>
            <a:ext cx="6777990" cy="7223760"/>
          </a:xfrm>
        </p:spPr>
        <p:txBody>
          <a:bodyPr rtlCol="0">
            <a:normAutofit fontScale="47500" lnSpcReduction="20000"/>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marL="0" indent="0">
              <a:buNone/>
            </a:pPr>
            <a:r>
              <a:rPr lang="fi-FI" sz="3800" b="1">
                <a:latin typeface="Comic Sans MS" panose="030F0702030302020204" pitchFamily="66" charset="0"/>
              </a:rPr>
              <a:t>Syyskuu:</a:t>
            </a:r>
          </a:p>
          <a:p>
            <a:pPr marL="0" indent="0" algn="l">
              <a:buNone/>
            </a:pPr>
            <a:r>
              <a:rPr lang="fi-FI" sz="3800" i="0">
                <a:solidFill>
                  <a:srgbClr val="000000"/>
                </a:solidFill>
                <a:effectLst/>
                <a:latin typeface="Comic Sans MS" panose="030F0702030302020204" pitchFamily="66" charset="0"/>
              </a:rPr>
              <a:t>1. </a:t>
            </a:r>
            <a:r>
              <a:rPr lang="fi-FI" sz="3800" i="0" err="1">
                <a:solidFill>
                  <a:srgbClr val="000000"/>
                </a:solidFill>
                <a:effectLst/>
                <a:latin typeface="Comic Sans MS" panose="030F0702030302020204" pitchFamily="66" charset="0"/>
              </a:rPr>
              <a:t>lk</a:t>
            </a:r>
            <a:r>
              <a:rPr lang="fi-FI" sz="3800" i="0">
                <a:solidFill>
                  <a:srgbClr val="000000"/>
                </a:solidFill>
                <a:effectLst/>
                <a:latin typeface="Comic Sans MS" panose="030F0702030302020204" pitchFamily="66" charset="0"/>
              </a:rPr>
              <a:t> </a:t>
            </a:r>
          </a:p>
          <a:p>
            <a:r>
              <a:rPr lang="fi-FI" sz="3800" i="0">
                <a:solidFill>
                  <a:srgbClr val="000000"/>
                </a:solidFill>
                <a:effectLst/>
                <a:latin typeface="Comic Sans MS" panose="030F0702030302020204" pitchFamily="66" charset="0"/>
              </a:rPr>
              <a:t>Arvokas ja ainutlaatuinen</a:t>
            </a:r>
          </a:p>
          <a:p>
            <a:pPr algn="l"/>
            <a:r>
              <a:rPr lang="fi-FI" sz="3800" b="0" i="0">
                <a:solidFill>
                  <a:srgbClr val="000000"/>
                </a:solidFill>
                <a:effectLst/>
                <a:latin typeface="Comic Sans MS" panose="030F0702030302020204" pitchFamily="66" charset="0"/>
              </a:rPr>
              <a:t>Minusta tuntuu</a:t>
            </a:r>
          </a:p>
          <a:p>
            <a:pPr marL="0" indent="0" algn="l">
              <a:buNone/>
            </a:pPr>
            <a:r>
              <a:rPr lang="fi-FI" sz="3800" i="0">
                <a:solidFill>
                  <a:srgbClr val="000000"/>
                </a:solidFill>
                <a:effectLst/>
                <a:latin typeface="Comic Sans MS" panose="030F0702030302020204" pitchFamily="66" charset="0"/>
              </a:rPr>
              <a:t>2. </a:t>
            </a:r>
            <a:r>
              <a:rPr lang="fi-FI" sz="3800" i="0" err="1">
                <a:solidFill>
                  <a:srgbClr val="000000"/>
                </a:solidFill>
                <a:effectLst/>
                <a:latin typeface="Comic Sans MS" panose="030F0702030302020204" pitchFamily="66" charset="0"/>
              </a:rPr>
              <a:t>lk</a:t>
            </a:r>
            <a:r>
              <a:rPr lang="fi-FI" sz="3800" i="0">
                <a:solidFill>
                  <a:srgbClr val="000000"/>
                </a:solidFill>
                <a:effectLst/>
                <a:latin typeface="Comic Sans MS" panose="030F0702030302020204" pitchFamily="66" charset="0"/>
              </a:rPr>
              <a:t> </a:t>
            </a:r>
          </a:p>
          <a:p>
            <a:r>
              <a:rPr lang="fi-FI" sz="3800" i="0">
                <a:solidFill>
                  <a:srgbClr val="000000"/>
                </a:solidFill>
                <a:effectLst/>
                <a:latin typeface="Comic Sans MS" panose="030F0702030302020204" pitchFamily="66" charset="0"/>
              </a:rPr>
              <a:t>Joskus pelottaa ja harmittaa</a:t>
            </a:r>
          </a:p>
          <a:p>
            <a:pPr algn="l"/>
            <a:r>
              <a:rPr lang="fi-FI" sz="3800" b="0" i="0">
                <a:solidFill>
                  <a:srgbClr val="000000"/>
                </a:solidFill>
                <a:effectLst/>
                <a:latin typeface="Comic Sans MS" panose="030F0702030302020204" pitchFamily="66" charset="0"/>
              </a:rPr>
              <a:t>Joskus epäonnistun</a:t>
            </a:r>
          </a:p>
          <a:p>
            <a:pPr marL="0" indent="0" algn="l">
              <a:buNone/>
            </a:pPr>
            <a:r>
              <a:rPr lang="fi-FI" sz="3800" b="0" i="0">
                <a:solidFill>
                  <a:srgbClr val="000000"/>
                </a:solidFill>
                <a:effectLst/>
                <a:latin typeface="Comic Sans MS" panose="030F0702030302020204" pitchFamily="66" charset="0"/>
              </a:rPr>
              <a:t>3. </a:t>
            </a:r>
            <a:r>
              <a:rPr lang="fi-FI" sz="3800" b="0" i="0" err="1">
                <a:solidFill>
                  <a:srgbClr val="000000"/>
                </a:solidFill>
                <a:effectLst/>
                <a:latin typeface="Comic Sans MS" panose="030F0702030302020204" pitchFamily="66" charset="0"/>
              </a:rPr>
              <a:t>lk</a:t>
            </a:r>
            <a:r>
              <a:rPr lang="fi-FI" sz="3800" b="0" i="0">
                <a:solidFill>
                  <a:srgbClr val="000000"/>
                </a:solidFill>
                <a:effectLst/>
                <a:latin typeface="Comic Sans MS" panose="030F0702030302020204" pitchFamily="66" charset="0"/>
              </a:rPr>
              <a:t> </a:t>
            </a:r>
          </a:p>
          <a:p>
            <a:r>
              <a:rPr lang="fi-FI" sz="3800" b="0" i="0">
                <a:solidFill>
                  <a:srgbClr val="000000"/>
                </a:solidFill>
                <a:effectLst/>
                <a:latin typeface="Comic Sans MS" panose="030F0702030302020204" pitchFamily="66" charset="0"/>
              </a:rPr>
              <a:t>Arvokas ja ainutlaatuinen</a:t>
            </a:r>
          </a:p>
          <a:p>
            <a:pPr algn="l"/>
            <a:r>
              <a:rPr lang="fi-FI" sz="3800" b="0" i="0">
                <a:solidFill>
                  <a:srgbClr val="000000"/>
                </a:solidFill>
                <a:effectLst/>
                <a:latin typeface="Comic Sans MS" panose="030F0702030302020204" pitchFamily="66" charset="0"/>
              </a:rPr>
              <a:t>Kielteiset ja myönteiset ajatukset</a:t>
            </a:r>
          </a:p>
          <a:p>
            <a:pPr marL="0" indent="0" algn="l">
              <a:buNone/>
            </a:pPr>
            <a:r>
              <a:rPr lang="fi-FI" sz="3800" b="0" i="0">
                <a:solidFill>
                  <a:srgbClr val="000000"/>
                </a:solidFill>
                <a:effectLst/>
                <a:latin typeface="Comic Sans MS" panose="030F0702030302020204" pitchFamily="66" charset="0"/>
              </a:rPr>
              <a:t>4. </a:t>
            </a:r>
            <a:r>
              <a:rPr lang="fi-FI" sz="3800" b="0" i="0" err="1">
                <a:solidFill>
                  <a:srgbClr val="000000"/>
                </a:solidFill>
                <a:effectLst/>
                <a:latin typeface="Comic Sans MS" panose="030F0702030302020204" pitchFamily="66" charset="0"/>
              </a:rPr>
              <a:t>lk</a:t>
            </a:r>
            <a:r>
              <a:rPr lang="fi-FI" sz="3800" b="0" i="0">
                <a:solidFill>
                  <a:srgbClr val="000000"/>
                </a:solidFill>
                <a:effectLst/>
                <a:latin typeface="Comic Sans MS" panose="030F0702030302020204" pitchFamily="66" charset="0"/>
              </a:rPr>
              <a:t> </a:t>
            </a:r>
          </a:p>
          <a:p>
            <a:r>
              <a:rPr lang="fi-FI" sz="3800" b="0" i="0">
                <a:solidFill>
                  <a:srgbClr val="000000"/>
                </a:solidFill>
                <a:effectLst/>
                <a:latin typeface="Comic Sans MS" panose="030F0702030302020204" pitchFamily="66" charset="0"/>
              </a:rPr>
              <a:t>Puhutaan tunteista</a:t>
            </a:r>
          </a:p>
          <a:p>
            <a:pPr algn="l"/>
            <a:r>
              <a:rPr lang="fi-FI" sz="3800" b="0" i="0">
                <a:solidFill>
                  <a:srgbClr val="000000"/>
                </a:solidFill>
                <a:effectLst/>
                <a:latin typeface="Comic Sans MS" panose="030F0702030302020204" pitchFamily="66" charset="0"/>
              </a:rPr>
              <a:t>Vaihtuvat tunteet</a:t>
            </a:r>
          </a:p>
          <a:p>
            <a:pPr marL="0" indent="0" algn="l">
              <a:buNone/>
            </a:pPr>
            <a:r>
              <a:rPr lang="fi-FI" sz="3800" b="0" i="0">
                <a:solidFill>
                  <a:srgbClr val="000000"/>
                </a:solidFill>
                <a:effectLst/>
                <a:latin typeface="Comic Sans MS" panose="030F0702030302020204" pitchFamily="66" charset="0"/>
              </a:rPr>
              <a:t>5. </a:t>
            </a:r>
            <a:r>
              <a:rPr lang="fi-FI" sz="3800" err="1">
                <a:solidFill>
                  <a:srgbClr val="000000"/>
                </a:solidFill>
                <a:latin typeface="Comic Sans MS" panose="030F0702030302020204" pitchFamily="66" charset="0"/>
              </a:rPr>
              <a:t>l</a:t>
            </a:r>
            <a:r>
              <a:rPr lang="fi-FI" sz="3800" b="0" i="0" err="1">
                <a:solidFill>
                  <a:srgbClr val="000000"/>
                </a:solidFill>
                <a:effectLst/>
                <a:latin typeface="Comic Sans MS" panose="030F0702030302020204" pitchFamily="66" charset="0"/>
              </a:rPr>
              <a:t>k</a:t>
            </a:r>
            <a:endParaRPr lang="fi-FI" sz="3800" b="0" i="0">
              <a:solidFill>
                <a:srgbClr val="000000"/>
              </a:solidFill>
              <a:effectLst/>
              <a:latin typeface="Comic Sans MS" panose="030F0702030302020204" pitchFamily="66" charset="0"/>
            </a:endParaRPr>
          </a:p>
          <a:p>
            <a:r>
              <a:rPr lang="fi-FI" sz="3800" b="0" i="0">
                <a:solidFill>
                  <a:srgbClr val="000000"/>
                </a:solidFill>
                <a:effectLst/>
                <a:latin typeface="Comic Sans MS" panose="030F0702030302020204" pitchFamily="66" charset="0"/>
              </a:rPr>
              <a:t> Arvokas ja ainutlaatuinen</a:t>
            </a:r>
          </a:p>
          <a:p>
            <a:pPr algn="l"/>
            <a:r>
              <a:rPr lang="fi-FI" sz="3800" b="0" i="0">
                <a:solidFill>
                  <a:srgbClr val="000000"/>
                </a:solidFill>
                <a:effectLst/>
                <a:latin typeface="Comic Sans MS" panose="030F0702030302020204" pitchFamily="66" charset="0"/>
              </a:rPr>
              <a:t>Vihan tunnistaminen ja itsesäätely</a:t>
            </a:r>
          </a:p>
          <a:p>
            <a:pPr marL="0" indent="0" algn="l">
              <a:buNone/>
            </a:pPr>
            <a:r>
              <a:rPr lang="fi-FI" sz="3800" b="0" i="0">
                <a:solidFill>
                  <a:srgbClr val="000000"/>
                </a:solidFill>
                <a:effectLst/>
                <a:latin typeface="Comic Sans MS" panose="030F0702030302020204" pitchFamily="66" charset="0"/>
              </a:rPr>
              <a:t>6. </a:t>
            </a:r>
            <a:r>
              <a:rPr lang="fi-FI" sz="3800" b="0" i="0" err="1">
                <a:solidFill>
                  <a:srgbClr val="000000"/>
                </a:solidFill>
                <a:effectLst/>
                <a:latin typeface="Comic Sans MS" panose="030F0702030302020204" pitchFamily="66" charset="0"/>
              </a:rPr>
              <a:t>lk</a:t>
            </a:r>
            <a:r>
              <a:rPr lang="fi-FI" sz="3800" b="0" i="0">
                <a:solidFill>
                  <a:srgbClr val="000000"/>
                </a:solidFill>
                <a:effectLst/>
                <a:latin typeface="Comic Sans MS" panose="030F0702030302020204" pitchFamily="66" charset="0"/>
              </a:rPr>
              <a:t> </a:t>
            </a:r>
          </a:p>
          <a:p>
            <a:r>
              <a:rPr lang="fi-FI" sz="3800" b="0" i="0">
                <a:solidFill>
                  <a:srgbClr val="000000"/>
                </a:solidFill>
                <a:effectLst/>
                <a:latin typeface="Comic Sans MS" panose="030F0702030302020204" pitchFamily="66" charset="0"/>
              </a:rPr>
              <a:t>Vaihtuvat tunteet</a:t>
            </a:r>
          </a:p>
          <a:p>
            <a:pPr algn="l"/>
            <a:r>
              <a:rPr lang="fi-FI" sz="3800" b="0" i="0">
                <a:solidFill>
                  <a:srgbClr val="000000"/>
                </a:solidFill>
                <a:effectLst/>
                <a:latin typeface="Comic Sans MS" panose="030F0702030302020204" pitchFamily="66" charset="0"/>
              </a:rPr>
              <a:t>Ihastuminen ja seurustelu</a:t>
            </a:r>
          </a:p>
          <a:p>
            <a:pPr marL="0" indent="0">
              <a:buNone/>
            </a:pPr>
            <a:endParaRPr lang="fi-FI" sz="2800" b="1">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1323119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3FB7C4AF-BB0C-400D-A8AA-F137B0266E2D}"/>
              </a:ext>
            </a:extLst>
          </p:cNvPr>
          <p:cNvSpPr>
            <a:spLocks noGrp="1"/>
          </p:cNvSpPr>
          <p:nvPr>
            <p:ph type="title"/>
          </p:nvPr>
        </p:nvSpPr>
        <p:spPr>
          <a:xfrm>
            <a:off x="4256171" y="1714500"/>
            <a:ext cx="7108657" cy="3429000"/>
          </a:xfrm>
        </p:spPr>
        <p:txBody>
          <a:bodyPr rtlCol="0">
            <a:normAutofit/>
          </a:bodyPr>
          <a:lstStyle/>
          <a:p>
            <a:br>
              <a:rPr lang="fi-FI"/>
            </a:br>
            <a:endParaRPr lang="fi-FI"/>
          </a:p>
        </p:txBody>
      </p:sp>
      <p:sp>
        <p:nvSpPr>
          <p:cNvPr id="5" name="Tekstin paikkamerkki 4">
            <a:extLst>
              <a:ext uri="{FF2B5EF4-FFF2-40B4-BE49-F238E27FC236}">
                <a16:creationId xmlns:a16="http://schemas.microsoft.com/office/drawing/2014/main" id="{3562FEA6-8248-4738-93E1-2DBD6D4DB684}"/>
              </a:ext>
            </a:extLst>
          </p:cNvPr>
          <p:cNvSpPr>
            <a:spLocks noGrp="1"/>
          </p:cNvSpPr>
          <p:nvPr>
            <p:ph type="body" sz="quarter" idx="11"/>
          </p:nvPr>
        </p:nvSpPr>
        <p:spPr>
          <a:xfrm>
            <a:off x="4469130" y="-365760"/>
            <a:ext cx="6777990" cy="6546641"/>
          </a:xfrm>
        </p:spPr>
        <p:txBody>
          <a:bodyPr rtlCol="0">
            <a:normAutofit fontScale="40000" lnSpcReduction="20000"/>
          </a:bodyPr>
          <a:lstStyle/>
          <a:p>
            <a:pPr marL="285750" indent="-285750" rtl="0">
              <a:buFont typeface="Arial" panose="020B0604020202020204" pitchFamily="34" charset="0"/>
              <a:buChar char="•"/>
            </a:pPr>
            <a:endParaRPr lang="fi-FI"/>
          </a:p>
          <a:p>
            <a:pPr rtl="0"/>
            <a:endParaRPr lang="fi-FI"/>
          </a:p>
          <a:p>
            <a:pPr rtl="0"/>
            <a:endParaRPr lang="fi-FI"/>
          </a:p>
          <a:p>
            <a:pPr rtl="0"/>
            <a:endParaRPr lang="fi-FI"/>
          </a:p>
          <a:p>
            <a:pPr rtl="0"/>
            <a:endParaRPr lang="fi-FI"/>
          </a:p>
          <a:p>
            <a:pPr marL="0" indent="0">
              <a:buNone/>
            </a:pPr>
            <a:r>
              <a:rPr lang="fi-FI" sz="4200" b="1">
                <a:latin typeface="Comic Sans MS" panose="030F0702030302020204" pitchFamily="66" charset="0"/>
              </a:rPr>
              <a:t>Lokakuu:</a:t>
            </a:r>
          </a:p>
          <a:p>
            <a:pPr marL="0" indent="0">
              <a:buNone/>
            </a:pPr>
            <a:r>
              <a:rPr lang="fi-FI" sz="4500" b="0" i="0">
                <a:solidFill>
                  <a:srgbClr val="000000"/>
                </a:solidFill>
                <a:effectLst/>
                <a:latin typeface="Comic Sans MS" panose="030F0702030302020204" pitchFamily="66" charset="0"/>
              </a:rPr>
              <a:t>1. </a:t>
            </a:r>
            <a:r>
              <a:rPr lang="fi-FI" sz="4500" b="0" i="0" err="1">
                <a:solidFill>
                  <a:srgbClr val="000000"/>
                </a:solidFill>
                <a:effectLst/>
                <a:latin typeface="Comic Sans MS" panose="030F0702030302020204" pitchFamily="66" charset="0"/>
              </a:rPr>
              <a:t>lk</a:t>
            </a:r>
            <a:r>
              <a:rPr lang="fi-FI" sz="4500" b="0" i="0">
                <a:solidFill>
                  <a:srgbClr val="000000"/>
                </a:solidFill>
                <a:effectLst/>
                <a:latin typeface="Comic Sans MS" panose="030F0702030302020204" pitchFamily="66" charset="0"/>
              </a:rPr>
              <a:t> </a:t>
            </a:r>
          </a:p>
          <a:p>
            <a:r>
              <a:rPr lang="fi-FI" sz="4500" b="0" i="0">
                <a:solidFill>
                  <a:srgbClr val="000000"/>
                </a:solidFill>
                <a:effectLst/>
                <a:latin typeface="Comic Sans MS" panose="030F0702030302020204" pitchFamily="66" charset="0"/>
              </a:rPr>
              <a:t>Vihan ja kiukun kesyttäminen</a:t>
            </a:r>
          </a:p>
          <a:p>
            <a:r>
              <a:rPr lang="fi-FI" sz="4500" b="0" i="0">
                <a:solidFill>
                  <a:srgbClr val="000000"/>
                </a:solidFill>
                <a:effectLst/>
                <a:latin typeface="Comic Sans MS" panose="030F0702030302020204" pitchFamily="66" charset="0"/>
              </a:rPr>
              <a:t>Yksin ja yhdessä</a:t>
            </a:r>
          </a:p>
          <a:p>
            <a:r>
              <a:rPr lang="fi-FI" sz="4500" b="0" i="0">
                <a:solidFill>
                  <a:srgbClr val="000000"/>
                </a:solidFill>
                <a:effectLst/>
                <a:latin typeface="Comic Sans MS" panose="030F0702030302020204" pitchFamily="66" charset="0"/>
              </a:rPr>
              <a:t>2. </a:t>
            </a:r>
            <a:r>
              <a:rPr lang="fi-FI" sz="4500" b="0" i="0" err="1">
                <a:solidFill>
                  <a:srgbClr val="000000"/>
                </a:solidFill>
                <a:effectLst/>
                <a:latin typeface="Comic Sans MS" panose="030F0702030302020204" pitchFamily="66" charset="0"/>
              </a:rPr>
              <a:t>lk</a:t>
            </a:r>
            <a:r>
              <a:rPr lang="fi-FI" sz="4500" b="0" i="0">
                <a:solidFill>
                  <a:srgbClr val="000000"/>
                </a:solidFill>
                <a:effectLst/>
                <a:latin typeface="Comic Sans MS" panose="030F0702030302020204" pitchFamily="66" charset="0"/>
              </a:rPr>
              <a:t> </a:t>
            </a:r>
          </a:p>
          <a:p>
            <a:r>
              <a:rPr lang="fi-FI" sz="4500" b="0" i="0">
                <a:solidFill>
                  <a:srgbClr val="000000"/>
                </a:solidFill>
                <a:effectLst/>
                <a:latin typeface="Comic Sans MS" panose="030F0702030302020204" pitchFamily="66" charset="0"/>
              </a:rPr>
              <a:t>Turvattomuuden tunne ja pelko</a:t>
            </a:r>
          </a:p>
          <a:p>
            <a:r>
              <a:rPr lang="fi-FI" sz="4500" b="0" i="0">
                <a:solidFill>
                  <a:srgbClr val="000000"/>
                </a:solidFill>
                <a:effectLst/>
                <a:latin typeface="Comic Sans MS" panose="030F0702030302020204" pitchFamily="66" charset="0"/>
              </a:rPr>
              <a:t>Turvan tunne ja turvalliset aikuiset</a:t>
            </a:r>
          </a:p>
          <a:p>
            <a:pPr marL="0" indent="0" algn="l">
              <a:buNone/>
            </a:pPr>
            <a:r>
              <a:rPr lang="fi-FI" sz="4500" b="0" i="0">
                <a:solidFill>
                  <a:srgbClr val="000000"/>
                </a:solidFill>
                <a:effectLst/>
                <a:latin typeface="Comic Sans MS" panose="030F0702030302020204" pitchFamily="66" charset="0"/>
              </a:rPr>
              <a:t>3. </a:t>
            </a:r>
            <a:r>
              <a:rPr lang="fi-FI" sz="4500" b="0" i="0" err="1">
                <a:solidFill>
                  <a:srgbClr val="000000"/>
                </a:solidFill>
                <a:effectLst/>
                <a:latin typeface="Comic Sans MS" panose="030F0702030302020204" pitchFamily="66" charset="0"/>
              </a:rPr>
              <a:t>lk</a:t>
            </a:r>
            <a:r>
              <a:rPr lang="fi-FI" sz="4500" b="0" i="0">
                <a:solidFill>
                  <a:srgbClr val="000000"/>
                </a:solidFill>
                <a:effectLst/>
                <a:latin typeface="Comic Sans MS" panose="030F0702030302020204" pitchFamily="66" charset="0"/>
              </a:rPr>
              <a:t> </a:t>
            </a:r>
          </a:p>
          <a:p>
            <a:r>
              <a:rPr lang="fi-FI" sz="4500" b="0" i="0">
                <a:solidFill>
                  <a:srgbClr val="000000"/>
                </a:solidFill>
                <a:effectLst/>
                <a:latin typeface="Comic Sans MS" panose="030F0702030302020204" pitchFamily="66" charset="0"/>
              </a:rPr>
              <a:t>Turvan tunne ja turvalliset aikuiset</a:t>
            </a:r>
          </a:p>
          <a:p>
            <a:r>
              <a:rPr lang="fi-FI" sz="4500" b="0" i="0">
                <a:solidFill>
                  <a:srgbClr val="000000"/>
                </a:solidFill>
                <a:effectLst/>
                <a:latin typeface="Comic Sans MS" panose="030F0702030302020204" pitchFamily="66" charset="0"/>
              </a:rPr>
              <a:t>Turvattomuuden tunne, pelko ja rauhoittuminen</a:t>
            </a:r>
          </a:p>
          <a:p>
            <a:pPr marL="0" indent="0" algn="l">
              <a:buNone/>
            </a:pPr>
            <a:r>
              <a:rPr lang="fi-FI" sz="4500" b="0" i="0">
                <a:solidFill>
                  <a:srgbClr val="000000"/>
                </a:solidFill>
                <a:effectLst/>
                <a:latin typeface="Comic Sans MS" panose="030F0702030302020204" pitchFamily="66" charset="0"/>
              </a:rPr>
              <a:t>4. </a:t>
            </a:r>
            <a:r>
              <a:rPr lang="fi-FI" sz="4500" b="0" i="0" err="1">
                <a:solidFill>
                  <a:srgbClr val="000000"/>
                </a:solidFill>
                <a:effectLst/>
                <a:latin typeface="Comic Sans MS" panose="030F0702030302020204" pitchFamily="66" charset="0"/>
              </a:rPr>
              <a:t>lk</a:t>
            </a:r>
            <a:r>
              <a:rPr lang="fi-FI" sz="4500" b="0" i="0">
                <a:solidFill>
                  <a:srgbClr val="000000"/>
                </a:solidFill>
                <a:effectLst/>
                <a:latin typeface="Comic Sans MS" panose="030F0702030302020204" pitchFamily="66" charset="0"/>
              </a:rPr>
              <a:t> </a:t>
            </a:r>
            <a:endParaRPr lang="fi-FI" sz="4500" b="1" i="0">
              <a:solidFill>
                <a:srgbClr val="000000"/>
              </a:solidFill>
              <a:effectLst/>
              <a:latin typeface="Comic Sans MS" panose="030F0702030302020204" pitchFamily="66" charset="0"/>
            </a:endParaRPr>
          </a:p>
          <a:p>
            <a:pPr algn="l"/>
            <a:r>
              <a:rPr lang="fi-FI" sz="4500" b="0" i="0">
                <a:solidFill>
                  <a:srgbClr val="000000"/>
                </a:solidFill>
                <a:effectLst/>
                <a:latin typeface="Comic Sans MS" panose="030F0702030302020204" pitchFamily="66" charset="0"/>
              </a:rPr>
              <a:t>Huomaan hyvän, empatia ja ristiriidat</a:t>
            </a:r>
          </a:p>
          <a:p>
            <a:pPr marL="0" indent="0" algn="l">
              <a:buNone/>
            </a:pPr>
            <a:r>
              <a:rPr lang="fi-FI" sz="4500" b="0" i="0">
                <a:solidFill>
                  <a:srgbClr val="000000"/>
                </a:solidFill>
                <a:effectLst/>
                <a:latin typeface="Comic Sans MS" panose="030F0702030302020204" pitchFamily="66" charset="0"/>
              </a:rPr>
              <a:t>5. </a:t>
            </a:r>
            <a:r>
              <a:rPr lang="fi-FI" sz="4500" b="0" i="0" err="1">
                <a:solidFill>
                  <a:srgbClr val="000000"/>
                </a:solidFill>
                <a:effectLst/>
                <a:latin typeface="Comic Sans MS" panose="030F0702030302020204" pitchFamily="66" charset="0"/>
              </a:rPr>
              <a:t>lk</a:t>
            </a:r>
            <a:endParaRPr lang="fi-FI" sz="4500" b="0" i="0">
              <a:solidFill>
                <a:srgbClr val="000000"/>
              </a:solidFill>
              <a:effectLst/>
              <a:latin typeface="Comic Sans MS" panose="030F0702030302020204" pitchFamily="66" charset="0"/>
            </a:endParaRPr>
          </a:p>
          <a:p>
            <a:r>
              <a:rPr lang="fi-FI" sz="4500" b="0" i="0">
                <a:solidFill>
                  <a:srgbClr val="000000"/>
                </a:solidFill>
                <a:effectLst/>
                <a:latin typeface="Comic Sans MS" panose="030F0702030302020204" pitchFamily="66" charset="0"/>
              </a:rPr>
              <a:t>Turvan tunne ja turvalliset aikuiset</a:t>
            </a:r>
          </a:p>
          <a:p>
            <a:pPr marL="0" indent="0" algn="l">
              <a:buNone/>
            </a:pPr>
            <a:r>
              <a:rPr lang="fi-FI" sz="4500" b="0" i="0">
                <a:solidFill>
                  <a:srgbClr val="000000"/>
                </a:solidFill>
                <a:effectLst/>
                <a:latin typeface="Comic Sans MS" panose="030F0702030302020204" pitchFamily="66" charset="0"/>
              </a:rPr>
              <a:t>6.lk </a:t>
            </a:r>
          </a:p>
          <a:p>
            <a:r>
              <a:rPr lang="fi-FI" sz="4500" b="0" i="0">
                <a:solidFill>
                  <a:srgbClr val="000000"/>
                </a:solidFill>
                <a:effectLst/>
                <a:latin typeface="Comic Sans MS" panose="030F0702030302020204" pitchFamily="66" charset="0"/>
              </a:rPr>
              <a:t>Turvattomuuden tunne, epävarmuus, pelko ja rauhoittuminen</a:t>
            </a:r>
          </a:p>
          <a:p>
            <a:pPr marL="0" indent="0">
              <a:buNone/>
            </a:pPr>
            <a:endParaRPr lang="fi-FI" sz="2800" b="1">
              <a:latin typeface="Comic Sans MS" panose="030F0702030302020204" pitchFamily="66" charset="0"/>
            </a:endParaRPr>
          </a:p>
          <a:p>
            <a:pPr rtl="0"/>
            <a:endParaRPr lang="fi-FI"/>
          </a:p>
        </p:txBody>
      </p:sp>
      <p:sp>
        <p:nvSpPr>
          <p:cNvPr id="7" name="Soikio 6">
            <a:extLst>
              <a:ext uri="{FF2B5EF4-FFF2-40B4-BE49-F238E27FC236}">
                <a16:creationId xmlns:a16="http://schemas.microsoft.com/office/drawing/2014/main" id="{AA4F2D27-80D1-43A4-B893-7086233F71D1}"/>
              </a:ext>
              <a:ext uri="{C183D7F6-B498-43B3-948B-1728B52AA6E4}">
                <adec:decorative xmlns:adec="http://schemas.microsoft.com/office/drawing/2017/decorative" val="1"/>
              </a:ext>
            </a:extLst>
          </p:cNvPr>
          <p:cNvSpPr/>
          <p:nvPr/>
        </p:nvSpPr>
        <p:spPr>
          <a:xfrm>
            <a:off x="646716" y="1714500"/>
            <a:ext cx="3429000" cy="3429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a:p>
        </p:txBody>
      </p:sp>
      <p:pic>
        <p:nvPicPr>
          <p:cNvPr id="9" name="Grafiikka 8" descr="Kuva viivotinhahmosta ">
            <a:extLst>
              <a:ext uri="{FF2B5EF4-FFF2-40B4-BE49-F238E27FC236}">
                <a16:creationId xmlns:a16="http://schemas.microsoft.com/office/drawing/2014/main" id="{4B6C31E8-1BAB-42D1-B428-60F38E95BF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423556" flipH="1">
            <a:off x="900791" y="3052708"/>
            <a:ext cx="3041146" cy="964260"/>
          </a:xfrm>
          <a:prstGeom prst="rect">
            <a:avLst/>
          </a:prstGeom>
        </p:spPr>
      </p:pic>
    </p:spTree>
    <p:extLst>
      <p:ext uri="{BB962C8B-B14F-4D97-AF65-F5344CB8AC3E}">
        <p14:creationId xmlns:p14="http://schemas.microsoft.com/office/powerpoint/2010/main" val="44841696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70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004EE7CA-01E4-4C36-A155-A254FEC02701}">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979A45089BCB074C8EAD288D68C40F45" ma:contentTypeVersion="17" ma:contentTypeDescription="Luo uusi asiakirja." ma:contentTypeScope="" ma:versionID="ef45120359407bcc78838c49334d1f7a">
  <xsd:schema xmlns:xsd="http://www.w3.org/2001/XMLSchema" xmlns:xs="http://www.w3.org/2001/XMLSchema" xmlns:p="http://schemas.microsoft.com/office/2006/metadata/properties" xmlns:ns2="65123b59-b75a-45b1-a5c0-b436107dd199" xmlns:ns3="351b20d1-a8f7-4f42-9475-8b2605c6d74e" targetNamespace="http://schemas.microsoft.com/office/2006/metadata/properties" ma:root="true" ma:fieldsID="2c8205e40ea44e26e23b94d68acd1250" ns2:_="" ns3:_="">
    <xsd:import namespace="65123b59-b75a-45b1-a5c0-b436107dd199"/>
    <xsd:import namespace="351b20d1-a8f7-4f42-9475-8b2605c6d74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123b59-b75a-45b1-a5c0-b436107dd1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b6f73edd-577a-44a5-983b-b6ef24e706c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1b20d1-a8f7-4f42-9475-8b2605c6d74e" elementFormDefault="qualified">
    <xsd:import namespace="http://schemas.microsoft.com/office/2006/documentManagement/types"/>
    <xsd:import namespace="http://schemas.microsoft.com/office/infopath/2007/PartnerControls"/>
    <xsd:element name="SharedWithUsers" ma:index="17"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545da43c-3bbf-4e63-acea-3e05cd268f48}" ma:internalName="TaxCatchAll" ma:showField="CatchAllData" ma:web="351b20d1-a8f7-4f42-9475-8b2605c6d7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65123b59-b75a-45b1-a5c0-b436107dd199" xsi:nil="true"/>
    <lcf76f155ced4ddcb4097134ff3c332f xmlns="65123b59-b75a-45b1-a5c0-b436107dd199">
      <Terms xmlns="http://schemas.microsoft.com/office/infopath/2007/PartnerControls"/>
    </lcf76f155ced4ddcb4097134ff3c332f>
    <TaxCatchAll xmlns="351b20d1-a8f7-4f42-9475-8b2605c6d74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FAD27E-9B13-458D-B040-9CD5DE44BD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123b59-b75a-45b1-a5c0-b436107dd199"/>
    <ds:schemaRef ds:uri="351b20d1-a8f7-4f42-9475-8b2605c6d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84EED2D-C894-47C4-9CDD-55EC03B2713B}">
  <ds:schemaRefs>
    <ds:schemaRef ds:uri="71af3243-3dd4-4a8d-8c0d-dd76da1f02a5"/>
    <ds:schemaRef ds:uri="http://schemas.microsoft.com/office/2006/metadata/properties"/>
    <ds:schemaRef ds:uri="http://schemas.microsoft.com/office/infopath/2007/PartnerControls"/>
    <ds:schemaRef ds:uri="65123b59-b75a-45b1-a5c0-b436107dd199"/>
    <ds:schemaRef ds:uri="351b20d1-a8f7-4f42-9475-8b2605c6d74e"/>
  </ds:schemaRefs>
</ds:datastoreItem>
</file>

<file path=customXml/itemProps3.xml><?xml version="1.0" encoding="utf-8"?>
<ds:datastoreItem xmlns:ds="http://schemas.openxmlformats.org/officeDocument/2006/customXml" ds:itemID="{28431A9B-4B87-4F2F-AB9E-CAE6A6729B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140</TotalTime>
  <Words>745</Words>
  <Application>Microsoft Office PowerPoint</Application>
  <PresentationFormat>Laajakuva</PresentationFormat>
  <Paragraphs>198</Paragraphs>
  <Slides>16</Slides>
  <Notes>13</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16</vt:i4>
      </vt:variant>
    </vt:vector>
  </HeadingPairs>
  <TitlesOfParts>
    <vt:vector size="22" baseType="lpstr">
      <vt:lpstr>Arial</vt:lpstr>
      <vt:lpstr>Calibri</vt:lpstr>
      <vt:lpstr>Calibri Light</vt:lpstr>
      <vt:lpstr>Comic Sans MS</vt:lpstr>
      <vt:lpstr>Lucida Calligraphy</vt:lpstr>
      <vt:lpstr>Office-teema</vt:lpstr>
      <vt:lpstr>Hyvinvointi Myllyojan koulussa</vt:lpstr>
      <vt:lpstr>      Hyvinvointia edistäviä tekijöitä ovat esimerkiksi: Terveellinen ruokavalio Riittävä uni ja lepo Liikunta Rajattu ruutuaika Osallisuuden kokemus Lisäksi hyvinvoinnille hyväksi ovat: Vahvuudet ja niiden tukeminen  Henkilökohtaiset unelmat</vt:lpstr>
      <vt:lpstr>         Myllyojan koulun hyvinvoinnin vuosikello  Tunne ja turvataitokasvatuksen sisältöjen tavoitteena on lisätä oppilaiden hyvinvointia ja arjen selviytymistaitoja:  • edistää tunne- ja vuorovaikutustaitoja vahvistaa myönteistä minäkuvaa, itsetuntoa ja itsearvostusta  • lisätä lapsen tietoa omasta kehostaan ja itsemääräämisoikeudestaan  • lisätä selviytymistaitoja kiusaamisen, häirinnän, väkivallan ja ahdistelun tilanteissa  • vahvistaa uskoa omiin selviytymistaitoihin  • lisätä selviytymistaitoja ikävien ja uhkaavien mediakokemuksien varalle  • ohjata lapsia ja nuoria kertomaan huolistaan luotettavalle aikuiselle  </vt:lpstr>
      <vt:lpstr>Turvataitoja ovat:</vt:lpstr>
      <vt:lpstr>Hyvinvoinnin vuosikello</vt:lpstr>
      <vt:lpstr> </vt:lpstr>
      <vt:lpstr> </vt:lpstr>
      <vt:lpstr> </vt:lpstr>
      <vt:lpstr> </vt:lpstr>
      <vt:lpstr> </vt:lpstr>
      <vt:lpstr> </vt:lpstr>
      <vt:lpstr> Tammikuu: Digiturvataidot   1.luokka Mediamaisema  2.luokka Yksityisyys ja omien tietojen suojaaminen  3.luokka Nettikaveruus  4. luokka Yksityisyys ja omien tietojen suojaaminen  5.luokka Nettikaveruus ja netiketti  6.luokka Uhkaavat tilanteet netissä ja niissä toiminen  </vt:lpstr>
      <vt:lpstr>Helmikuu: Digiturvataidot   1.lk Turvallisen median käytön pelisäännöt  2.lk Uhkaavat tilanteet netissä ja niissä toimiminen  3.lk Turvallisen median käytön pelisäännöt  4.lk Turvallisesti netissä  5.lk Yksityisyys ja omien tietojen suojaaminen  6.lk Houkuttelu ja kiristäminen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Tervetuloa vanhemmat!</dc:title>
  <dc:creator>Koivuranta Pirjo</dc:creator>
  <cp:lastModifiedBy>Schroderus-Puurunen Sanna</cp:lastModifiedBy>
  <cp:revision>102</cp:revision>
  <dcterms:created xsi:type="dcterms:W3CDTF">2021-08-21T10:59:34Z</dcterms:created>
  <dcterms:modified xsi:type="dcterms:W3CDTF">2023-12-08T13:03:20Z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0x010100979A45089BCB074C8EAD288D68C40F45</vt:lpwstr>
  </property>
  <property fmtid="{D5CDD505-2E9C-101B-9397-08002B2CF9AE}" pid="3" name="MSIP_Label_e7f2b28d-54cf-44b6-aad9-6a2b7fb652a6_Enabled">
    <vt:lpwstr>true</vt:lpwstr>
  </property>
  <property fmtid="{D5CDD505-2E9C-101B-9397-08002B2CF9AE}" pid="4" name="MSIP_Label_e7f2b28d-54cf-44b6-aad9-6a2b7fb652a6_SetDate">
    <vt:lpwstr>2022-11-23T08:07:56Z</vt:lpwstr>
  </property>
  <property fmtid="{D5CDD505-2E9C-101B-9397-08002B2CF9AE}" pid="5" name="MSIP_Label_e7f2b28d-54cf-44b6-aad9-6a2b7fb652a6_Method">
    <vt:lpwstr>Standard</vt:lpwstr>
  </property>
  <property fmtid="{D5CDD505-2E9C-101B-9397-08002B2CF9AE}" pid="6" name="MSIP_Label_e7f2b28d-54cf-44b6-aad9-6a2b7fb652a6_Name">
    <vt:lpwstr>e7f2b28d-54cf-44b6-aad9-6a2b7fb652a6</vt:lpwstr>
  </property>
  <property fmtid="{D5CDD505-2E9C-101B-9397-08002B2CF9AE}" pid="7" name="MSIP_Label_e7f2b28d-54cf-44b6-aad9-6a2b7fb652a6_SiteId">
    <vt:lpwstr>5cc89a67-fa29-4356-af5d-f436abc7c21b</vt:lpwstr>
  </property>
  <property fmtid="{D5CDD505-2E9C-101B-9397-08002B2CF9AE}" pid="8" name="MSIP_Label_e7f2b28d-54cf-44b6-aad9-6a2b7fb652a6_ActionId">
    <vt:lpwstr>942ea81f-e47c-4d3f-95e7-6db5ec046c55</vt:lpwstr>
  </property>
  <property fmtid="{D5CDD505-2E9C-101B-9397-08002B2CF9AE}" pid="9" name="MSIP_Label_e7f2b28d-54cf-44b6-aad9-6a2b7fb652a6_ContentBits">
    <vt:lpwstr>0</vt:lpwstr>
  </property>
  <property fmtid="{D5CDD505-2E9C-101B-9397-08002B2CF9AE}" pid="10" name="MediaServiceImageTags">
    <vt:lpwstr/>
  </property>
</Properties>
</file>