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60" r:id="rId7"/>
    <p:sldId id="262" r:id="rId8"/>
    <p:sldId id="259" r:id="rId9"/>
    <p:sldId id="327" r:id="rId10"/>
    <p:sldId id="323" r:id="rId11"/>
    <p:sldId id="261" r:id="rId12"/>
    <p:sldId id="304" r:id="rId13"/>
    <p:sldId id="321" r:id="rId14"/>
    <p:sldId id="306" r:id="rId15"/>
    <p:sldId id="322" r:id="rId16"/>
    <p:sldId id="311" r:id="rId17"/>
    <p:sldId id="313" r:id="rId18"/>
    <p:sldId id="314" r:id="rId19"/>
    <p:sldId id="268" r:id="rId20"/>
    <p:sldId id="264" r:id="rId21"/>
    <p:sldId id="265" r:id="rId22"/>
    <p:sldId id="326" r:id="rId23"/>
    <p:sldId id="270" r:id="rId2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812D8-A92A-4C35-A3C1-FC364BD2D2F7}" v="11" dt="2024-01-16T07:46:06.4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454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i Molin" userId="6ae21f54-ed5e-4a88-b922-df8ccac8738d" providerId="ADAL" clId="{80991F9B-CC93-40F4-B49F-05ED86E8E462}"/>
    <pc:docChg chg="addSld delSld modSld sldOrd">
      <pc:chgData name="Tomi Molin" userId="6ae21f54-ed5e-4a88-b922-df8ccac8738d" providerId="ADAL" clId="{80991F9B-CC93-40F4-B49F-05ED86E8E462}" dt="2023-01-17T06:15:49.035" v="513" actId="20577"/>
      <pc:docMkLst>
        <pc:docMk/>
      </pc:docMkLst>
      <pc:sldChg chg="modSp mod">
        <pc:chgData name="Tomi Molin" userId="6ae21f54-ed5e-4a88-b922-df8ccac8738d" providerId="ADAL" clId="{80991F9B-CC93-40F4-B49F-05ED86E8E462}" dt="2023-01-11T11:18:50.047" v="389" actId="1076"/>
        <pc:sldMkLst>
          <pc:docMk/>
          <pc:sldMk cId="2116025968" sldId="257"/>
        </pc:sldMkLst>
        <pc:spChg chg="mod">
          <ac:chgData name="Tomi Molin" userId="6ae21f54-ed5e-4a88-b922-df8ccac8738d" providerId="ADAL" clId="{80991F9B-CC93-40F4-B49F-05ED86E8E462}" dt="2023-01-11T11:18:50.047" v="389" actId="1076"/>
          <ac:spMkLst>
            <pc:docMk/>
            <pc:sldMk cId="2116025968" sldId="257"/>
            <ac:spMk id="2050" creationId="{00000000-0000-0000-0000-000000000000}"/>
          </ac:spMkLst>
        </pc:spChg>
      </pc:sldChg>
      <pc:sldChg chg="modSp mod">
        <pc:chgData name="Tomi Molin" userId="6ae21f54-ed5e-4a88-b922-df8ccac8738d" providerId="ADAL" clId="{80991F9B-CC93-40F4-B49F-05ED86E8E462}" dt="2023-01-13T10:45:47.359" v="502" actId="20577"/>
        <pc:sldMkLst>
          <pc:docMk/>
          <pc:sldMk cId="906715082" sldId="258"/>
        </pc:sldMkLst>
        <pc:spChg chg="mod">
          <ac:chgData name="Tomi Molin" userId="6ae21f54-ed5e-4a88-b922-df8ccac8738d" providerId="ADAL" clId="{80991F9B-CC93-40F4-B49F-05ED86E8E462}" dt="2023-01-13T10:45:47.359" v="502" actId="20577"/>
          <ac:spMkLst>
            <pc:docMk/>
            <pc:sldMk cId="906715082" sldId="258"/>
            <ac:spMk id="11267" creationId="{00000000-0000-0000-0000-000000000000}"/>
          </ac:spMkLst>
        </pc:spChg>
      </pc:sldChg>
      <pc:sldChg chg="modSp mod">
        <pc:chgData name="Tomi Molin" userId="6ae21f54-ed5e-4a88-b922-df8ccac8738d" providerId="ADAL" clId="{80991F9B-CC93-40F4-B49F-05ED86E8E462}" dt="2023-01-17T06:15:49.035" v="513" actId="20577"/>
        <pc:sldMkLst>
          <pc:docMk/>
          <pc:sldMk cId="3614273653" sldId="260"/>
        </pc:sldMkLst>
        <pc:graphicFrameChg chg="modGraphic">
          <ac:chgData name="Tomi Molin" userId="6ae21f54-ed5e-4a88-b922-df8ccac8738d" providerId="ADAL" clId="{80991F9B-CC93-40F4-B49F-05ED86E8E462}" dt="2023-01-17T06:15:49.035" v="513" actId="20577"/>
          <ac:graphicFrameMkLst>
            <pc:docMk/>
            <pc:sldMk cId="3614273653" sldId="260"/>
            <ac:graphicFrameMk id="2" creationId="{1FC1BE9B-25A1-4C0A-9BEA-B4F5E1F8CC52}"/>
          </ac:graphicFrameMkLst>
        </pc:graphicFrameChg>
      </pc:sldChg>
      <pc:sldChg chg="modSp mod">
        <pc:chgData name="Tomi Molin" userId="6ae21f54-ed5e-4a88-b922-df8ccac8738d" providerId="ADAL" clId="{80991F9B-CC93-40F4-B49F-05ED86E8E462}" dt="2023-01-10T09:45:09.103" v="46" actId="20577"/>
        <pc:sldMkLst>
          <pc:docMk/>
          <pc:sldMk cId="1096103540" sldId="262"/>
        </pc:sldMkLst>
        <pc:spChg chg="mod">
          <ac:chgData name="Tomi Molin" userId="6ae21f54-ed5e-4a88-b922-df8ccac8738d" providerId="ADAL" clId="{80991F9B-CC93-40F4-B49F-05ED86E8E462}" dt="2023-01-10T09:45:09.103" v="46" actId="20577"/>
          <ac:spMkLst>
            <pc:docMk/>
            <pc:sldMk cId="1096103540" sldId="262"/>
            <ac:spMk id="3" creationId="{00000000-0000-0000-0000-000000000000}"/>
          </ac:spMkLst>
        </pc:spChg>
      </pc:sldChg>
      <pc:sldChg chg="modSp mod">
        <pc:chgData name="Tomi Molin" userId="6ae21f54-ed5e-4a88-b922-df8ccac8738d" providerId="ADAL" clId="{80991F9B-CC93-40F4-B49F-05ED86E8E462}" dt="2023-01-10T11:40:23.639" v="246" actId="5793"/>
        <pc:sldMkLst>
          <pc:docMk/>
          <pc:sldMk cId="1727147404" sldId="268"/>
        </pc:sldMkLst>
        <pc:spChg chg="mod">
          <ac:chgData name="Tomi Molin" userId="6ae21f54-ed5e-4a88-b922-df8ccac8738d" providerId="ADAL" clId="{80991F9B-CC93-40F4-B49F-05ED86E8E462}" dt="2023-01-10T11:40:23.639" v="246" actId="5793"/>
          <ac:spMkLst>
            <pc:docMk/>
            <pc:sldMk cId="1727147404" sldId="268"/>
            <ac:spMk id="3" creationId="{F30EC768-1EBC-4FEC-8294-917132DF2380}"/>
          </ac:spMkLst>
        </pc:spChg>
      </pc:sldChg>
      <pc:sldChg chg="modSp mod">
        <pc:chgData name="Tomi Molin" userId="6ae21f54-ed5e-4a88-b922-df8ccac8738d" providerId="ADAL" clId="{80991F9B-CC93-40F4-B49F-05ED86E8E462}" dt="2023-01-10T11:14:38.857" v="151" actId="20577"/>
        <pc:sldMkLst>
          <pc:docMk/>
          <pc:sldMk cId="3986943556" sldId="321"/>
        </pc:sldMkLst>
        <pc:spChg chg="mod">
          <ac:chgData name="Tomi Molin" userId="6ae21f54-ed5e-4a88-b922-df8ccac8738d" providerId="ADAL" clId="{80991F9B-CC93-40F4-B49F-05ED86E8E462}" dt="2023-01-10T11:14:38.857" v="151" actId="20577"/>
          <ac:spMkLst>
            <pc:docMk/>
            <pc:sldMk cId="3986943556" sldId="321"/>
            <ac:spMk id="3" creationId="{664AACDA-B5F3-443E-8EB6-B55E9E899BD3}"/>
          </ac:spMkLst>
        </pc:spChg>
      </pc:sldChg>
      <pc:sldChg chg="del">
        <pc:chgData name="Tomi Molin" userId="6ae21f54-ed5e-4a88-b922-df8ccac8738d" providerId="ADAL" clId="{80991F9B-CC93-40F4-B49F-05ED86E8E462}" dt="2023-01-10T09:48:30.831" v="47" actId="2696"/>
        <pc:sldMkLst>
          <pc:docMk/>
          <pc:sldMk cId="1541124279" sldId="325"/>
        </pc:sldMkLst>
      </pc:sldChg>
      <pc:sldChg chg="modSp mod">
        <pc:chgData name="Tomi Molin" userId="6ae21f54-ed5e-4a88-b922-df8ccac8738d" providerId="ADAL" clId="{80991F9B-CC93-40F4-B49F-05ED86E8E462}" dt="2023-01-12T12:18:05.168" v="478" actId="1076"/>
        <pc:sldMkLst>
          <pc:docMk/>
          <pc:sldMk cId="3061176456" sldId="327"/>
        </pc:sldMkLst>
        <pc:spChg chg="mod">
          <ac:chgData name="Tomi Molin" userId="6ae21f54-ed5e-4a88-b922-df8ccac8738d" providerId="ADAL" clId="{80991F9B-CC93-40F4-B49F-05ED86E8E462}" dt="2023-01-12T12:17:59.468" v="477" actId="1076"/>
          <ac:spMkLst>
            <pc:docMk/>
            <pc:sldMk cId="3061176456" sldId="327"/>
            <ac:spMk id="2" creationId="{AB454CFC-0036-48B6-9D7A-0752AB51CE77}"/>
          </ac:spMkLst>
        </pc:spChg>
        <pc:spChg chg="mod">
          <ac:chgData name="Tomi Molin" userId="6ae21f54-ed5e-4a88-b922-df8ccac8738d" providerId="ADAL" clId="{80991F9B-CC93-40F4-B49F-05ED86E8E462}" dt="2023-01-12T12:18:05.168" v="478" actId="1076"/>
          <ac:spMkLst>
            <pc:docMk/>
            <pc:sldMk cId="3061176456" sldId="327"/>
            <ac:spMk id="3" creationId="{93E93DAC-CC08-43D8-953C-5AA3E282354B}"/>
          </ac:spMkLst>
        </pc:spChg>
      </pc:sldChg>
      <pc:sldChg chg="add ord">
        <pc:chgData name="Tomi Molin" userId="6ae21f54-ed5e-4a88-b922-df8ccac8738d" providerId="ADAL" clId="{80991F9B-CC93-40F4-B49F-05ED86E8E462}" dt="2023-01-17T06:12:04.163" v="505"/>
        <pc:sldMkLst>
          <pc:docMk/>
          <pc:sldMk cId="780164985" sldId="328"/>
        </pc:sldMkLst>
      </pc:sldChg>
    </pc:docChg>
  </pc:docChgLst>
  <pc:docChgLst>
    <pc:chgData name="Tomi Molin" userId="6ae21f54-ed5e-4a88-b922-df8ccac8738d" providerId="ADAL" clId="{075F1E70-0FF6-45FC-B915-941419C2CD42}"/>
    <pc:docChg chg="custSel modSld">
      <pc:chgData name="Tomi Molin" userId="6ae21f54-ed5e-4a88-b922-df8ccac8738d" providerId="ADAL" clId="{075F1E70-0FF6-45FC-B915-941419C2CD42}" dt="2022-12-02T06:24:06.556" v="251" actId="20577"/>
      <pc:docMkLst>
        <pc:docMk/>
      </pc:docMkLst>
      <pc:sldChg chg="modSp mod">
        <pc:chgData name="Tomi Molin" userId="6ae21f54-ed5e-4a88-b922-df8ccac8738d" providerId="ADAL" clId="{075F1E70-0FF6-45FC-B915-941419C2CD42}" dt="2022-12-02T06:24:06.556" v="251" actId="20577"/>
        <pc:sldMkLst>
          <pc:docMk/>
          <pc:sldMk cId="906715082" sldId="258"/>
        </pc:sldMkLst>
        <pc:spChg chg="mod">
          <ac:chgData name="Tomi Molin" userId="6ae21f54-ed5e-4a88-b922-df8ccac8738d" providerId="ADAL" clId="{075F1E70-0FF6-45FC-B915-941419C2CD42}" dt="2022-12-02T06:24:06.556" v="251" actId="20577"/>
          <ac:spMkLst>
            <pc:docMk/>
            <pc:sldMk cId="906715082" sldId="258"/>
            <ac:spMk id="11267" creationId="{00000000-0000-0000-0000-000000000000}"/>
          </ac:spMkLst>
        </pc:spChg>
      </pc:sldChg>
      <pc:sldChg chg="modSp mod">
        <pc:chgData name="Tomi Molin" userId="6ae21f54-ed5e-4a88-b922-df8ccac8738d" providerId="ADAL" clId="{075F1E70-0FF6-45FC-B915-941419C2CD42}" dt="2022-11-10T09:11:28.306" v="88" actId="20577"/>
        <pc:sldMkLst>
          <pc:docMk/>
          <pc:sldMk cId="4067554171" sldId="259"/>
        </pc:sldMkLst>
        <pc:spChg chg="mod">
          <ac:chgData name="Tomi Molin" userId="6ae21f54-ed5e-4a88-b922-df8ccac8738d" providerId="ADAL" clId="{075F1E70-0FF6-45FC-B915-941419C2CD42}" dt="2022-11-10T09:11:28.306" v="88" actId="20577"/>
          <ac:spMkLst>
            <pc:docMk/>
            <pc:sldMk cId="4067554171" sldId="259"/>
            <ac:spMk id="11267" creationId="{00000000-0000-0000-0000-000000000000}"/>
          </ac:spMkLst>
        </pc:spChg>
      </pc:sldChg>
      <pc:sldChg chg="modSp mod">
        <pc:chgData name="Tomi Molin" userId="6ae21f54-ed5e-4a88-b922-df8ccac8738d" providerId="ADAL" clId="{075F1E70-0FF6-45FC-B915-941419C2CD42}" dt="2022-11-25T10:30:48.844" v="109" actId="20577"/>
        <pc:sldMkLst>
          <pc:docMk/>
          <pc:sldMk cId="3614273653" sldId="260"/>
        </pc:sldMkLst>
        <pc:spChg chg="mod">
          <ac:chgData name="Tomi Molin" userId="6ae21f54-ed5e-4a88-b922-df8ccac8738d" providerId="ADAL" clId="{075F1E70-0FF6-45FC-B915-941419C2CD42}" dt="2022-11-25T10:30:48.844" v="109" actId="20577"/>
          <ac:spMkLst>
            <pc:docMk/>
            <pc:sldMk cId="3614273653" sldId="260"/>
            <ac:spMk id="11266" creationId="{00000000-0000-0000-0000-000000000000}"/>
          </ac:spMkLst>
        </pc:spChg>
      </pc:sldChg>
      <pc:sldChg chg="modSp mod">
        <pc:chgData name="Tomi Molin" userId="6ae21f54-ed5e-4a88-b922-df8ccac8738d" providerId="ADAL" clId="{075F1E70-0FF6-45FC-B915-941419C2CD42}" dt="2022-11-10T09:12:21.552" v="97" actId="20577"/>
        <pc:sldMkLst>
          <pc:docMk/>
          <pc:sldMk cId="3273636407" sldId="261"/>
        </pc:sldMkLst>
        <pc:spChg chg="mod">
          <ac:chgData name="Tomi Molin" userId="6ae21f54-ed5e-4a88-b922-df8ccac8738d" providerId="ADAL" clId="{075F1E70-0FF6-45FC-B915-941419C2CD42}" dt="2022-11-10T09:12:21.552" v="97" actId="20577"/>
          <ac:spMkLst>
            <pc:docMk/>
            <pc:sldMk cId="3273636407" sldId="261"/>
            <ac:spMk id="11267" creationId="{00000000-0000-0000-0000-000000000000}"/>
          </ac:spMkLst>
        </pc:spChg>
      </pc:sldChg>
      <pc:sldChg chg="modSp mod">
        <pc:chgData name="Tomi Molin" userId="6ae21f54-ed5e-4a88-b922-df8ccac8738d" providerId="ADAL" clId="{075F1E70-0FF6-45FC-B915-941419C2CD42}" dt="2022-11-25T10:51:54.520" v="181" actId="1076"/>
        <pc:sldMkLst>
          <pc:docMk/>
          <pc:sldMk cId="1096103540" sldId="262"/>
        </pc:sldMkLst>
        <pc:spChg chg="mod">
          <ac:chgData name="Tomi Molin" userId="6ae21f54-ed5e-4a88-b922-df8ccac8738d" providerId="ADAL" clId="{075F1E70-0FF6-45FC-B915-941419C2CD42}" dt="2022-11-25T10:51:40.726" v="179" actId="1076"/>
          <ac:spMkLst>
            <pc:docMk/>
            <pc:sldMk cId="1096103540" sldId="262"/>
            <ac:spMk id="2" creationId="{00000000-0000-0000-0000-000000000000}"/>
          </ac:spMkLst>
        </pc:spChg>
        <pc:spChg chg="mod">
          <ac:chgData name="Tomi Molin" userId="6ae21f54-ed5e-4a88-b922-df8ccac8738d" providerId="ADAL" clId="{075F1E70-0FF6-45FC-B915-941419C2CD42}" dt="2022-11-25T10:51:54.520" v="181" actId="1076"/>
          <ac:spMkLst>
            <pc:docMk/>
            <pc:sldMk cId="1096103540" sldId="262"/>
            <ac:spMk id="3" creationId="{00000000-0000-0000-0000-000000000000}"/>
          </ac:spMkLst>
        </pc:spChg>
      </pc:sldChg>
      <pc:sldChg chg="modSp mod">
        <pc:chgData name="Tomi Molin" userId="6ae21f54-ed5e-4a88-b922-df8ccac8738d" providerId="ADAL" clId="{075F1E70-0FF6-45FC-B915-941419C2CD42}" dt="2022-11-25T10:55:44.706" v="206" actId="20577"/>
        <pc:sldMkLst>
          <pc:docMk/>
          <pc:sldMk cId="0" sldId="265"/>
        </pc:sldMkLst>
        <pc:spChg chg="mod">
          <ac:chgData name="Tomi Molin" userId="6ae21f54-ed5e-4a88-b922-df8ccac8738d" providerId="ADAL" clId="{075F1E70-0FF6-45FC-B915-941419C2CD42}" dt="2022-11-25T10:55:44.706" v="206" actId="20577"/>
          <ac:spMkLst>
            <pc:docMk/>
            <pc:sldMk cId="0" sldId="265"/>
            <ac:spMk id="14339" creationId="{BF5911FA-1E5C-496D-B931-AA8E5BE29E0B}"/>
          </ac:spMkLst>
        </pc:spChg>
      </pc:sldChg>
      <pc:sldChg chg="modSp mod">
        <pc:chgData name="Tomi Molin" userId="6ae21f54-ed5e-4a88-b922-df8ccac8738d" providerId="ADAL" clId="{075F1E70-0FF6-45FC-B915-941419C2CD42}" dt="2022-11-10T09:13:00.347" v="103" actId="20577"/>
        <pc:sldMkLst>
          <pc:docMk/>
          <pc:sldMk cId="3986943556" sldId="321"/>
        </pc:sldMkLst>
        <pc:spChg chg="mod">
          <ac:chgData name="Tomi Molin" userId="6ae21f54-ed5e-4a88-b922-df8ccac8738d" providerId="ADAL" clId="{075F1E70-0FF6-45FC-B915-941419C2CD42}" dt="2022-11-10T09:13:00.347" v="103" actId="20577"/>
          <ac:spMkLst>
            <pc:docMk/>
            <pc:sldMk cId="3986943556" sldId="321"/>
            <ac:spMk id="3" creationId="{664AACDA-B5F3-443E-8EB6-B55E9E899BD3}"/>
          </ac:spMkLst>
        </pc:spChg>
      </pc:sldChg>
      <pc:sldChg chg="modSp mod">
        <pc:chgData name="Tomi Molin" userId="6ae21f54-ed5e-4a88-b922-df8ccac8738d" providerId="ADAL" clId="{075F1E70-0FF6-45FC-B915-941419C2CD42}" dt="2022-11-10T09:12:05.367" v="95" actId="20577"/>
        <pc:sldMkLst>
          <pc:docMk/>
          <pc:sldMk cId="3061176456" sldId="327"/>
        </pc:sldMkLst>
        <pc:spChg chg="mod">
          <ac:chgData name="Tomi Molin" userId="6ae21f54-ed5e-4a88-b922-df8ccac8738d" providerId="ADAL" clId="{075F1E70-0FF6-45FC-B915-941419C2CD42}" dt="2022-11-10T09:12:05.367" v="95" actId="20577"/>
          <ac:spMkLst>
            <pc:docMk/>
            <pc:sldMk cId="3061176456" sldId="327"/>
            <ac:spMk id="3" creationId="{93E93DAC-CC08-43D8-953C-5AA3E282354B}"/>
          </ac:spMkLst>
        </pc:spChg>
      </pc:sldChg>
    </pc:docChg>
  </pc:docChgLst>
  <pc:docChgLst>
    <pc:chgData name="Molin Tomi" userId="31faead8-faaa-469f-acbd-cc7e24b02dcb" providerId="ADAL" clId="{04D812D8-A92A-4C35-A3C1-FC364BD2D2F7}"/>
    <pc:docChg chg="custSel modSld">
      <pc:chgData name="Molin Tomi" userId="31faead8-faaa-469f-acbd-cc7e24b02dcb" providerId="ADAL" clId="{04D812D8-A92A-4C35-A3C1-FC364BD2D2F7}" dt="2024-01-16T10:03:27.500" v="307" actId="20577"/>
      <pc:docMkLst>
        <pc:docMk/>
      </pc:docMkLst>
      <pc:sldChg chg="modSp mod">
        <pc:chgData name="Molin Tomi" userId="31faead8-faaa-469f-acbd-cc7e24b02dcb" providerId="ADAL" clId="{04D812D8-A92A-4C35-A3C1-FC364BD2D2F7}" dt="2024-01-16T07:46:35.975" v="293" actId="20577"/>
        <pc:sldMkLst>
          <pc:docMk/>
          <pc:sldMk cId="906715082" sldId="258"/>
        </pc:sldMkLst>
        <pc:spChg chg="mod">
          <ac:chgData name="Molin Tomi" userId="31faead8-faaa-469f-acbd-cc7e24b02dcb" providerId="ADAL" clId="{04D812D8-A92A-4C35-A3C1-FC364BD2D2F7}" dt="2024-01-16T07:46:35.975" v="293" actId="20577"/>
          <ac:spMkLst>
            <pc:docMk/>
            <pc:sldMk cId="906715082" sldId="258"/>
            <ac:spMk id="11267" creationId="{00000000-0000-0000-0000-000000000000}"/>
          </ac:spMkLst>
        </pc:spChg>
      </pc:sldChg>
      <pc:sldChg chg="modSp mod">
        <pc:chgData name="Molin Tomi" userId="31faead8-faaa-469f-acbd-cc7e24b02dcb" providerId="ADAL" clId="{04D812D8-A92A-4C35-A3C1-FC364BD2D2F7}" dt="2024-01-16T10:03:27.500" v="307" actId="20577"/>
        <pc:sldMkLst>
          <pc:docMk/>
          <pc:sldMk cId="3614273653" sldId="260"/>
        </pc:sldMkLst>
        <pc:graphicFrameChg chg="modGraphic">
          <ac:chgData name="Molin Tomi" userId="31faead8-faaa-469f-acbd-cc7e24b02dcb" providerId="ADAL" clId="{04D812D8-A92A-4C35-A3C1-FC364BD2D2F7}" dt="2024-01-16T10:03:27.500" v="307" actId="20577"/>
          <ac:graphicFrameMkLst>
            <pc:docMk/>
            <pc:sldMk cId="3614273653" sldId="260"/>
            <ac:graphicFrameMk id="2" creationId="{1FC1BE9B-25A1-4C0A-9BEA-B4F5E1F8CC52}"/>
          </ac:graphicFrameMkLst>
        </pc:graphicFrameChg>
      </pc:sldChg>
      <pc:sldChg chg="modSp mod">
        <pc:chgData name="Molin Tomi" userId="31faead8-faaa-469f-acbd-cc7e24b02dcb" providerId="ADAL" clId="{04D812D8-A92A-4C35-A3C1-FC364BD2D2F7}" dt="2024-01-16T07:17:14.962" v="157" actId="20577"/>
        <pc:sldMkLst>
          <pc:docMk/>
          <pc:sldMk cId="3273636407" sldId="261"/>
        </pc:sldMkLst>
        <pc:spChg chg="mod">
          <ac:chgData name="Molin Tomi" userId="31faead8-faaa-469f-acbd-cc7e24b02dcb" providerId="ADAL" clId="{04D812D8-A92A-4C35-A3C1-FC364BD2D2F7}" dt="2024-01-16T07:17:14.962" v="157" actId="20577"/>
          <ac:spMkLst>
            <pc:docMk/>
            <pc:sldMk cId="3273636407" sldId="261"/>
            <ac:spMk id="11267" creationId="{00000000-0000-0000-0000-000000000000}"/>
          </ac:spMkLst>
        </pc:spChg>
      </pc:sldChg>
      <pc:sldChg chg="modSp mod">
        <pc:chgData name="Molin Tomi" userId="31faead8-faaa-469f-acbd-cc7e24b02dcb" providerId="ADAL" clId="{04D812D8-A92A-4C35-A3C1-FC364BD2D2F7}" dt="2024-01-16T07:08:53.461" v="155" actId="20577"/>
        <pc:sldMkLst>
          <pc:docMk/>
          <pc:sldMk cId="1096103540" sldId="262"/>
        </pc:sldMkLst>
        <pc:spChg chg="mod">
          <ac:chgData name="Molin Tomi" userId="31faead8-faaa-469f-acbd-cc7e24b02dcb" providerId="ADAL" clId="{04D812D8-A92A-4C35-A3C1-FC364BD2D2F7}" dt="2024-01-16T07:08:40.502" v="149" actId="1076"/>
          <ac:spMkLst>
            <pc:docMk/>
            <pc:sldMk cId="1096103540" sldId="262"/>
            <ac:spMk id="2" creationId="{00000000-0000-0000-0000-000000000000}"/>
          </ac:spMkLst>
        </pc:spChg>
        <pc:spChg chg="mod">
          <ac:chgData name="Molin Tomi" userId="31faead8-faaa-469f-acbd-cc7e24b02dcb" providerId="ADAL" clId="{04D812D8-A92A-4C35-A3C1-FC364BD2D2F7}" dt="2024-01-16T07:08:53.461" v="155" actId="20577"/>
          <ac:spMkLst>
            <pc:docMk/>
            <pc:sldMk cId="1096103540" sldId="262"/>
            <ac:spMk id="3" creationId="{00000000-0000-0000-0000-000000000000}"/>
          </ac:spMkLst>
        </pc:spChg>
      </pc:sldChg>
      <pc:sldChg chg="modSp mod">
        <pc:chgData name="Molin Tomi" userId="31faead8-faaa-469f-acbd-cc7e24b02dcb" providerId="ADAL" clId="{04D812D8-A92A-4C35-A3C1-FC364BD2D2F7}" dt="2024-01-16T07:46:08.156" v="282" actId="20577"/>
        <pc:sldMkLst>
          <pc:docMk/>
          <pc:sldMk cId="1727147404" sldId="268"/>
        </pc:sldMkLst>
        <pc:spChg chg="mod">
          <ac:chgData name="Molin Tomi" userId="31faead8-faaa-469f-acbd-cc7e24b02dcb" providerId="ADAL" clId="{04D812D8-A92A-4C35-A3C1-FC364BD2D2F7}" dt="2024-01-16T07:46:08.156" v="282" actId="20577"/>
          <ac:spMkLst>
            <pc:docMk/>
            <pc:sldMk cId="1727147404" sldId="268"/>
            <ac:spMk id="3" creationId="{F30EC768-1EBC-4FEC-8294-917132DF2380}"/>
          </ac:spMkLst>
        </pc:spChg>
      </pc:sldChg>
      <pc:sldChg chg="modSp mod">
        <pc:chgData name="Molin Tomi" userId="31faead8-faaa-469f-acbd-cc7e24b02dcb" providerId="ADAL" clId="{04D812D8-A92A-4C35-A3C1-FC364BD2D2F7}" dt="2024-01-16T07:19:05.161" v="239" actId="20577"/>
        <pc:sldMkLst>
          <pc:docMk/>
          <pc:sldMk cId="3986943556" sldId="321"/>
        </pc:sldMkLst>
        <pc:spChg chg="mod">
          <ac:chgData name="Molin Tomi" userId="31faead8-faaa-469f-acbd-cc7e24b02dcb" providerId="ADAL" clId="{04D812D8-A92A-4C35-A3C1-FC364BD2D2F7}" dt="2024-01-16T07:19:05.161" v="239" actId="20577"/>
          <ac:spMkLst>
            <pc:docMk/>
            <pc:sldMk cId="3986943556" sldId="321"/>
            <ac:spMk id="3" creationId="{664AACDA-B5F3-443E-8EB6-B55E9E899BD3}"/>
          </ac:spMkLst>
        </pc:spChg>
      </pc:sldChg>
    </pc:docChg>
  </pc:docChgLst>
  <pc:docChgLst>
    <pc:chgData name="Molin Tomi" userId="31faead8-faaa-469f-acbd-cc7e24b02dcb" providerId="ADAL" clId="{2533E02D-7D8E-40C7-9279-5A97511E721A}"/>
    <pc:docChg chg="modSld">
      <pc:chgData name="Molin Tomi" userId="31faead8-faaa-469f-acbd-cc7e24b02dcb" providerId="ADAL" clId="{2533E02D-7D8E-40C7-9279-5A97511E721A}" dt="2023-12-05T11:45:35.409" v="73" actId="20577"/>
      <pc:docMkLst>
        <pc:docMk/>
      </pc:docMkLst>
      <pc:sldChg chg="modSp mod">
        <pc:chgData name="Molin Tomi" userId="31faead8-faaa-469f-acbd-cc7e24b02dcb" providerId="ADAL" clId="{2533E02D-7D8E-40C7-9279-5A97511E721A}" dt="2023-12-05T11:45:35.409" v="73" actId="20577"/>
        <pc:sldMkLst>
          <pc:docMk/>
          <pc:sldMk cId="906715082" sldId="258"/>
        </pc:sldMkLst>
        <pc:spChg chg="mod">
          <ac:chgData name="Molin Tomi" userId="31faead8-faaa-469f-acbd-cc7e24b02dcb" providerId="ADAL" clId="{2533E02D-7D8E-40C7-9279-5A97511E721A}" dt="2023-12-05T11:45:35.409" v="73" actId="20577"/>
          <ac:spMkLst>
            <pc:docMk/>
            <pc:sldMk cId="906715082" sldId="258"/>
            <ac:spMk id="11267" creationId="{00000000-0000-0000-0000-000000000000}"/>
          </ac:spMkLst>
        </pc:spChg>
      </pc:sldChg>
      <pc:sldChg chg="modSp mod">
        <pc:chgData name="Molin Tomi" userId="31faead8-faaa-469f-acbd-cc7e24b02dcb" providerId="ADAL" clId="{2533E02D-7D8E-40C7-9279-5A97511E721A}" dt="2023-12-05T11:13:26.043" v="38" actId="20577"/>
        <pc:sldMkLst>
          <pc:docMk/>
          <pc:sldMk cId="3614273653" sldId="260"/>
        </pc:sldMkLst>
        <pc:graphicFrameChg chg="modGraphic">
          <ac:chgData name="Molin Tomi" userId="31faead8-faaa-469f-acbd-cc7e24b02dcb" providerId="ADAL" clId="{2533E02D-7D8E-40C7-9279-5A97511E721A}" dt="2023-12-05T11:13:26.043" v="38" actId="20577"/>
          <ac:graphicFrameMkLst>
            <pc:docMk/>
            <pc:sldMk cId="3614273653" sldId="260"/>
            <ac:graphicFrameMk id="2" creationId="{1FC1BE9B-25A1-4C0A-9BEA-B4F5E1F8CC52}"/>
          </ac:graphicFrameMkLst>
        </pc:graphicFrameChg>
      </pc:sldChg>
    </pc:docChg>
  </pc:docChgLst>
  <pc:docChgLst>
    <pc:chgData name="Tomi Molin" userId="6ae21f54-ed5e-4a88-b922-df8ccac8738d" providerId="ADAL" clId="{89878D65-1419-4E77-B9B2-E36387D9A364}"/>
    <pc:docChg chg="custSel delSld modSld">
      <pc:chgData name="Tomi Molin" userId="6ae21f54-ed5e-4a88-b922-df8ccac8738d" providerId="ADAL" clId="{89878D65-1419-4E77-B9B2-E36387D9A364}" dt="2023-11-22T11:00:12.762" v="210" actId="20577"/>
      <pc:docMkLst>
        <pc:docMk/>
      </pc:docMkLst>
      <pc:sldChg chg="modSp mod">
        <pc:chgData name="Tomi Molin" userId="6ae21f54-ed5e-4a88-b922-df8ccac8738d" providerId="ADAL" clId="{89878D65-1419-4E77-B9B2-E36387D9A364}" dt="2023-10-17T06:36:29.206" v="66" actId="20577"/>
        <pc:sldMkLst>
          <pc:docMk/>
          <pc:sldMk cId="2116025968" sldId="257"/>
        </pc:sldMkLst>
        <pc:spChg chg="mod">
          <ac:chgData name="Tomi Molin" userId="6ae21f54-ed5e-4a88-b922-df8ccac8738d" providerId="ADAL" clId="{89878D65-1419-4E77-B9B2-E36387D9A364}" dt="2023-10-17T06:36:29.206" v="66" actId="20577"/>
          <ac:spMkLst>
            <pc:docMk/>
            <pc:sldMk cId="2116025968" sldId="257"/>
            <ac:spMk id="2" creationId="{00000000-0000-0000-0000-000000000000}"/>
          </ac:spMkLst>
        </pc:spChg>
      </pc:sldChg>
      <pc:sldChg chg="modSp mod">
        <pc:chgData name="Tomi Molin" userId="6ae21f54-ed5e-4a88-b922-df8ccac8738d" providerId="ADAL" clId="{89878D65-1419-4E77-B9B2-E36387D9A364}" dt="2023-11-22T10:27:09.515" v="175" actId="20577"/>
        <pc:sldMkLst>
          <pc:docMk/>
          <pc:sldMk cId="906715082" sldId="258"/>
        </pc:sldMkLst>
        <pc:spChg chg="mod">
          <ac:chgData name="Tomi Molin" userId="6ae21f54-ed5e-4a88-b922-df8ccac8738d" providerId="ADAL" clId="{89878D65-1419-4E77-B9B2-E36387D9A364}" dt="2023-11-22T10:27:09.515" v="175" actId="20577"/>
          <ac:spMkLst>
            <pc:docMk/>
            <pc:sldMk cId="906715082" sldId="258"/>
            <ac:spMk id="11267" creationId="{00000000-0000-0000-0000-000000000000}"/>
          </ac:spMkLst>
        </pc:spChg>
      </pc:sldChg>
      <pc:sldChg chg="modSp mod">
        <pc:chgData name="Tomi Molin" userId="6ae21f54-ed5e-4a88-b922-df8ccac8738d" providerId="ADAL" clId="{89878D65-1419-4E77-B9B2-E36387D9A364}" dt="2023-11-22T09:52:15.355" v="145" actId="20577"/>
        <pc:sldMkLst>
          <pc:docMk/>
          <pc:sldMk cId="4067554171" sldId="259"/>
        </pc:sldMkLst>
        <pc:spChg chg="mod">
          <ac:chgData name="Tomi Molin" userId="6ae21f54-ed5e-4a88-b922-df8ccac8738d" providerId="ADAL" clId="{89878D65-1419-4E77-B9B2-E36387D9A364}" dt="2023-11-22T09:52:15.355" v="145" actId="20577"/>
          <ac:spMkLst>
            <pc:docMk/>
            <pc:sldMk cId="4067554171" sldId="259"/>
            <ac:spMk id="11267" creationId="{00000000-0000-0000-0000-000000000000}"/>
          </ac:spMkLst>
        </pc:spChg>
      </pc:sldChg>
      <pc:sldChg chg="modSp mod">
        <pc:chgData name="Tomi Molin" userId="6ae21f54-ed5e-4a88-b922-df8ccac8738d" providerId="ADAL" clId="{89878D65-1419-4E77-B9B2-E36387D9A364}" dt="2023-11-22T11:00:12.762" v="210" actId="20577"/>
        <pc:sldMkLst>
          <pc:docMk/>
          <pc:sldMk cId="3614273653" sldId="260"/>
        </pc:sldMkLst>
        <pc:graphicFrameChg chg="modGraphic">
          <ac:chgData name="Tomi Molin" userId="6ae21f54-ed5e-4a88-b922-df8ccac8738d" providerId="ADAL" clId="{89878D65-1419-4E77-B9B2-E36387D9A364}" dt="2023-11-22T11:00:12.762" v="210" actId="20577"/>
          <ac:graphicFrameMkLst>
            <pc:docMk/>
            <pc:sldMk cId="3614273653" sldId="260"/>
            <ac:graphicFrameMk id="2" creationId="{1FC1BE9B-25A1-4C0A-9BEA-B4F5E1F8CC52}"/>
          </ac:graphicFrameMkLst>
        </pc:graphicFrameChg>
      </pc:sldChg>
      <pc:sldChg chg="modSp mod">
        <pc:chgData name="Tomi Molin" userId="6ae21f54-ed5e-4a88-b922-df8ccac8738d" providerId="ADAL" clId="{89878D65-1419-4E77-B9B2-E36387D9A364}" dt="2023-11-22T09:50:49.794" v="137" actId="20577"/>
        <pc:sldMkLst>
          <pc:docMk/>
          <pc:sldMk cId="1096103540" sldId="262"/>
        </pc:sldMkLst>
        <pc:spChg chg="mod">
          <ac:chgData name="Tomi Molin" userId="6ae21f54-ed5e-4a88-b922-df8ccac8738d" providerId="ADAL" clId="{89878D65-1419-4E77-B9B2-E36387D9A364}" dt="2023-11-22T09:50:49.794" v="137" actId="20577"/>
          <ac:spMkLst>
            <pc:docMk/>
            <pc:sldMk cId="1096103540" sldId="262"/>
            <ac:spMk id="3" creationId="{00000000-0000-0000-0000-000000000000}"/>
          </ac:spMkLst>
        </pc:spChg>
      </pc:sldChg>
      <pc:sldChg chg="modSp mod">
        <pc:chgData name="Tomi Molin" userId="6ae21f54-ed5e-4a88-b922-df8ccac8738d" providerId="ADAL" clId="{89878D65-1419-4E77-B9B2-E36387D9A364}" dt="2023-10-17T06:34:48.791" v="61" actId="20577"/>
        <pc:sldMkLst>
          <pc:docMk/>
          <pc:sldMk cId="3986943556" sldId="321"/>
        </pc:sldMkLst>
        <pc:spChg chg="mod">
          <ac:chgData name="Tomi Molin" userId="6ae21f54-ed5e-4a88-b922-df8ccac8738d" providerId="ADAL" clId="{89878D65-1419-4E77-B9B2-E36387D9A364}" dt="2023-10-17T06:34:48.791" v="61" actId="20577"/>
          <ac:spMkLst>
            <pc:docMk/>
            <pc:sldMk cId="3986943556" sldId="321"/>
            <ac:spMk id="3" creationId="{664AACDA-B5F3-443E-8EB6-B55E9E899BD3}"/>
          </ac:spMkLst>
        </pc:spChg>
      </pc:sldChg>
      <pc:sldChg chg="modSp mod">
        <pc:chgData name="Tomi Molin" userId="6ae21f54-ed5e-4a88-b922-df8ccac8738d" providerId="ADAL" clId="{89878D65-1419-4E77-B9B2-E36387D9A364}" dt="2023-11-22T10:26:44.201" v="162" actId="20577"/>
        <pc:sldMkLst>
          <pc:docMk/>
          <pc:sldMk cId="3061176456" sldId="327"/>
        </pc:sldMkLst>
        <pc:spChg chg="mod">
          <ac:chgData name="Tomi Molin" userId="6ae21f54-ed5e-4a88-b922-df8ccac8738d" providerId="ADAL" clId="{89878D65-1419-4E77-B9B2-E36387D9A364}" dt="2023-11-22T10:26:44.201" v="162" actId="20577"/>
          <ac:spMkLst>
            <pc:docMk/>
            <pc:sldMk cId="3061176456" sldId="327"/>
            <ac:spMk id="3" creationId="{93E93DAC-CC08-43D8-953C-5AA3E282354B}"/>
          </ac:spMkLst>
        </pc:spChg>
      </pc:sldChg>
      <pc:sldChg chg="del">
        <pc:chgData name="Tomi Molin" userId="6ae21f54-ed5e-4a88-b922-df8ccac8738d" providerId="ADAL" clId="{89878D65-1419-4E77-B9B2-E36387D9A364}" dt="2023-10-17T06:35:38.731" v="62" actId="47"/>
        <pc:sldMkLst>
          <pc:docMk/>
          <pc:sldMk cId="780164985" sldId="328"/>
        </pc:sldMkLst>
      </pc:sldChg>
    </pc:docChg>
  </pc:docChgLst>
  <pc:docChgLst>
    <pc:chgData name="Molin Tomi" userId="31faead8-faaa-469f-acbd-cc7e24b02dcb" providerId="ADAL" clId="{075F1E70-0FF6-45FC-B915-941419C2CD42}"/>
    <pc:docChg chg="addSld modSld">
      <pc:chgData name="Molin Tomi" userId="31faead8-faaa-469f-acbd-cc7e24b02dcb" providerId="ADAL" clId="{075F1E70-0FF6-45FC-B915-941419C2CD42}" dt="2022-11-02T11:33:55.225" v="276" actId="20577"/>
      <pc:docMkLst>
        <pc:docMk/>
      </pc:docMkLst>
      <pc:sldChg chg="modSp mod">
        <pc:chgData name="Molin Tomi" userId="31faead8-faaa-469f-acbd-cc7e24b02dcb" providerId="ADAL" clId="{075F1E70-0FF6-45FC-B915-941419C2CD42}" dt="2022-11-02T11:19:30.830" v="3" actId="20577"/>
        <pc:sldMkLst>
          <pc:docMk/>
          <pc:sldMk cId="2116025968" sldId="257"/>
        </pc:sldMkLst>
        <pc:spChg chg="mod">
          <ac:chgData name="Molin Tomi" userId="31faead8-faaa-469f-acbd-cc7e24b02dcb" providerId="ADAL" clId="{075F1E70-0FF6-45FC-B915-941419C2CD42}" dt="2022-11-02T11:19:30.830" v="3" actId="20577"/>
          <ac:spMkLst>
            <pc:docMk/>
            <pc:sldMk cId="2116025968" sldId="257"/>
            <ac:spMk id="2" creationId="{00000000-0000-0000-0000-000000000000}"/>
          </ac:spMkLst>
        </pc:spChg>
      </pc:sldChg>
      <pc:sldChg chg="modSp mod">
        <pc:chgData name="Molin Tomi" userId="31faead8-faaa-469f-acbd-cc7e24b02dcb" providerId="ADAL" clId="{075F1E70-0FF6-45FC-B915-941419C2CD42}" dt="2022-11-02T11:19:49.748" v="31" actId="20577"/>
        <pc:sldMkLst>
          <pc:docMk/>
          <pc:sldMk cId="906715082" sldId="258"/>
        </pc:sldMkLst>
        <pc:spChg chg="mod">
          <ac:chgData name="Molin Tomi" userId="31faead8-faaa-469f-acbd-cc7e24b02dcb" providerId="ADAL" clId="{075F1E70-0FF6-45FC-B915-941419C2CD42}" dt="2022-11-02T11:19:49.748" v="31" actId="20577"/>
          <ac:spMkLst>
            <pc:docMk/>
            <pc:sldMk cId="906715082" sldId="258"/>
            <ac:spMk id="11267" creationId="{00000000-0000-0000-0000-000000000000}"/>
          </ac:spMkLst>
        </pc:spChg>
      </pc:sldChg>
      <pc:sldChg chg="modSp mod">
        <pc:chgData name="Molin Tomi" userId="31faead8-faaa-469f-acbd-cc7e24b02dcb" providerId="ADAL" clId="{075F1E70-0FF6-45FC-B915-941419C2CD42}" dt="2022-11-02T11:29:33.128" v="247" actId="20577"/>
        <pc:sldMkLst>
          <pc:docMk/>
          <pc:sldMk cId="4067554171" sldId="259"/>
        </pc:sldMkLst>
        <pc:spChg chg="mod">
          <ac:chgData name="Molin Tomi" userId="31faead8-faaa-469f-acbd-cc7e24b02dcb" providerId="ADAL" clId="{075F1E70-0FF6-45FC-B915-941419C2CD42}" dt="2022-11-02T11:29:33.128" v="247" actId="20577"/>
          <ac:spMkLst>
            <pc:docMk/>
            <pc:sldMk cId="4067554171" sldId="259"/>
            <ac:spMk id="11267" creationId="{00000000-0000-0000-0000-000000000000}"/>
          </ac:spMkLst>
        </pc:spChg>
      </pc:sldChg>
      <pc:sldChg chg="modSp mod">
        <pc:chgData name="Molin Tomi" userId="31faead8-faaa-469f-acbd-cc7e24b02dcb" providerId="ADAL" clId="{075F1E70-0FF6-45FC-B915-941419C2CD42}" dt="2022-11-02T11:21:58.390" v="53" actId="20577"/>
        <pc:sldMkLst>
          <pc:docMk/>
          <pc:sldMk cId="3614273653" sldId="260"/>
        </pc:sldMkLst>
        <pc:graphicFrameChg chg="modGraphic">
          <ac:chgData name="Molin Tomi" userId="31faead8-faaa-469f-acbd-cc7e24b02dcb" providerId="ADAL" clId="{075F1E70-0FF6-45FC-B915-941419C2CD42}" dt="2022-11-02T11:21:58.390" v="53" actId="20577"/>
          <ac:graphicFrameMkLst>
            <pc:docMk/>
            <pc:sldMk cId="3614273653" sldId="260"/>
            <ac:graphicFrameMk id="2" creationId="{1FC1BE9B-25A1-4C0A-9BEA-B4F5E1F8CC52}"/>
          </ac:graphicFrameMkLst>
        </pc:graphicFrameChg>
      </pc:sldChg>
      <pc:sldChg chg="modSp mod">
        <pc:chgData name="Molin Tomi" userId="31faead8-faaa-469f-acbd-cc7e24b02dcb" providerId="ADAL" clId="{075F1E70-0FF6-45FC-B915-941419C2CD42}" dt="2022-11-02T11:33:55.225" v="276" actId="20577"/>
        <pc:sldMkLst>
          <pc:docMk/>
          <pc:sldMk cId="1541124279" sldId="325"/>
        </pc:sldMkLst>
        <pc:spChg chg="mod">
          <ac:chgData name="Molin Tomi" userId="31faead8-faaa-469f-acbd-cc7e24b02dcb" providerId="ADAL" clId="{075F1E70-0FF6-45FC-B915-941419C2CD42}" dt="2022-11-02T11:33:55.225" v="276" actId="20577"/>
          <ac:spMkLst>
            <pc:docMk/>
            <pc:sldMk cId="1541124279" sldId="325"/>
            <ac:spMk id="11267" creationId="{00000000-0000-0000-0000-000000000000}"/>
          </ac:spMkLst>
        </pc:spChg>
      </pc:sldChg>
      <pc:sldChg chg="modSp new mod">
        <pc:chgData name="Molin Tomi" userId="31faead8-faaa-469f-acbd-cc7e24b02dcb" providerId="ADAL" clId="{075F1E70-0FF6-45FC-B915-941419C2CD42}" dt="2022-11-02T11:29:45.922" v="248" actId="207"/>
        <pc:sldMkLst>
          <pc:docMk/>
          <pc:sldMk cId="3061176456" sldId="327"/>
        </pc:sldMkLst>
        <pc:spChg chg="mod">
          <ac:chgData name="Molin Tomi" userId="31faead8-faaa-469f-acbd-cc7e24b02dcb" providerId="ADAL" clId="{075F1E70-0FF6-45FC-B915-941419C2CD42}" dt="2022-11-02T11:27:22.846" v="74" actId="20577"/>
          <ac:spMkLst>
            <pc:docMk/>
            <pc:sldMk cId="3061176456" sldId="327"/>
            <ac:spMk id="2" creationId="{AB454CFC-0036-48B6-9D7A-0752AB51CE77}"/>
          </ac:spMkLst>
        </pc:spChg>
        <pc:spChg chg="mod">
          <ac:chgData name="Molin Tomi" userId="31faead8-faaa-469f-acbd-cc7e24b02dcb" providerId="ADAL" clId="{075F1E70-0FF6-45FC-B915-941419C2CD42}" dt="2022-11-02T11:29:45.922" v="248" actId="207"/>
          <ac:spMkLst>
            <pc:docMk/>
            <pc:sldMk cId="3061176456" sldId="327"/>
            <ac:spMk id="3" creationId="{93E93DAC-CC08-43D8-953C-5AA3E28235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5172075" y="44450"/>
            <a:ext cx="393700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0" y="5876925"/>
            <a:ext cx="393700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pic>
        <p:nvPicPr>
          <p:cNvPr id="6" name="Kuv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72413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uv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04813"/>
            <a:ext cx="17272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uva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242050"/>
            <a:ext cx="1150937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27584" y="3709389"/>
            <a:ext cx="7772400" cy="1470025"/>
          </a:xfrm>
        </p:spPr>
        <p:txBody>
          <a:bodyPr anchor="t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27584" y="5157192"/>
            <a:ext cx="7776864" cy="7920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43663" y="6165850"/>
            <a:ext cx="2133600" cy="365125"/>
          </a:xfrm>
        </p:spPr>
        <p:txBody>
          <a:bodyPr/>
          <a:lstStyle>
            <a:lvl1pPr algn="r">
              <a:defRPr b="1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15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41FAF-8630-4A5A-A29E-D4A4408D299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9936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7E322-86FD-42ED-9C01-FC0EA3F788A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9845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8253-F1A1-425E-B7B3-AA923932D51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1037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E48F6-9875-4C58-B7F5-CBC4CB4E8B3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6983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1006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1006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04F61-9F88-48FD-A0A5-C07041B7664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3285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B481D-AE9E-43E8-B750-9EBCDB4C6AE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3989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DBE51-38D3-40D1-9FF4-C0798488763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963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C3EA5-4CF1-4CC7-8D13-32A2513ECE5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6047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E8893-48CD-484B-900B-4B66D6D0D6D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8691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68313" y="9080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21336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987675" y="63039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black">
                  <a:tint val="75000"/>
                </a:prstClr>
              </a:solidFill>
              <a:latin typeface="Comic Sans MS" pitchFamily="66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219700" y="630396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black">
                  <a:tint val="75000"/>
                </a:prstClr>
              </a:solidFill>
              <a:latin typeface="Comic Sans MS" pitchFamily="66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243888" y="6289675"/>
            <a:ext cx="4429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284CCBD-D264-4420-8AF3-B6A83791EBC7}" type="slidenum">
              <a:rPr lang="fi-FI" altLang="fi-FI">
                <a:latin typeface="Comic Sans MS" pitchFamily="66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 altLang="fi-FI">
              <a:latin typeface="Comic Sans MS" pitchFamily="66" charset="0"/>
            </a:endParaRPr>
          </a:p>
        </p:txBody>
      </p:sp>
      <p:pic>
        <p:nvPicPr>
          <p:cNvPr id="1031" name="Kuva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0"/>
            <a:ext cx="22320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Kuva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40463"/>
            <a:ext cx="11525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Kuva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350963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027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E10069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E10069"/>
          </a:solidFill>
          <a:latin typeface="Segoe UI" panose="020B0502040204020203" pitchFamily="34" charset="0"/>
          <a:cs typeface="Segoe UI" panose="020B0502040204020203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meeting_YTE2NmM3ZTQtZWE3Yi00NWMwLTlkM2QtMjBjZTdhMTY3NGIz%40thread.v2/0?context=%7b%22Tid%22%3a%225cc89a67-fa29-4356-af5d-f436abc7c21b%22%2c%22Oid%22%3a%22b0da7256-1c2e-40b0-a230-9de058bc1146%22%7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kieltenopetusoulussa.wordpress.com/esiopetuksen-vinki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uka.fi/kodin-ja-koulun-yhteistyo" TargetMode="External"/><Relationship Id="rId3" Type="http://schemas.openxmlformats.org/officeDocument/2006/relationships/hyperlink" Target="https://www.ouka.fi/peruskoulut-ja-alueet" TargetMode="External"/><Relationship Id="rId7" Type="http://schemas.openxmlformats.org/officeDocument/2006/relationships/hyperlink" Target="https://www.ouka.fi/oppimisen-ja-koulunkaynnin-tuki/koulumatkat-ja-koulukuljetus" TargetMode="External"/><Relationship Id="rId2" Type="http://schemas.openxmlformats.org/officeDocument/2006/relationships/hyperlink" Target="https://www.ouka.fi/perusopet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uka.fi/oppimisen-ja-koulunkaynnin-tuki" TargetMode="External"/><Relationship Id="rId5" Type="http://schemas.openxmlformats.org/officeDocument/2006/relationships/hyperlink" Target="https://www.ouka.fi/opiskelu-perusopetuksessa" TargetMode="External"/><Relationship Id="rId4" Type="http://schemas.openxmlformats.org/officeDocument/2006/relationships/hyperlink" Target="https://www.ouka.fi/kouluun-ilmoittautuminen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uka.inschool.fi/browsecourses" TargetMode="External"/><Relationship Id="rId2" Type="http://schemas.openxmlformats.org/officeDocument/2006/relationships/hyperlink" Target="https://www.ouka.fi/kouluun-ilmoittautumin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2" y="3573016"/>
            <a:ext cx="6480175" cy="11161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    </a:t>
            </a:r>
            <a:r>
              <a:rPr lang="fi-FI" sz="6000" dirty="0"/>
              <a:t>Tervetuloa kouluun</a:t>
            </a: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2" name="Tekstiruutu 1"/>
          <p:cNvSpPr txBox="1"/>
          <p:nvPr/>
        </p:nvSpPr>
        <p:spPr>
          <a:xfrm>
            <a:off x="6876256" y="615548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/>
              <a:t>16.1.2024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6025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A13D8F-8A4D-4763-954C-4A204061E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Segoe UI"/>
                <a:cs typeface="Segoe UI"/>
              </a:rPr>
              <a:t>A1-kielen valinta Wilmassa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4AACDA-B5F3-443E-8EB6-B55E9E899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Segoe UI"/>
                <a:cs typeface="Segoe UI"/>
              </a:rPr>
              <a:t>Valinta tehdään viikolla </a:t>
            </a:r>
            <a:r>
              <a:rPr lang="fi-FI" b="1" dirty="0">
                <a:solidFill>
                  <a:srgbClr val="FF0000"/>
                </a:solidFill>
                <a:latin typeface="Segoe UI"/>
                <a:cs typeface="Segoe UI"/>
              </a:rPr>
              <a:t>11-12 eli 11.-24.3.2024</a:t>
            </a:r>
          </a:p>
          <a:p>
            <a:r>
              <a:rPr lang="fi-FI" dirty="0">
                <a:latin typeface="Segoe UI"/>
                <a:cs typeface="Segoe UI"/>
              </a:rPr>
              <a:t>Oppilaan lähikoulun tarjoamat A1-kielet näkyvät Wilman A1-kielivalikossa.</a:t>
            </a:r>
          </a:p>
          <a:p>
            <a:r>
              <a:rPr lang="fi-FI" dirty="0">
                <a:latin typeface="Segoe UI"/>
                <a:cs typeface="Segoe UI"/>
              </a:rPr>
              <a:t>Oulun kaupungin infot A1-kielivalinnasta</a:t>
            </a:r>
          </a:p>
          <a:p>
            <a:pPr lvl="1"/>
            <a:r>
              <a:rPr lang="fi-FI" sz="1800" b="1" dirty="0">
                <a:solidFill>
                  <a:srgbClr val="25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A1-kieli-info: </a:t>
            </a:r>
            <a:r>
              <a:rPr lang="fi-FI" sz="1400" b="0" i="0" dirty="0">
                <a:solidFill>
                  <a:srgbClr val="000000"/>
                </a:solidFill>
                <a:effectLst/>
                <a:latin typeface="Barlow-Regular"/>
              </a:rPr>
              <a:t>keskiviikkona 28.2.2024 klo 18-19 </a:t>
            </a:r>
            <a:r>
              <a:rPr lang="fi-FI" sz="1400" b="1" i="0" u="sng" dirty="0">
                <a:effectLst/>
                <a:latin typeface="Barlow-SemiBold"/>
                <a:hlinkClick r:id="rId2"/>
              </a:rPr>
              <a:t>Liity kokoukseen napsauttamalla tästä.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i-FI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986943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ids Playing with Puppets">
            <a:extLst>
              <a:ext uri="{FF2B5EF4-FFF2-40B4-BE49-F238E27FC236}">
                <a16:creationId xmlns:a16="http://schemas.microsoft.com/office/drawing/2014/main" id="{6F254795-EC34-46E3-9BDE-E170734EC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620" y="4293096"/>
            <a:ext cx="2890292" cy="210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Kielivalinnoissa huomioitavaa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Segoe UI"/>
                <a:cs typeface="Segoe UI"/>
              </a:rPr>
              <a:t>A1-kieltä opiskellaan 9. luokan loppuun saakka.</a:t>
            </a:r>
          </a:p>
          <a:p>
            <a:r>
              <a:rPr lang="fi-FI" dirty="0">
                <a:latin typeface="Segoe UI"/>
                <a:cs typeface="Segoe UI"/>
              </a:rPr>
              <a:t>Ryhmän perustamisraja on 12 oppilasta.</a:t>
            </a:r>
          </a:p>
          <a:p>
            <a:r>
              <a:rPr lang="fi-FI" b="1" dirty="0">
                <a:latin typeface="Segoe UI"/>
                <a:cs typeface="Segoe UI"/>
              </a:rPr>
              <a:t>A1-kieli voidaan valita vain oman lähikoulun kielistä.</a:t>
            </a:r>
          </a:p>
          <a:p>
            <a:r>
              <a:rPr lang="fi-FI" dirty="0">
                <a:latin typeface="Segoe UI"/>
                <a:cs typeface="Segoe UI"/>
              </a:rPr>
              <a:t>Jos A1-kieli on joku muu kuin englanti, suositellaan vahvasti englannin valintaa A2-kielenä.</a:t>
            </a:r>
            <a:endParaRPr lang="fi-FI" dirty="0"/>
          </a:p>
          <a:p>
            <a:pPr marL="0" indent="0">
              <a:buNone/>
            </a:pPr>
            <a:endParaRPr lang="fi-FI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835067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6E40AAC-137C-4CEF-9D4B-52FA482F6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83" y="3621731"/>
            <a:ext cx="3354302" cy="531856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Segoe UI"/>
                <a:cs typeface="Segoe UI"/>
              </a:rPr>
            </a:br>
            <a:br>
              <a:rPr lang="en-US" dirty="0">
                <a:latin typeface="Segoe UI"/>
                <a:cs typeface="Segoe UI"/>
              </a:rPr>
            </a:br>
            <a:br>
              <a:rPr lang="en-US" dirty="0">
                <a:latin typeface="Segoe UI"/>
                <a:cs typeface="Segoe UI"/>
              </a:rPr>
            </a:br>
            <a:br>
              <a:rPr lang="en-US" dirty="0">
                <a:latin typeface="Segoe UI"/>
                <a:cs typeface="Segoe UI"/>
              </a:rPr>
            </a:br>
            <a:br>
              <a:rPr lang="en-US" dirty="0">
                <a:latin typeface="Segoe UI"/>
                <a:cs typeface="Segoe UI"/>
              </a:rPr>
            </a:br>
            <a:br>
              <a:rPr lang="en-US" dirty="0">
                <a:latin typeface="Segoe UI"/>
                <a:cs typeface="Segoe UI"/>
              </a:rPr>
            </a:br>
            <a:r>
              <a:rPr lang="en-US" sz="3600" dirty="0" err="1">
                <a:latin typeface="Segoe UI"/>
                <a:cs typeface="Segoe UI"/>
              </a:rPr>
              <a:t>Oulun</a:t>
            </a:r>
            <a:r>
              <a:rPr lang="en-US" sz="3600" dirty="0">
                <a:latin typeface="Segoe UI"/>
                <a:cs typeface="Segoe UI"/>
              </a:rPr>
              <a:t> </a:t>
            </a:r>
            <a:r>
              <a:rPr lang="en-US" sz="3600" dirty="0" err="1">
                <a:latin typeface="Segoe UI"/>
                <a:cs typeface="Segoe UI"/>
              </a:rPr>
              <a:t>kaupungin</a:t>
            </a:r>
            <a:r>
              <a:rPr lang="en-US" sz="3600" dirty="0">
                <a:latin typeface="Segoe UI"/>
                <a:cs typeface="Segoe UI"/>
              </a:rPr>
              <a:t> </a:t>
            </a:r>
            <a:r>
              <a:rPr lang="en-US" sz="3600" dirty="0" err="1">
                <a:latin typeface="Segoe UI"/>
                <a:cs typeface="Segoe UI"/>
              </a:rPr>
              <a:t>kielipolku</a:t>
            </a:r>
            <a:endParaRPr lang="en-US" sz="3600" dirty="0" err="1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B23C8629-976E-43A6-8947-7C6EAFD80A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5806" y="273050"/>
            <a:ext cx="4822974" cy="6310313"/>
          </a:xfrm>
          <a:noFill/>
        </p:spPr>
      </p:pic>
    </p:spTree>
    <p:extLst>
      <p:ext uri="{BB962C8B-B14F-4D97-AF65-F5344CB8AC3E}">
        <p14:creationId xmlns:p14="http://schemas.microsoft.com/office/powerpoint/2010/main" val="133403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A2-kieli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Segoe UI"/>
                <a:cs typeface="Segoe UI"/>
              </a:rPr>
              <a:t>A2-kieli on </a:t>
            </a:r>
            <a:r>
              <a:rPr lang="fi-FI" b="1" dirty="0">
                <a:latin typeface="Segoe UI"/>
                <a:cs typeface="Segoe UI"/>
              </a:rPr>
              <a:t>vapaaehtoinen</a:t>
            </a:r>
            <a:r>
              <a:rPr lang="fi-FI" dirty="0">
                <a:latin typeface="Segoe UI"/>
                <a:cs typeface="Segoe UI"/>
              </a:rPr>
              <a:t> </a:t>
            </a:r>
            <a:r>
              <a:rPr lang="fi-FI" b="1" dirty="0">
                <a:latin typeface="Segoe UI"/>
                <a:cs typeface="Segoe UI"/>
              </a:rPr>
              <a:t>vieras kieli</a:t>
            </a:r>
            <a:endParaRPr lang="fi-FI" dirty="0">
              <a:latin typeface="Segoe UI"/>
              <a:cs typeface="Segoe UI"/>
            </a:endParaRPr>
          </a:p>
          <a:p>
            <a:r>
              <a:rPr lang="fi-FI" dirty="0">
                <a:latin typeface="Segoe UI"/>
                <a:cs typeface="Segoe UI"/>
              </a:rPr>
              <a:t>A2-kielen valinta tehdään 3. luokan keväällä</a:t>
            </a:r>
          </a:p>
          <a:p>
            <a:r>
              <a:rPr lang="fi-FI" dirty="0">
                <a:latin typeface="Segoe UI"/>
                <a:cs typeface="Segoe UI"/>
              </a:rPr>
              <a:t>A2-kieltä opiskellaan 4.-9. luokilla</a:t>
            </a:r>
          </a:p>
          <a:p>
            <a:pPr lvl="1"/>
            <a:r>
              <a:rPr lang="fi-FI" dirty="0">
                <a:latin typeface="Segoe UI"/>
                <a:cs typeface="Segoe UI"/>
              </a:rPr>
              <a:t>tuntimäärä 2 viikkotuntia/vuosiluokka</a:t>
            </a:r>
          </a:p>
          <a:p>
            <a:r>
              <a:rPr lang="fi-FI" dirty="0">
                <a:latin typeface="Segoe UI"/>
                <a:cs typeface="Segoe UI"/>
              </a:rPr>
              <a:t>A2-kielinä tarjotaan Oulussa ruotsia, englantia, </a:t>
            </a:r>
            <a:r>
              <a:rPr lang="fi-FI" dirty="0">
                <a:solidFill>
                  <a:srgbClr val="FF0000"/>
                </a:solidFill>
                <a:latin typeface="Segoe UI"/>
                <a:cs typeface="Segoe UI"/>
              </a:rPr>
              <a:t>saksaa</a:t>
            </a:r>
            <a:r>
              <a:rPr lang="fi-FI" dirty="0">
                <a:latin typeface="Segoe UI"/>
                <a:cs typeface="Segoe UI"/>
              </a:rPr>
              <a:t>, </a:t>
            </a:r>
            <a:r>
              <a:rPr lang="fi-FI" dirty="0">
                <a:solidFill>
                  <a:srgbClr val="FF0000"/>
                </a:solidFill>
                <a:latin typeface="Segoe UI"/>
                <a:cs typeface="Segoe UI"/>
              </a:rPr>
              <a:t>ranskaa</a:t>
            </a:r>
            <a:r>
              <a:rPr lang="fi-FI" dirty="0">
                <a:latin typeface="Segoe UI"/>
                <a:cs typeface="Segoe UI"/>
              </a:rPr>
              <a:t>, espanjaa ja </a:t>
            </a:r>
            <a:r>
              <a:rPr lang="fi-FI" dirty="0">
                <a:solidFill>
                  <a:srgbClr val="FF0000"/>
                </a:solidFill>
                <a:latin typeface="Segoe UI"/>
                <a:cs typeface="Segoe UI"/>
              </a:rPr>
              <a:t>venäjää</a:t>
            </a:r>
            <a:r>
              <a:rPr lang="fi-FI" dirty="0">
                <a:latin typeface="Segoe UI"/>
                <a:cs typeface="Segoe UI"/>
              </a:rPr>
              <a:t>. A2-kielten valikoima vaihtelee koulun mukaan.</a:t>
            </a:r>
          </a:p>
        </p:txBody>
      </p:sp>
    </p:spTree>
    <p:extLst>
      <p:ext uri="{BB962C8B-B14F-4D97-AF65-F5344CB8AC3E}">
        <p14:creationId xmlns:p14="http://schemas.microsoft.com/office/powerpoint/2010/main" val="234746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B-kielet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>
                <a:latin typeface="Segoe UI"/>
                <a:cs typeface="Segoe UI"/>
              </a:rPr>
              <a:t>B1-kieli on </a:t>
            </a:r>
            <a:r>
              <a:rPr lang="fi-FI" b="1" dirty="0">
                <a:latin typeface="Segoe UI"/>
                <a:cs typeface="Segoe UI"/>
              </a:rPr>
              <a:t>toinen vieras kieli</a:t>
            </a:r>
            <a:endParaRPr lang="fi-FI" dirty="0">
              <a:latin typeface="Segoe UI"/>
              <a:cs typeface="Segoe UI"/>
            </a:endParaRPr>
          </a:p>
          <a:p>
            <a:pPr lvl="1"/>
            <a:r>
              <a:rPr lang="fi-FI" dirty="0">
                <a:latin typeface="Segoe UI"/>
                <a:cs typeface="Segoe UI"/>
              </a:rPr>
              <a:t>opiskellaan 6.-9. luokilla</a:t>
            </a:r>
          </a:p>
          <a:p>
            <a:pPr lvl="1"/>
            <a:r>
              <a:rPr lang="fi-FI" dirty="0">
                <a:latin typeface="Segoe UI"/>
                <a:cs typeface="Segoe UI"/>
              </a:rPr>
              <a:t>on useimmiten ruotsi (jos ruotsia ei ole valittu A1- tai </a:t>
            </a:r>
            <a:r>
              <a:rPr lang="fi-FI">
                <a:latin typeface="Segoe UI"/>
                <a:cs typeface="Segoe UI"/>
              </a:rPr>
              <a:t>A2-kieleksi)</a:t>
            </a:r>
            <a:endParaRPr lang="fi-FI"/>
          </a:p>
          <a:p>
            <a:pPr marL="457200" lvl="1" indent="0">
              <a:buNone/>
            </a:pPr>
            <a:endParaRPr lang="fi-FI" dirty="0">
              <a:cs typeface="Segoe UI"/>
            </a:endParaRPr>
          </a:p>
          <a:p>
            <a:r>
              <a:rPr lang="fi-FI" dirty="0">
                <a:latin typeface="Segoe UI"/>
                <a:cs typeface="Segoe UI"/>
              </a:rPr>
              <a:t>B2-kieli on </a:t>
            </a:r>
            <a:r>
              <a:rPr lang="fi-FI" b="1" dirty="0">
                <a:latin typeface="Segoe UI"/>
                <a:cs typeface="Segoe UI"/>
              </a:rPr>
              <a:t>vapaaehtoinen vieras kieli </a:t>
            </a:r>
            <a:endParaRPr lang="fi-FI" dirty="0"/>
          </a:p>
          <a:p>
            <a:pPr lvl="1"/>
            <a:r>
              <a:rPr lang="fi-FI" dirty="0">
                <a:latin typeface="Segoe UI"/>
                <a:cs typeface="Segoe UI"/>
              </a:rPr>
              <a:t>opiskellaan 8.-9.-luokilla</a:t>
            </a:r>
          </a:p>
          <a:p>
            <a:pPr lvl="1"/>
            <a:r>
              <a:rPr lang="fi-FI" dirty="0">
                <a:latin typeface="Segoe UI"/>
                <a:cs typeface="Segoe UI"/>
              </a:rPr>
              <a:t>B2-kielinä tarjotaan yläkoulusta riippuen : saksa, espanja, ranska, venäjä, italia, japani, kiina tai jokin muu kieli (jatkumo lukioon taattava)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39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2438FC-9F7C-44C9-B390-D2A050492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>
                <a:latin typeface="Segoe UI"/>
                <a:cs typeface="Segoe UI"/>
              </a:rPr>
              <a:t>Tukea kielivalintaan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0EC768-1EBC-4FEC-8294-917132DF2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Segoe UI"/>
                <a:cs typeface="Segoe UI"/>
              </a:rPr>
              <a:t>Kieltenopetus Oulussa –sivustolla on mahdollisuus tutustua kieliin: </a:t>
            </a:r>
          </a:p>
          <a:p>
            <a:pPr marL="400050" lvl="1" indent="0">
              <a:buNone/>
            </a:pPr>
            <a:r>
              <a:rPr lang="fi-FI" dirty="0">
                <a:latin typeface="Segoe UI"/>
                <a:cs typeface="Segoe UI"/>
                <a:hlinkClick r:id="rId2"/>
              </a:rPr>
              <a:t>https://kieltenopetusoulussa.wordpress.com/esiopetuksen-vinkit/</a:t>
            </a:r>
            <a:endParaRPr lang="fi-FI" dirty="0">
              <a:cs typeface="Segoe UI"/>
            </a:endParaRPr>
          </a:p>
          <a:p>
            <a:pPr lvl="1"/>
            <a:r>
              <a:rPr lang="fi-FI" dirty="0">
                <a:latin typeface="Segoe UI"/>
                <a:cs typeface="Segoe UI"/>
              </a:rPr>
              <a:t>Sivustolla on mm. kielisuihkuvideoita, laululeikkivideoita ja värityskuvia.</a:t>
            </a:r>
            <a:endParaRPr lang="fi-FI" dirty="0">
              <a:cs typeface="Segoe UI"/>
            </a:endParaRPr>
          </a:p>
          <a:p>
            <a:r>
              <a:rPr lang="fi-FI" dirty="0">
                <a:latin typeface="Segoe UI"/>
                <a:cs typeface="Segoe UI"/>
              </a:rPr>
              <a:t>Eskareiden kielisuihkuissa lapset tutustuvat eri kieliin.</a:t>
            </a:r>
            <a:endParaRPr lang="fi-FI" dirty="0"/>
          </a:p>
          <a:p>
            <a:r>
              <a:rPr lang="fi-FI" dirty="0">
                <a:latin typeface="Segoe UI"/>
                <a:cs typeface="Segoe UI"/>
              </a:rPr>
              <a:t>Kielitutorit auttavat valintoihin liittyvissä kysymyksissä.</a:t>
            </a:r>
            <a:endParaRPr lang="fi-FI" dirty="0"/>
          </a:p>
          <a:p>
            <a:pPr marL="457200" lvl="1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8898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2438FC-9F7C-44C9-B390-D2A050492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Lisätietoa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0EC768-1EBC-4FEC-8294-917132DF2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hlinkClick r:id="rId2"/>
              </a:rPr>
              <a:t>https://www.ouka.fi/perusopetus</a:t>
            </a:r>
            <a:endParaRPr lang="fi-FI" dirty="0"/>
          </a:p>
          <a:p>
            <a:r>
              <a:rPr lang="fi-FI" dirty="0">
                <a:hlinkClick r:id="rId3"/>
              </a:rPr>
              <a:t>https://www.ouka.fi/peruskoulut-ja-alueet</a:t>
            </a:r>
            <a:endParaRPr lang="fi-FI" dirty="0"/>
          </a:p>
          <a:p>
            <a:r>
              <a:rPr lang="fi-FI" dirty="0">
                <a:hlinkClick r:id="rId4"/>
              </a:rPr>
              <a:t>https://www.ouka.fi/kouluun-ilmoittautuminen</a:t>
            </a:r>
            <a:endParaRPr lang="fi-FI" dirty="0"/>
          </a:p>
          <a:p>
            <a:r>
              <a:rPr lang="fi-FI" dirty="0">
                <a:hlinkClick r:id="rId5"/>
              </a:rPr>
              <a:t>https://www.ouka.fi/opiskelu-perusopetuksessa</a:t>
            </a:r>
            <a:endParaRPr lang="fi-FI" dirty="0"/>
          </a:p>
          <a:p>
            <a:r>
              <a:rPr lang="fi-FI" dirty="0">
                <a:hlinkClick r:id="rId6"/>
              </a:rPr>
              <a:t>https://www.ouka.fi/oppimisen-ja-koulunkaynnin-tuki</a:t>
            </a:r>
            <a:endParaRPr lang="fi-FI" dirty="0"/>
          </a:p>
          <a:p>
            <a:r>
              <a:rPr lang="fi-FI" dirty="0">
                <a:hlinkClick r:id="rId7"/>
              </a:rPr>
              <a:t>https://www.ouka.fi/oppimisen-ja-koulunkaynnin-tuki/koulumatkat-ja-koulukuljetus</a:t>
            </a:r>
            <a:endParaRPr lang="fi-FI" dirty="0"/>
          </a:p>
          <a:p>
            <a:r>
              <a:rPr lang="fi-FI" dirty="0">
                <a:hlinkClick r:id="rId8"/>
              </a:rPr>
              <a:t>https://www.ouka.fi/kodin-ja-koulun-yhteistyo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7147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DBE530B-9888-4F25-9F04-CE6712BA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Oppilaan oikeudet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5DB08D5-5B14-46DC-B6CF-8A5F712DF1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916113"/>
            <a:ext cx="7696200" cy="4176712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saada opetussuunnitelman mukaista opetusta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saada maksutonta perusopetusta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turvalliseen opiskeluympäristöön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maksuttomaan kouluruokaan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maksuttomiin oppikirjoihin ja muihin opiskeluvälineisiin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saada tukea koulunkäyntiin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dirty="0"/>
              <a:t>Oikeus oppilashuoltoon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i-FI" dirty="0"/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i-FI" dirty="0"/>
          </a:p>
          <a:p>
            <a:pPr marL="457200" lvl="1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i-FI" dirty="0"/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C4267F1-13DB-4DF7-B134-EDABEA98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Oppilaan velvollisuudet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F5911FA-1E5C-496D-B931-AA8E5BE2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628775"/>
            <a:ext cx="8578850" cy="4321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sz="2800" dirty="0"/>
              <a:t> 	</a:t>
            </a:r>
          </a:p>
          <a:p>
            <a:pPr lvl="1" eaLnBrk="1" hangingPunct="1"/>
            <a:r>
              <a:rPr lang="fi-FI" altLang="fi-FI" dirty="0"/>
              <a:t>Velvollisuus suorittaa oppivelvollisuus (18v), osallistua  perus- ja toisen asteen opetukseen 		</a:t>
            </a:r>
          </a:p>
          <a:p>
            <a:pPr lvl="1" eaLnBrk="1" hangingPunct="1"/>
            <a:r>
              <a:rPr lang="fi-FI" altLang="fi-FI" dirty="0"/>
              <a:t>Suoritettava annetut tehtävät tunnollisesti</a:t>
            </a:r>
          </a:p>
          <a:p>
            <a:pPr lvl="1" eaLnBrk="1" hangingPunct="1"/>
            <a:r>
              <a:rPr lang="fi-FI" altLang="fi-FI" dirty="0"/>
              <a:t>Käyttäydyttävä asiallisesti eli noudatettava annettuja ohjeita ja sääntöjä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0427D97-81C4-4F08-87F1-958ACCAC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Tärkeää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6A7577-6DD8-471A-9C7C-E63922591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2051050"/>
            <a:ext cx="5832475" cy="3841750"/>
          </a:xfrm>
        </p:spPr>
        <p:txBody>
          <a:bodyPr/>
          <a:lstStyle/>
          <a:p>
            <a:pPr eaLnBrk="1" hangingPunct="1"/>
            <a:endParaRPr lang="fi-FI" altLang="fi-FI"/>
          </a:p>
          <a:p>
            <a:pPr eaLnBrk="1" hangingPunct="1"/>
            <a:r>
              <a:rPr lang="fi-FI" altLang="fi-FI"/>
              <a:t>Kodin ja koulun välinen yhteistyö =</a:t>
            </a:r>
            <a:br>
              <a:rPr lang="fi-FI" altLang="fi-FI"/>
            </a:br>
            <a:endParaRPr lang="fi-FI" altLang="fi-FI"/>
          </a:p>
          <a:p>
            <a:pPr eaLnBrk="1" hangingPunct="1">
              <a:buFontTx/>
              <a:buNone/>
            </a:pPr>
            <a:r>
              <a:rPr lang="fi-FI" altLang="fi-FI"/>
              <a:t>     kaiken onnistuneen koulutyön perusta</a:t>
            </a:r>
            <a:br>
              <a:rPr lang="fi-FI" altLang="fi-FI"/>
            </a:br>
            <a:endParaRPr lang="fi-FI" alt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4536504" cy="720080"/>
          </a:xfrm>
        </p:spPr>
        <p:txBody>
          <a:bodyPr/>
          <a:lstStyle/>
          <a:p>
            <a:pPr algn="r" eaLnBrk="1" hangingPunct="1"/>
            <a:r>
              <a:rPr lang="fi-FI" altLang="fi-FI" sz="3200" dirty="0"/>
              <a:t>Ohjelma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8956" y="1124744"/>
            <a:ext cx="8066088" cy="532859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b="1" dirty="0"/>
              <a:t>Tervetuloa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/>
              <a:t>		</a:t>
            </a:r>
            <a:r>
              <a:rPr lang="fi-FI" altLang="fi-FI" dirty="0">
                <a:solidFill>
                  <a:srgbClr val="FF0000"/>
                </a:solidFill>
              </a:rPr>
              <a:t>Tomi Molin, Rehtori, Kiiminkijoen koulu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b="1" dirty="0"/>
              <a:t>IP-toiminta</a:t>
            </a:r>
            <a:endParaRPr lang="fi-FI" altLang="fi-FI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>
                <a:solidFill>
                  <a:srgbClr val="FF0000"/>
                </a:solidFill>
              </a:rPr>
              <a:t>		Mira Leskinen, Koulunkäynninohjaaja, KJK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b="1" dirty="0"/>
              <a:t>Nuorisotoiminta Sykkeellä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/>
              <a:t>		</a:t>
            </a:r>
            <a:r>
              <a:rPr lang="fi-FI" altLang="fi-FI" dirty="0">
                <a:solidFill>
                  <a:srgbClr val="FF0000"/>
                </a:solidFill>
              </a:rPr>
              <a:t>Tarja Huikari, Nuoriso-ohjaaja, Syke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b="1" dirty="0"/>
              <a:t>Yhteistyö koulu - päiväkoti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/>
              <a:t>	</a:t>
            </a:r>
            <a:r>
              <a:rPr lang="fi-FI" altLang="fi-FI" dirty="0">
                <a:solidFill>
                  <a:srgbClr val="FF0000"/>
                </a:solidFill>
              </a:rPr>
              <a:t>	Paula Kortesalmi, Varhaiserityisopettaja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>
                <a:solidFill>
                  <a:srgbClr val="FF0000"/>
                </a:solidFill>
              </a:rPr>
              <a:t>		Anneli Lehtikangas, Varhaiserityisopettaja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>
                <a:solidFill>
                  <a:srgbClr val="FF0000"/>
                </a:solidFill>
              </a:rPr>
              <a:t>		Mervi Hansen-Haug, Varhaiserityisopettaja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>
                <a:solidFill>
                  <a:srgbClr val="FF0000"/>
                </a:solidFill>
              </a:rPr>
              <a:t>		Minna Heikkilä, Varhaiserityisopettaja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b="1" dirty="0"/>
              <a:t>Koulun alkaessa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fi-FI" altLang="fi-FI" b="1" dirty="0"/>
              <a:t>	</a:t>
            </a:r>
            <a:r>
              <a:rPr lang="fi-FI" altLang="fi-FI" sz="2400" dirty="0">
                <a:solidFill>
                  <a:srgbClr val="FF0000"/>
                </a:solidFill>
              </a:rPr>
              <a:t>Tanja Manner-Raappana, 1.lk ope, KJK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b="1" dirty="0"/>
              <a:t>Keskustelua ja kysymyksiä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b="1" dirty="0"/>
              <a:t>		</a:t>
            </a:r>
            <a:endParaRPr lang="fi-FI" alt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715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>
            <a:extLst>
              <a:ext uri="{FF2B5EF4-FFF2-40B4-BE49-F238E27FC236}">
                <a16:creationId xmlns:a16="http://schemas.microsoft.com/office/drawing/2014/main" id="{18CB4AE8-B39C-448A-B080-DA60AFB9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413" y="549275"/>
            <a:ext cx="6870700" cy="1600200"/>
          </a:xfrm>
        </p:spPr>
        <p:txBody>
          <a:bodyPr/>
          <a:lstStyle/>
          <a:p>
            <a:pPr eaLnBrk="1" hangingPunct="1"/>
            <a:r>
              <a:rPr lang="fi-FI" altLang="fi-FI"/>
              <a:t> 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EC1582-6C74-4BF0-839C-0A02B166D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1484313"/>
            <a:ext cx="7696200" cy="37861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"Jos jollekulle sanottaisiin joka päivä, että hän on Shakespeare, niin Shakespeare hänestä tuleekin."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i-FI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i-FI" dirty="0"/>
              <a:t>             </a:t>
            </a:r>
            <a:r>
              <a:rPr lang="fi-FI" dirty="0" err="1"/>
              <a:t>-Henry</a:t>
            </a:r>
            <a:r>
              <a:rPr lang="fi-FI" dirty="0"/>
              <a:t> de </a:t>
            </a:r>
            <a:r>
              <a:rPr lang="fi-FI" dirty="0" err="1"/>
              <a:t>Montherlant-</a:t>
            </a:r>
            <a:endParaRPr lang="fi-FI" dirty="0"/>
          </a:p>
        </p:txBody>
      </p:sp>
      <p:pic>
        <p:nvPicPr>
          <p:cNvPr id="16388" name="Picture 2">
            <a:extLst>
              <a:ext uri="{FF2B5EF4-FFF2-40B4-BE49-F238E27FC236}">
                <a16:creationId xmlns:a16="http://schemas.microsoft.com/office/drawing/2014/main" id="{2FB6C507-B80C-491F-A1FB-27BD4AE42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789363"/>
            <a:ext cx="20383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5688012" cy="1150938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Kiimingin koulut</a:t>
            </a:r>
          </a:p>
        </p:txBody>
      </p:sp>
      <p:graphicFrame>
        <p:nvGraphicFramePr>
          <p:cNvPr id="2" name="Taulukko 2">
            <a:extLst>
              <a:ext uri="{FF2B5EF4-FFF2-40B4-BE49-F238E27FC236}">
                <a16:creationId xmlns:a16="http://schemas.microsoft.com/office/drawing/2014/main" id="{1FC1BE9B-25A1-4C0A-9BEA-B4F5E1F8CC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138875"/>
              </p:ext>
            </p:extLst>
          </p:nvPr>
        </p:nvGraphicFramePr>
        <p:xfrm>
          <a:off x="457200" y="21336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>
                  <a:extLst>
                    <a:ext uri="{9D8B030D-6E8A-4147-A177-3AD203B41FA5}">
                      <a16:colId xmlns:a16="http://schemas.microsoft.com/office/drawing/2014/main" val="166208722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22883938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52650816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7714001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402083245"/>
                    </a:ext>
                  </a:extLst>
                </a:gridCol>
                <a:gridCol w="1162472">
                  <a:extLst>
                    <a:ext uri="{9D8B030D-6E8A-4147-A177-3AD203B41FA5}">
                      <a16:colId xmlns:a16="http://schemas.microsoft.com/office/drawing/2014/main" val="1873767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Alakylä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Tirinkylä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Kiiminkijoki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Ylikylä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Huttukylä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71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Perusopetus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0-6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39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Oppilaita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726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Koulutulokkaat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6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Opettajia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3,5+RO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043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Ohjaajia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64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Luokkia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</a:t>
                      </a:r>
                      <a:r>
                        <a:rPr lang="fi-FI"/>
                        <a:t>+</a:t>
                      </a:r>
                      <a:r>
                        <a:rPr lang="fi-FI" dirty="0"/>
                        <a:t>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901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Alueellisia erityisryhmiä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362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849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27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65212"/>
            <a:ext cx="8229600" cy="1143000"/>
          </a:xfrm>
        </p:spPr>
        <p:txBody>
          <a:bodyPr/>
          <a:lstStyle/>
          <a:p>
            <a:r>
              <a:rPr lang="fi-FI" dirty="0"/>
              <a:t>Ilmoittautuminen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752528"/>
          </a:xfrm>
        </p:spPr>
        <p:txBody>
          <a:bodyPr/>
          <a:lstStyle/>
          <a:p>
            <a:r>
              <a:rPr lang="fi-FI" dirty="0">
                <a:hlinkClick r:id="rId2"/>
              </a:rPr>
              <a:t>https://www.ouka.fi/kouluun-ilmoittautuminen</a:t>
            </a:r>
            <a:endParaRPr lang="fi-FI" dirty="0"/>
          </a:p>
          <a:p>
            <a:r>
              <a:rPr lang="fi-FI" dirty="0"/>
              <a:t>Lähikoulupäätös osoitteen perusteella </a:t>
            </a:r>
            <a:r>
              <a:rPr lang="fi-FI" dirty="0">
                <a:solidFill>
                  <a:srgbClr val="FF0000"/>
                </a:solidFill>
              </a:rPr>
              <a:t>to 25.1.2024</a:t>
            </a:r>
          </a:p>
          <a:p>
            <a:pPr lvl="2"/>
            <a:r>
              <a:rPr lang="fi-FI" dirty="0"/>
              <a:t>Sisaruusperuste</a:t>
            </a:r>
          </a:p>
          <a:p>
            <a:r>
              <a:rPr lang="fi-FI" dirty="0"/>
              <a:t>Oppilas hakee toiseen kouluun </a:t>
            </a:r>
            <a:r>
              <a:rPr lang="fi-FI" dirty="0">
                <a:solidFill>
                  <a:srgbClr val="FF0000"/>
                </a:solidFill>
              </a:rPr>
              <a:t>25.1.-13.2.2024</a:t>
            </a:r>
          </a:p>
          <a:p>
            <a:pPr lvl="2"/>
            <a:r>
              <a:rPr lang="fi-FI" dirty="0"/>
              <a:t>Hakemus muuhun kuin lähikouluun ensimmäiselle luokalle</a:t>
            </a:r>
          </a:p>
          <a:p>
            <a:pPr lvl="2"/>
            <a:r>
              <a:rPr lang="fi-FI" dirty="0"/>
              <a:t>Päätös nähtävissä Wilmassa </a:t>
            </a:r>
            <a:r>
              <a:rPr lang="fi-FI" dirty="0">
                <a:solidFill>
                  <a:srgbClr val="FF0000"/>
                </a:solidFill>
              </a:rPr>
              <a:t>to 28.3.2024</a:t>
            </a:r>
          </a:p>
          <a:p>
            <a:pPr lvl="2"/>
            <a:r>
              <a:rPr lang="fi-FI" sz="2000" dirty="0">
                <a:hlinkClick r:id="rId3"/>
              </a:rPr>
              <a:t>https://ouka.inschool.fi/browsecourses</a:t>
            </a:r>
            <a:endParaRPr lang="fi-FI" dirty="0"/>
          </a:p>
          <a:p>
            <a:r>
              <a:rPr lang="fi-FI" dirty="0"/>
              <a:t>Muutto toiseen kuntaan / Yksityinen koulu </a:t>
            </a:r>
          </a:p>
          <a:p>
            <a:pPr lvl="2"/>
            <a:r>
              <a:rPr lang="fi-FI" dirty="0"/>
              <a:t>Ilmoitus lähikoulun rehtorille</a:t>
            </a:r>
          </a:p>
          <a:p>
            <a:r>
              <a:rPr lang="fi-FI" dirty="0"/>
              <a:t>A1-Kielivalinta </a:t>
            </a:r>
            <a:r>
              <a:rPr lang="fi-FI" dirty="0">
                <a:solidFill>
                  <a:srgbClr val="FF0000"/>
                </a:solidFill>
              </a:rPr>
              <a:t>11.3.-24.3.2024</a:t>
            </a:r>
          </a:p>
          <a:p>
            <a:r>
              <a:rPr lang="fi-FI" dirty="0"/>
              <a:t>Haku iltapäivätoimintaan </a:t>
            </a:r>
            <a:r>
              <a:rPr lang="fi-FI" dirty="0">
                <a:solidFill>
                  <a:srgbClr val="FF0000"/>
                </a:solidFill>
              </a:rPr>
              <a:t>1.1.-15.2.2024</a:t>
            </a:r>
          </a:p>
          <a:p>
            <a:r>
              <a:rPr lang="fi-FI" dirty="0"/>
              <a:t>Aamupäivätoiminta</a:t>
            </a:r>
          </a:p>
          <a:p>
            <a:r>
              <a:rPr lang="fi-FI" dirty="0"/>
              <a:t>Alueelliseen erityisryhmään haku maaliskuun loppuun mennessä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6103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260648"/>
            <a:ext cx="5544616" cy="648072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Luokkien muodostuminen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908720"/>
            <a:ext cx="7668344" cy="446449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Koulun alustava oppilasmäärä tiedossa </a:t>
            </a:r>
            <a:r>
              <a:rPr lang="fi-FI" altLang="fi-FI" sz="2000" dirty="0">
                <a:solidFill>
                  <a:srgbClr val="FF0000"/>
                </a:solidFill>
              </a:rPr>
              <a:t>13.2.2024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1600" dirty="0"/>
              <a:t>Hakeminen toiseen kouluun?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Lopulliset lähikoulupäätökset </a:t>
            </a:r>
            <a:r>
              <a:rPr lang="fi-FI" altLang="fi-FI" sz="2000" dirty="0">
                <a:solidFill>
                  <a:srgbClr val="FF0000"/>
                </a:solidFill>
              </a:rPr>
              <a:t>28.3.2024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Vahvistettu oppilasmäärä -&gt; Luokkien muodostuminen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Pedagogiset perustelut päiväkodeilta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Luokkien muodostaminen alueellisin perustein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Tiedonsiirto päiväkodeilta suoraan luokanopettajalle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Luokkien julkistus tutustumispäivänä 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2000" dirty="0"/>
              <a:t>Seuraava dia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Koulu alkaa ke 7.8.2024 klo 9.00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406755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454CFC-0036-48B6-9D7A-0752AB51C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/>
          <a:lstStyle/>
          <a:p>
            <a:r>
              <a:rPr lang="fi-FI" dirty="0"/>
              <a:t>Tutustumispäivät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E93DAC-CC08-43D8-953C-5AA3E2823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3816350"/>
          </a:xfrm>
        </p:spPr>
        <p:txBody>
          <a:bodyPr/>
          <a:lstStyle/>
          <a:p>
            <a:r>
              <a:rPr lang="fi-FI" dirty="0"/>
              <a:t>Alakylän koulu</a:t>
            </a:r>
          </a:p>
          <a:p>
            <a:pPr lvl="1"/>
            <a:r>
              <a:rPr lang="fi-FI" dirty="0"/>
              <a:t>Tiistaina </a:t>
            </a:r>
            <a:r>
              <a:rPr lang="fi-FI" dirty="0">
                <a:solidFill>
                  <a:srgbClr val="FF0000"/>
                </a:solidFill>
              </a:rPr>
              <a:t>7.5.2024 klo 10.00-11.00</a:t>
            </a:r>
          </a:p>
          <a:p>
            <a:r>
              <a:rPr lang="fi-FI" dirty="0" err="1"/>
              <a:t>Tirinkylän</a:t>
            </a:r>
            <a:r>
              <a:rPr lang="fi-FI" dirty="0"/>
              <a:t> koulu</a:t>
            </a:r>
          </a:p>
          <a:p>
            <a:pPr lvl="1"/>
            <a:r>
              <a:rPr lang="fi-FI" dirty="0"/>
              <a:t>Tiistaina </a:t>
            </a:r>
            <a:r>
              <a:rPr lang="fi-FI" dirty="0">
                <a:solidFill>
                  <a:srgbClr val="FF0000"/>
                </a:solidFill>
              </a:rPr>
              <a:t>7.5.2024 klo 9.00-11.00</a:t>
            </a:r>
          </a:p>
          <a:p>
            <a:r>
              <a:rPr lang="fi-FI" dirty="0"/>
              <a:t>Kiiminkijoen koulu</a:t>
            </a:r>
          </a:p>
          <a:p>
            <a:pPr lvl="1"/>
            <a:r>
              <a:rPr lang="fi-FI" dirty="0"/>
              <a:t>Tiistaina </a:t>
            </a:r>
            <a:r>
              <a:rPr lang="fi-FI" dirty="0">
                <a:solidFill>
                  <a:srgbClr val="FF0000"/>
                </a:solidFill>
              </a:rPr>
              <a:t>7.5.2024 klo 9.00-11.00</a:t>
            </a:r>
          </a:p>
          <a:p>
            <a:r>
              <a:rPr lang="fi-FI" dirty="0"/>
              <a:t>Ylikylän koulu</a:t>
            </a:r>
          </a:p>
          <a:p>
            <a:pPr lvl="1"/>
            <a:r>
              <a:rPr lang="fi-FI" dirty="0"/>
              <a:t>Tiistaina </a:t>
            </a:r>
            <a:r>
              <a:rPr lang="fi-FI" dirty="0">
                <a:solidFill>
                  <a:srgbClr val="FF0000"/>
                </a:solidFill>
              </a:rPr>
              <a:t>7.5.2024 klo 9.00-10.30</a:t>
            </a:r>
          </a:p>
          <a:p>
            <a:r>
              <a:rPr lang="fi-FI" dirty="0"/>
              <a:t>Huttukylän koulu</a:t>
            </a:r>
          </a:p>
          <a:p>
            <a:pPr lvl="1"/>
            <a:r>
              <a:rPr lang="fi-FI" dirty="0"/>
              <a:t>Keskiviikkona </a:t>
            </a:r>
            <a:r>
              <a:rPr lang="fi-FI" dirty="0">
                <a:solidFill>
                  <a:srgbClr val="FF0000"/>
                </a:solidFill>
              </a:rPr>
              <a:t>8.5.2024 klo 9.15-10.45</a:t>
            </a:r>
          </a:p>
        </p:txBody>
      </p:sp>
    </p:spTree>
    <p:extLst>
      <p:ext uri="{BB962C8B-B14F-4D97-AF65-F5344CB8AC3E}">
        <p14:creationId xmlns:p14="http://schemas.microsoft.com/office/powerpoint/2010/main" val="306117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260648"/>
            <a:ext cx="5544616" cy="648072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Oppilaan tietojen päivitys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052736"/>
            <a:ext cx="7668344" cy="453650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dirty="0"/>
              <a:t>Wilmassa kohdassa lomakkeet</a:t>
            </a:r>
            <a:endParaRPr lang="fi-FI" altLang="fi-FI" sz="1800" dirty="0"/>
          </a:p>
          <a:p>
            <a:pPr lvl="2" eaLnBrk="1" hangingPunct="1">
              <a:lnSpc>
                <a:spcPct val="80000"/>
              </a:lnSpc>
            </a:pPr>
            <a:endParaRPr lang="fi-FI" altLang="fi-FI" sz="1800" dirty="0"/>
          </a:p>
          <a:p>
            <a:pPr eaLnBrk="1" hangingPunct="1">
              <a:lnSpc>
                <a:spcPct val="80000"/>
              </a:lnSpc>
            </a:pPr>
            <a:r>
              <a:rPr lang="fi-FI" altLang="fi-FI" dirty="0"/>
              <a:t>Tärkeät tiedot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dirty="0"/>
              <a:t>Huoltajan tiedot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dirty="0"/>
              <a:t>Oppilaan tiedot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Uskontokunta</a:t>
            </a:r>
            <a:endParaRPr lang="fi-FI" altLang="fi-FI" dirty="0"/>
          </a:p>
          <a:p>
            <a:pPr lvl="1" eaLnBrk="1" hangingPunct="1">
              <a:lnSpc>
                <a:spcPct val="80000"/>
              </a:lnSpc>
            </a:pPr>
            <a:r>
              <a:rPr lang="fi-FI" altLang="fi-FI" dirty="0"/>
              <a:t>Allergiat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dirty="0"/>
              <a:t>Luvat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1800" dirty="0"/>
              <a:t>Kuvamateriaalit ja kirjalliset työt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1800" dirty="0"/>
              <a:t>Päätökset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dirty="0"/>
              <a:t>Päivämäärä päivitykselle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dirty="0"/>
              <a:t>Päivitys vähintään kerran vuodessa!</a:t>
            </a:r>
          </a:p>
          <a:p>
            <a:pPr eaLnBrk="1" hangingPunct="1">
              <a:lnSpc>
                <a:spcPct val="80000"/>
              </a:lnSpc>
            </a:pPr>
            <a:endParaRPr lang="fi-FI" altLang="fi-FI" dirty="0"/>
          </a:p>
          <a:p>
            <a:pPr eaLnBrk="1" hangingPunct="1">
              <a:lnSpc>
                <a:spcPct val="80000"/>
              </a:lnSpc>
            </a:pPr>
            <a:r>
              <a:rPr lang="fi-FI" altLang="fi-FI" dirty="0"/>
              <a:t>Sairauksista kannattaa tiedottaa opettajaa erikseen!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dirty="0"/>
              <a:t>Lääkehoitosuunnitelma</a:t>
            </a:r>
          </a:p>
        </p:txBody>
      </p:sp>
    </p:spTree>
    <p:extLst>
      <p:ext uri="{BB962C8B-B14F-4D97-AF65-F5344CB8AC3E}">
        <p14:creationId xmlns:p14="http://schemas.microsoft.com/office/powerpoint/2010/main" val="3765745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5688012" cy="1150938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Koulukuljetus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12776"/>
            <a:ext cx="8066088" cy="446449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1800" dirty="0"/>
              <a:t>Oppilaan koulumatka korvataan, kun matka lähikouluun on yli 5 km tai jos se ikä tai oppilaan muut olosuhteet huomioon ottaen muuten muodostuu oppilaalle liian vaikeaksi, rasittavaksi tai vaaralliseksi.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sz="1800" dirty="0"/>
              <a:t>		(perusopetuslaki 32§)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sz="18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1800" dirty="0"/>
              <a:t>Maksuton koulukuljetusetu myönnetään kun lähikouluun yli 5km tai oppilaalle, jonka koulumatka kulkee sellaista tiestöä, jossa häneen sovellettava vuosiluokkaan sidottu tien vaarallisuusluku ylittyy käyttäen vuosittain päivitettävää </a:t>
            </a:r>
            <a:r>
              <a:rPr lang="fi-FI" altLang="fi-FI" sz="1800" b="1" dirty="0"/>
              <a:t>Koululiitu</a:t>
            </a:r>
            <a:r>
              <a:rPr lang="fi-FI" altLang="fi-FI" sz="1800" dirty="0"/>
              <a:t>-menetelmää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sz="1800" dirty="0"/>
              <a:t>		- Automaattisesti rehtorin päätöksellä</a:t>
            </a:r>
          </a:p>
          <a:p>
            <a:pPr eaLnBrk="1" hangingPunct="1">
              <a:lnSpc>
                <a:spcPct val="80000"/>
              </a:lnSpc>
            </a:pPr>
            <a:endParaRPr lang="fi-FI" altLang="fi-FI" sz="18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1800" dirty="0"/>
              <a:t>Jos koulumatkan pituus 5 km ei ylity eikä koululiitu-menetelmällä arvioitu tien riskiluku ylity, huoltajalla on mahdollisuus hakea </a:t>
            </a:r>
            <a:r>
              <a:rPr lang="fi-FI" altLang="fi-FI" sz="1800" b="1" dirty="0"/>
              <a:t>harkinnanvaraista maksutonta koulukuljetusta</a:t>
            </a:r>
            <a:r>
              <a:rPr lang="fi-FI" altLang="fi-FI" sz="1800" dirty="0"/>
              <a:t>, kun ikä tai muut olosuhteet huomioon ottaen muodostuu asiantuntijalausuntoon pohjautuen liian vaikeaksi, rasittavaksi tai vaaralliseksi.</a:t>
            </a:r>
          </a:p>
          <a:p>
            <a:pPr eaLnBrk="1" hangingPunct="1">
              <a:lnSpc>
                <a:spcPct val="80000"/>
              </a:lnSpc>
            </a:pPr>
            <a:endParaRPr lang="fi-FI" altLang="fi-FI" sz="18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1800" dirty="0"/>
              <a:t>Harkinnanvaraisten koulukuljetusten hakeminen</a:t>
            </a:r>
            <a:r>
              <a:rPr lang="fi-FI" altLang="fi-FI" sz="1800" dirty="0">
                <a:solidFill>
                  <a:srgbClr val="FF0000"/>
                </a:solidFill>
              </a:rPr>
              <a:t> 15.5.2024</a:t>
            </a:r>
            <a:endParaRPr lang="fi-FI" altLang="fi-FI" sz="8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fi-FI" altLang="fi-FI" sz="800" b="1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3273636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8091" y="764704"/>
            <a:ext cx="8229600" cy="1143000"/>
          </a:xfrm>
        </p:spPr>
        <p:txBody>
          <a:bodyPr>
            <a:normAutofit/>
          </a:bodyPr>
          <a:lstStyle/>
          <a:p>
            <a:r>
              <a:rPr lang="fi-FI"/>
              <a:t>A1-kieli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8091" y="1988840"/>
            <a:ext cx="8229600" cy="46085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Segoe UI"/>
                <a:cs typeface="Segoe UI"/>
              </a:rPr>
              <a:t>A1-kieli on </a:t>
            </a:r>
            <a:r>
              <a:rPr lang="fi-FI" b="1" dirty="0">
                <a:latin typeface="Segoe UI"/>
                <a:cs typeface="Segoe UI"/>
              </a:rPr>
              <a:t>ensimmäinen vieras kieli</a:t>
            </a:r>
          </a:p>
          <a:p>
            <a:r>
              <a:rPr lang="fi-FI" dirty="0">
                <a:latin typeface="Segoe UI"/>
                <a:cs typeface="Segoe UI"/>
              </a:rPr>
              <a:t>A1 kieli on pakollinen kieli</a:t>
            </a:r>
            <a:r>
              <a:rPr lang="fi-FI" b="1" dirty="0">
                <a:latin typeface="Segoe UI"/>
                <a:cs typeface="Segoe UI"/>
              </a:rPr>
              <a:t> </a:t>
            </a:r>
            <a:endParaRPr lang="fi-FI" b="1" dirty="0"/>
          </a:p>
          <a:p>
            <a:pPr marL="0" indent="0">
              <a:buNone/>
            </a:pPr>
            <a:r>
              <a:rPr lang="fi-FI" dirty="0">
                <a:latin typeface="Segoe UI"/>
                <a:cs typeface="Segoe UI"/>
              </a:rPr>
              <a:t>	- 1.-2.lk: 1 viikkotunti</a:t>
            </a:r>
          </a:p>
          <a:p>
            <a:pPr marL="0" indent="0">
              <a:buNone/>
            </a:pPr>
            <a:r>
              <a:rPr lang="fi-FI" dirty="0">
                <a:latin typeface="Segoe UI"/>
                <a:cs typeface="Segoe UI"/>
              </a:rPr>
              <a:t>	- 3.-4.lk: 2 viikkotuntia</a:t>
            </a:r>
          </a:p>
          <a:p>
            <a:pPr marL="0" indent="0">
              <a:buNone/>
            </a:pPr>
            <a:r>
              <a:rPr lang="fi-FI" dirty="0">
                <a:latin typeface="Segoe UI"/>
                <a:cs typeface="Segoe UI"/>
              </a:rPr>
              <a:t>	- 5.lk: 3 viikkotuntia</a:t>
            </a:r>
          </a:p>
          <a:p>
            <a:pPr marL="0" indent="0">
              <a:buNone/>
            </a:pPr>
            <a:r>
              <a:rPr lang="fi-FI" dirty="0">
                <a:latin typeface="Segoe UI"/>
                <a:cs typeface="Segoe UI"/>
              </a:rPr>
              <a:t>	- 6.lk: 2 viikkotuntia</a:t>
            </a:r>
          </a:p>
          <a:p>
            <a:r>
              <a:rPr lang="fi-FI" dirty="0">
                <a:latin typeface="Segoe UI"/>
                <a:cs typeface="Segoe UI"/>
              </a:rPr>
              <a:t>Jokainen koulu tarjoaa </a:t>
            </a:r>
            <a:r>
              <a:rPr lang="fi-FI" b="1" dirty="0">
                <a:latin typeface="Segoe UI"/>
                <a:cs typeface="Segoe UI"/>
              </a:rPr>
              <a:t>ainakin kahta A1-kieltä</a:t>
            </a:r>
            <a:r>
              <a:rPr lang="fi-FI" dirty="0">
                <a:latin typeface="Segoe UI"/>
                <a:cs typeface="Segoe UI"/>
              </a:rPr>
              <a:t>.</a:t>
            </a:r>
          </a:p>
          <a:p>
            <a:endParaRPr lang="fi-FI" dirty="0">
              <a:latin typeface="Segoe UI"/>
              <a:cs typeface="Segoe UI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9523068"/>
      </p:ext>
    </p:extLst>
  </p:cSld>
  <p:clrMapOvr>
    <a:masterClrMapping/>
  </p:clrMapOvr>
</p:sld>
</file>

<file path=ppt/theme/theme1.xml><?xml version="1.0" encoding="utf-8"?>
<a:theme xmlns:a="http://schemas.openxmlformats.org/drawingml/2006/main" name="Teema oulun kaupunk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ema oulun kaupunki" id="{3E4A73BB-B784-42FF-A8DA-AF06C693EC35}" vid="{9F7F48B9-DB01-40DB-B783-62D212E7455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5E1FCBDF9EF6469FBACDE2B3F2D326" ma:contentTypeVersion="11" ma:contentTypeDescription="Luo uusi asiakirja." ma:contentTypeScope="" ma:versionID="4204d006aeecc545947b8a03fadb3e28">
  <xsd:schema xmlns:xsd="http://www.w3.org/2001/XMLSchema" xmlns:xs="http://www.w3.org/2001/XMLSchema" xmlns:p="http://schemas.microsoft.com/office/2006/metadata/properties" xmlns:ns1="http://schemas.microsoft.com/sharepoint/v3" xmlns:ns3="5d63f59d-5500-40d9-be6a-7b72b8ec8c7e" xmlns:ns4="a734e486-019c-4ff1-82cc-19d03da5b7e1" targetNamespace="http://schemas.microsoft.com/office/2006/metadata/properties" ma:root="true" ma:fieldsID="e67a05f7cb32d66fc97ea53acd3eeba3" ns1:_="" ns3:_="" ns4:_="">
    <xsd:import namespace="http://schemas.microsoft.com/sharepoint/v3"/>
    <xsd:import namespace="5d63f59d-5500-40d9-be6a-7b72b8ec8c7e"/>
    <xsd:import namespace="a734e486-019c-4ff1-82cc-19d03da5b7e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3f59d-5500-40d9-be6a-7b72b8ec8c7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4e486-019c-4ff1-82cc-19d03da5b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B878D1A-CEF2-4FB9-8016-EA474BEA4A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63f59d-5500-40d9-be6a-7b72b8ec8c7e"/>
    <ds:schemaRef ds:uri="a734e486-019c-4ff1-82cc-19d03da5b7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7DB1A1-83A4-410C-A0EB-82E68462CA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8C6092-FB5F-449A-BE67-CCFBF6F30ABC}">
  <ds:schemaRefs>
    <ds:schemaRef ds:uri="http://purl.org/dc/elements/1.1/"/>
    <ds:schemaRef ds:uri="5d63f59d-5500-40d9-be6a-7b72b8ec8c7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a734e486-019c-4ff1-82cc-19d03da5b7e1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886</Words>
  <Application>Microsoft Office PowerPoint</Application>
  <PresentationFormat>Näytössä katseltava diaesitys (4:3)</PresentationFormat>
  <Paragraphs>205</Paragraphs>
  <Slides>20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7" baseType="lpstr">
      <vt:lpstr>Arial</vt:lpstr>
      <vt:lpstr>Barlow-Regular</vt:lpstr>
      <vt:lpstr>Barlow-SemiBold</vt:lpstr>
      <vt:lpstr>Calibri</vt:lpstr>
      <vt:lpstr>Comic Sans MS</vt:lpstr>
      <vt:lpstr>Segoe UI</vt:lpstr>
      <vt:lpstr>Teema oulun kaupunki</vt:lpstr>
      <vt:lpstr>    Tervetuloa kouluun             </vt:lpstr>
      <vt:lpstr>Ohjelma</vt:lpstr>
      <vt:lpstr>Kiimingin koulut</vt:lpstr>
      <vt:lpstr>Ilmoittautuminen</vt:lpstr>
      <vt:lpstr>Luokkien muodostuminen</vt:lpstr>
      <vt:lpstr>Tutustumispäivät</vt:lpstr>
      <vt:lpstr>Oppilaan tietojen päivitys</vt:lpstr>
      <vt:lpstr>Koulukuljetus</vt:lpstr>
      <vt:lpstr>A1-kieli</vt:lpstr>
      <vt:lpstr>A1-kielen valinta Wilmassa</vt:lpstr>
      <vt:lpstr>Kielivalinnoissa huomioitavaa</vt:lpstr>
      <vt:lpstr>      Oulun kaupungin kielipolku</vt:lpstr>
      <vt:lpstr>A2-kieli</vt:lpstr>
      <vt:lpstr>B-kielet</vt:lpstr>
      <vt:lpstr>Tukea kielivalintaan</vt:lpstr>
      <vt:lpstr>Lisätietoa</vt:lpstr>
      <vt:lpstr>Oppilaan oikeudet</vt:lpstr>
      <vt:lpstr>Oppilaan velvollisuudet</vt:lpstr>
      <vt:lpstr>Tärkeää </vt:lpstr>
      <vt:lpstr>  </vt:lpstr>
    </vt:vector>
  </TitlesOfParts>
  <Company>Oulun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kouluun                             Tervetuloa    Hintan kouluun       esikoululaisten vanhemmat                                        Tervetuloa              Kouluun</dc:title>
  <dc:creator>Molin Tomi</dc:creator>
  <cp:lastModifiedBy>Molin Tomi</cp:lastModifiedBy>
  <cp:revision>43</cp:revision>
  <dcterms:created xsi:type="dcterms:W3CDTF">2017-02-01T11:35:25Z</dcterms:created>
  <dcterms:modified xsi:type="dcterms:W3CDTF">2024-01-16T10:03:37Z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b8ef749-f464-4495-9b41-5047bcb17145_Enabled">
    <vt:lpwstr>True</vt:lpwstr>
  </property>
  <property fmtid="{D5CDD505-2E9C-101B-9397-08002B2CF9AE}" pid="3" name="MSIP_Label_cb8ef749-f464-4495-9b41-5047bcb17145_SiteId">
    <vt:lpwstr>5cc89a67-fa29-4356-af5d-f436abc7c21b</vt:lpwstr>
  </property>
  <property fmtid="{D5CDD505-2E9C-101B-9397-08002B2CF9AE}" pid="4" name="MSIP_Label_cb8ef749-f464-4495-9b41-5047bcb17145_Owner">
    <vt:lpwstr>svc-aip-scanner@oulunkaupunki.fi</vt:lpwstr>
  </property>
  <property fmtid="{D5CDD505-2E9C-101B-9397-08002B2CF9AE}" pid="5" name="MSIP_Label_cb8ef749-f464-4495-9b41-5047bcb17145_SetDate">
    <vt:lpwstr>2020-02-21T17:44:52.1227344Z</vt:lpwstr>
  </property>
  <property fmtid="{D5CDD505-2E9C-101B-9397-08002B2CF9AE}" pid="6" name="MSIP_Label_cb8ef749-f464-4495-9b41-5047bcb17145_Name">
    <vt:lpwstr>Other document</vt:lpwstr>
  </property>
  <property fmtid="{D5CDD505-2E9C-101B-9397-08002B2CF9AE}" pid="7" name="MSIP_Label_cb8ef749-f464-4495-9b41-5047bcb17145_Application">
    <vt:lpwstr>Microsoft Azure Information Protection</vt:lpwstr>
  </property>
  <property fmtid="{D5CDD505-2E9C-101B-9397-08002B2CF9AE}" pid="8" name="MSIP_Label_cb8ef749-f464-4495-9b41-5047bcb17145_ActionId">
    <vt:lpwstr>d0054445-132f-4407-88a1-9b422fbf16e3</vt:lpwstr>
  </property>
  <property fmtid="{D5CDD505-2E9C-101B-9397-08002B2CF9AE}" pid="9" name="MSIP_Label_cb8ef749-f464-4495-9b41-5047bcb17145_Extended_MSFT_Method">
    <vt:lpwstr>Automatic</vt:lpwstr>
  </property>
  <property fmtid="{D5CDD505-2E9C-101B-9397-08002B2CF9AE}" pid="10" name="MSIP_Label_e7f2b28d-54cf-44b6-aad9-6a2b7fb652a6_Enabled">
    <vt:lpwstr>True</vt:lpwstr>
  </property>
  <property fmtid="{D5CDD505-2E9C-101B-9397-08002B2CF9AE}" pid="11" name="MSIP_Label_e7f2b28d-54cf-44b6-aad9-6a2b7fb652a6_SiteId">
    <vt:lpwstr>5cc89a67-fa29-4356-af5d-f436abc7c21b</vt:lpwstr>
  </property>
  <property fmtid="{D5CDD505-2E9C-101B-9397-08002B2CF9AE}" pid="12" name="MSIP_Label_e7f2b28d-54cf-44b6-aad9-6a2b7fb652a6_Owner">
    <vt:lpwstr>svc-aip-scanner@oulunkaupunki.fi</vt:lpwstr>
  </property>
  <property fmtid="{D5CDD505-2E9C-101B-9397-08002B2CF9AE}" pid="13" name="MSIP_Label_e7f2b28d-54cf-44b6-aad9-6a2b7fb652a6_SetDate">
    <vt:lpwstr>2020-02-21T17:44:52.1227344Z</vt:lpwstr>
  </property>
  <property fmtid="{D5CDD505-2E9C-101B-9397-08002B2CF9AE}" pid="14" name="MSIP_Label_e7f2b28d-54cf-44b6-aad9-6a2b7fb652a6_Name">
    <vt:lpwstr>Internal</vt:lpwstr>
  </property>
  <property fmtid="{D5CDD505-2E9C-101B-9397-08002B2CF9AE}" pid="15" name="MSIP_Label_e7f2b28d-54cf-44b6-aad9-6a2b7fb652a6_Application">
    <vt:lpwstr>Microsoft Azure Information Protection</vt:lpwstr>
  </property>
  <property fmtid="{D5CDD505-2E9C-101B-9397-08002B2CF9AE}" pid="16" name="MSIP_Label_e7f2b28d-54cf-44b6-aad9-6a2b7fb652a6_ActionId">
    <vt:lpwstr>d0054445-132f-4407-88a1-9b422fbf16e3</vt:lpwstr>
  </property>
  <property fmtid="{D5CDD505-2E9C-101B-9397-08002B2CF9AE}" pid="17" name="MSIP_Label_e7f2b28d-54cf-44b6-aad9-6a2b7fb652a6_Parent">
    <vt:lpwstr>cb8ef749-f464-4495-9b41-5047bcb17145</vt:lpwstr>
  </property>
  <property fmtid="{D5CDD505-2E9C-101B-9397-08002B2CF9AE}" pid="18" name="MSIP_Label_e7f2b28d-54cf-44b6-aad9-6a2b7fb652a6_Extended_MSFT_Method">
    <vt:lpwstr>Automatic</vt:lpwstr>
  </property>
  <property fmtid="{D5CDD505-2E9C-101B-9397-08002B2CF9AE}" pid="19" name="Sensitivity">
    <vt:lpwstr>Other document Internal</vt:lpwstr>
  </property>
  <property fmtid="{D5CDD505-2E9C-101B-9397-08002B2CF9AE}" pid="20" name="ContentTypeId">
    <vt:lpwstr>0x010100015E1FCBDF9EF6469FBACDE2B3F2D326</vt:lpwstr>
  </property>
</Properties>
</file>