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rtl="0"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7A51D7-5420-4A87-8CB7-AEAEF040D8D7}" v="228" dt="2024-01-10T15:40:39.168"/>
    <p1510:client id="{85D1453F-4F9C-E991-B728-158CB90FB750}" v="167" dt="2024-01-13T13:03:42.714"/>
    <p1510:client id="{A91AC4FB-24D4-F249-EFEB-443C3A5C0463}" v="19" dt="2024-01-11T17:12:11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napToGrid="0">
      <p:cViewPr varScale="1">
        <p:scale>
          <a:sx n="67" d="100"/>
          <a:sy n="67" d="100"/>
        </p:scale>
        <p:origin x="10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A5E758B4-B612-43D2-AB10-B1EB98B75E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BB5BDB6-C6A9-46BB-BC20-05C3316D82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74D55-75E9-49DE-8CF0-4163E22ABD40}" type="datetime1">
              <a:rPr lang="fi-FI" smtClean="0"/>
              <a:t>16.1.2024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9BA5E16-35BD-4D9B-A15B-51B645F49E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7B2FD4C-6C09-4784-AF5E-A1260CC35E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C10CB-3AFE-4245-8D48-E35AF995D5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60820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D84A3-F38E-40CD-B261-D2EEE32D8477}" type="datetime1">
              <a:rPr lang="fi-FI" smtClean="0"/>
              <a:pPr/>
              <a:t>16.1.2024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8A1C2-3F63-4B07-BD83-6EA6AD2CA79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6886576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D8A1C2-3F63-4B07-BD83-6EA6AD2CA798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401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rtlCol="0" anchor="b"/>
          <a:lstStyle>
            <a:lvl1pPr>
              <a:defRPr sz="7200"/>
            </a:lvl1pPr>
          </a:lstStyle>
          <a:p>
            <a:pPr rtl="0"/>
            <a:r>
              <a:rPr lang="fi-FI" noProof="0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FF2EC2-EAF0-4555-97FA-91B4AA992545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54956" y="4800587"/>
            <a:ext cx="882565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6088B4-EE61-4B70-B06C-323DCACD1A68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54954" y="1447800"/>
            <a:ext cx="8825659" cy="1981200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8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42E2DA-4DF9-405D-96B2-8D8ECE48B530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574801" y="1447800"/>
            <a:ext cx="7999315" cy="2323374"/>
          </a:xfrm>
        </p:spPr>
        <p:txBody>
          <a:bodyPr rtlCol="0"/>
          <a:lstStyle>
            <a:lvl1pPr>
              <a:defRPr sz="48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11" name="Tekstin paikkamerkki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rtl="0">
              <a:buNone/>
            </a:pPr>
            <a:r>
              <a:rPr lang="fi-FI" noProof="0"/>
              <a:t>Muokkaa tekstin perustyylejä napsauttamalla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E6A429-FD65-4029-A5E6-7505380618AC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12" name="Tekstiruutu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fi-FI" noProof="0"/>
              <a:t>”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 rtl="0"/>
            <a:r>
              <a:rPr lang="fi-FI" noProof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54954" y="3124201"/>
            <a:ext cx="8825660" cy="165318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29835E-6905-457B-87A7-E4F2E4FE3C3E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rak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 sz="4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6" name="Tekstin paikkamerkki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9" name="Tekstin paikkamerkki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4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0" name="Tekstin paikkamerkki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cxnSp>
        <p:nvCxnSpPr>
          <p:cNvPr id="17" name="Suora yhdysviiva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8C1B43-BE6D-48D5-A89A-3259A6C1C11B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 sz="420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29" name="Kuvan paikkamerkki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2" name="Tekstin paikkamerkki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0" name="Kuvan paikkamerkki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3" name="Tekstin paikkamerkki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14" name="Tekstin paikkamerkki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31" name="Kuvan paikkamerkki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4" name="Tekstin paikkamerkki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cxnSp>
        <p:nvCxnSpPr>
          <p:cNvPr id="19" name="Suora yhdysviiva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FDF020-2199-4682-9345-0FC6C4A6C6C0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 anchorCtr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B96947-F919-45FC-858C-2B77D83DDAAA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 hasCustomPrompt="1"/>
          </p:nvPr>
        </p:nvSpPr>
        <p:spPr>
          <a:xfrm>
            <a:off x="8304212" y="430213"/>
            <a:ext cx="1752601" cy="5826125"/>
          </a:xfrm>
        </p:spPr>
        <p:txBody>
          <a:bodyPr vert="eaVert" rtlCol="0" anchor="b" anchorCtr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FACE1A-DA14-4EC1-9C1A-89C528842F99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C8ACE3-E21E-4734-B6C4-F8D737FB10F8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54956" y="2861733"/>
            <a:ext cx="8825657" cy="1915647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rtlCol="0"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11472A-D34B-4DA1-9DBA-E5D920B9C924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5C9F6E-75DA-4822-8500-48C39413184F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9217DE-6FBA-4501-AB90-AEB5549EA376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7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902AE1-144D-4D1B-8825-763623D16898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2D38B-E21C-4933-8545-0B0243CAD9D9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54953" y="1447800"/>
            <a:ext cx="3401064" cy="14478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rtlCol="0"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7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D3B371-424A-4657-9D5F-D3EF7220F36B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5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6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1153907" y="1854192"/>
            <a:ext cx="5092906" cy="1574808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Kuvan paikkamerkki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6241E4-53C2-4FC3-A8DC-F2621D1F6F17}" type="datetime1">
              <a:rPr lang="fi-FI" noProof="0" smtClean="0"/>
              <a:t>16.1.2024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Soikio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Kuva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Suorakulmio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fld id="{574B1AB3-8D7A-4841-82D3-59DBEA9557AF}" type="datetime1">
              <a:rPr lang="fi-FI" noProof="0" smtClean="0"/>
              <a:t>16.1.2024</a:t>
            </a:fld>
            <a:endParaRPr lang="fi-FI" noProof="0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57F1E4F-1CFF-5643-939E-02111984F565}" type="slidenum">
              <a:rPr lang="fi-FI" noProof="0" smtClean="0"/>
              <a:t>‹#›</a:t>
            </a:fld>
            <a:endParaRPr lang="fi-FI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066925" y="1447800"/>
            <a:ext cx="9014732" cy="3329581"/>
          </a:xfrm>
        </p:spPr>
        <p:txBody>
          <a:bodyPr rtlCol="0">
            <a:normAutofit/>
          </a:bodyPr>
          <a:lstStyle/>
          <a:p>
            <a:r>
              <a:rPr lang="fi-FI" sz="5600" dirty="0"/>
              <a:t>Eskarista ekaluokalle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43125" y="4777380"/>
            <a:ext cx="8938532" cy="861420"/>
          </a:xfrm>
        </p:spPr>
        <p:txBody>
          <a:bodyPr rtlCol="0">
            <a:normAutofit/>
          </a:bodyPr>
          <a:lstStyle/>
          <a:p>
            <a:r>
              <a:rPr lang="fi-FI" dirty="0"/>
              <a:t>Vinkkejä koulun alkuun</a:t>
            </a:r>
            <a:endParaRPr lang="en-US" dirty="0"/>
          </a:p>
        </p:txBody>
      </p:sp>
      <p:pic>
        <p:nvPicPr>
          <p:cNvPr id="5" name="Kuva 4" descr="Luokka, jossa luonnos lehtiö ja kirjat">
            <a:extLst>
              <a:ext uri="{FF2B5EF4-FFF2-40B4-BE49-F238E27FC236}">
                <a16:creationId xmlns:a16="http://schemas.microsoft.com/office/drawing/2014/main" id="{5E0F5395-D6B1-2AF8-04BE-9C340A64FE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29854" y="547651"/>
            <a:ext cx="5450557" cy="306593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29973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35B14-C927-08DB-4DE3-6F163BA5F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81" y="552109"/>
            <a:ext cx="10442809" cy="1400530"/>
          </a:xfrm>
        </p:spPr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Mitä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lapselta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odotetaan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koulun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alkaessa</a:t>
            </a:r>
            <a:r>
              <a:rPr lang="en-US" dirty="0">
                <a:latin typeface="Arial"/>
                <a:cs typeface="Arial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4A821-85F3-D99A-65E1-18DB2CD04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22223"/>
            <a:ext cx="8946541" cy="46261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 err="1">
                <a:latin typeface="Arial"/>
                <a:cs typeface="Arial"/>
              </a:rPr>
              <a:t>Arkitaidot</a:t>
            </a:r>
            <a:r>
              <a:rPr lang="en-US" sz="2800" dirty="0">
                <a:latin typeface="Arial"/>
                <a:cs typeface="Arial"/>
              </a:rPr>
              <a:t> </a:t>
            </a: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Ohjeen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mukaan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toimiminen</a:t>
            </a: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Vuoron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odottaminen</a:t>
            </a: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Intoa</a:t>
            </a:r>
            <a:r>
              <a:rPr lang="en-US" sz="2800" dirty="0">
                <a:latin typeface="Arial"/>
                <a:cs typeface="Arial"/>
              </a:rPr>
              <a:t> ja </a:t>
            </a:r>
            <a:r>
              <a:rPr lang="en-US" sz="2800" dirty="0" err="1">
                <a:latin typeface="Arial"/>
                <a:cs typeface="Arial"/>
              </a:rPr>
              <a:t>uteliaisuutta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kokeilla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rohkeasti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uusia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asioita</a:t>
            </a: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Ponnistella</a:t>
            </a:r>
            <a:r>
              <a:rPr lang="en-US" sz="2800" dirty="0">
                <a:latin typeface="Arial"/>
                <a:cs typeface="Arial"/>
              </a:rPr>
              <a:t> </a:t>
            </a:r>
            <a:r>
              <a:rPr lang="en-US" sz="2800" dirty="0" err="1">
                <a:latin typeface="Arial"/>
                <a:cs typeface="Arial"/>
              </a:rPr>
              <a:t>oppimisen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eteen</a:t>
            </a:r>
            <a:r>
              <a:rPr lang="en-US" sz="2800" dirty="0">
                <a:latin typeface="Arial"/>
                <a:cs typeface="Arial"/>
              </a:rPr>
              <a:t> ja </a:t>
            </a:r>
            <a:r>
              <a:rPr lang="en-US" sz="2800" dirty="0" err="1">
                <a:latin typeface="Arial"/>
                <a:cs typeface="Arial"/>
              </a:rPr>
              <a:t>yrittää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parhaansa</a:t>
            </a: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Sietää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tylsyyttä</a:t>
            </a: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Ystävällisyys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err="1">
                <a:latin typeface="Arial"/>
                <a:cs typeface="Arial"/>
              </a:rPr>
              <a:t>toisten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huomioiminen</a:t>
            </a:r>
          </a:p>
        </p:txBody>
      </p:sp>
    </p:spTree>
    <p:extLst>
      <p:ext uri="{BB962C8B-B14F-4D97-AF65-F5344CB8AC3E}">
        <p14:creationId xmlns:p14="http://schemas.microsoft.com/office/powerpoint/2010/main" val="297434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2752F-3485-F8F5-1061-2B3BDBBCB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589" y="607327"/>
            <a:ext cx="10188809" cy="1400530"/>
          </a:xfrm>
        </p:spPr>
        <p:txBody>
          <a:bodyPr/>
          <a:lstStyle/>
          <a:p>
            <a:r>
              <a:rPr lang="en-US" dirty="0" err="1">
                <a:latin typeface="Arial"/>
                <a:cs typeface="Arial"/>
              </a:rPr>
              <a:t>Miten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huoltaja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tukea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koululaistaan</a:t>
            </a:r>
            <a:r>
              <a:rPr lang="en-US" dirty="0">
                <a:latin typeface="Arial"/>
                <a:cs typeface="Arial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B2B0F-3C81-980D-8E1E-DACF9FB0B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 err="1">
                <a:latin typeface="Arial"/>
                <a:cs typeface="Arial"/>
              </a:rPr>
              <a:t>Kannustaminen</a:t>
            </a:r>
            <a:endParaRPr lang="en-US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Kiinnostus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lapsen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koulunkäyntiin</a:t>
            </a:r>
            <a:endParaRPr lang="en-US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Auttaminen</a:t>
            </a:r>
            <a:r>
              <a:rPr lang="en-US" sz="2800" dirty="0">
                <a:latin typeface="Arial"/>
                <a:cs typeface="Arial"/>
              </a:rPr>
              <a:t> ja </a:t>
            </a:r>
            <a:r>
              <a:rPr lang="en-US" sz="2800" dirty="0" err="1">
                <a:latin typeface="Arial"/>
                <a:cs typeface="Arial"/>
              </a:rPr>
              <a:t>ohjaaminen</a:t>
            </a: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Yhteistyö</a:t>
            </a:r>
            <a:r>
              <a:rPr lang="en-US" sz="2800" dirty="0">
                <a:latin typeface="Arial"/>
                <a:cs typeface="Arial"/>
              </a:rPr>
              <a:t>, </a:t>
            </a:r>
            <a:r>
              <a:rPr lang="en-US" sz="2800" dirty="0" err="1">
                <a:latin typeface="Arial"/>
                <a:cs typeface="Arial"/>
              </a:rPr>
              <a:t>viestiminen</a:t>
            </a:r>
          </a:p>
          <a:p>
            <a:pPr>
              <a:buClr>
                <a:srgbClr val="8AD0D6"/>
              </a:buClr>
            </a:pPr>
            <a:r>
              <a:rPr lang="en-US" sz="2800" dirty="0">
                <a:latin typeface="Arial"/>
                <a:cs typeface="Arial"/>
              </a:rPr>
              <a:t>Rajat ja </a:t>
            </a:r>
            <a:r>
              <a:rPr lang="en-US" sz="2800" dirty="0" err="1">
                <a:latin typeface="Arial"/>
                <a:cs typeface="Arial"/>
              </a:rPr>
              <a:t>säännöt</a:t>
            </a: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Vaatiminen</a:t>
            </a: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r>
              <a:rPr lang="en-US" sz="2800" dirty="0" err="1">
                <a:latin typeface="Arial"/>
                <a:cs typeface="Arial"/>
              </a:rPr>
              <a:t>Turvallisuuden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luominen</a:t>
            </a: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endParaRPr lang="en-US" sz="2800" dirty="0">
              <a:latin typeface="Arial"/>
              <a:cs typeface="Arial"/>
            </a:endParaRPr>
          </a:p>
          <a:p>
            <a:pPr>
              <a:buClr>
                <a:srgbClr val="8AD0D6"/>
              </a:buClr>
            </a:pPr>
            <a:endParaRPr lang="en-US" dirty="0">
              <a:latin typeface="Century Gothic" panose="020B0502020202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648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CD0B3-C113-25B1-130F-C4D3953FB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893" y="-519108"/>
            <a:ext cx="8951941" cy="3156443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r>
              <a:rPr lang="en-US" sz="3000" dirty="0" err="1"/>
              <a:t>Koululaisen</a:t>
            </a:r>
            <a:r>
              <a:rPr lang="en-US" sz="3000" dirty="0"/>
              <a:t> </a:t>
            </a:r>
            <a:r>
              <a:rPr lang="en-US" sz="3000" dirty="0" err="1"/>
              <a:t>taidot</a:t>
            </a:r>
            <a:r>
              <a:rPr lang="en-US" sz="3000" dirty="0"/>
              <a:t> </a:t>
            </a:r>
            <a:r>
              <a:rPr lang="en-US" sz="3000" dirty="0" err="1"/>
              <a:t>auttavat</a:t>
            </a:r>
            <a:r>
              <a:rPr lang="en-US" sz="3000" dirty="0"/>
              <a:t> </a:t>
            </a:r>
            <a:r>
              <a:rPr lang="en-US" sz="3000" dirty="0" err="1"/>
              <a:t>lasta</a:t>
            </a:r>
            <a:r>
              <a:rPr lang="en-US" sz="3000" dirty="0"/>
              <a:t> </a:t>
            </a:r>
            <a:r>
              <a:rPr lang="en-US" sz="3000" dirty="0" err="1"/>
              <a:t>oppimaan</a:t>
            </a:r>
            <a:r>
              <a:rPr lang="en-US" sz="3000" dirty="0"/>
              <a:t> </a:t>
            </a:r>
            <a:r>
              <a:rPr lang="en-US" sz="3000" dirty="0" err="1"/>
              <a:t>uusia</a:t>
            </a:r>
            <a:r>
              <a:rPr lang="en-US" sz="3000" dirty="0"/>
              <a:t> </a:t>
            </a:r>
            <a:r>
              <a:rPr lang="en-US" sz="3000" dirty="0" err="1"/>
              <a:t>asioita</a:t>
            </a:r>
            <a:r>
              <a:rPr lang="en-US" sz="3000" dirty="0"/>
              <a:t> </a:t>
            </a:r>
            <a:r>
              <a:rPr lang="en-US" sz="3000" dirty="0" err="1"/>
              <a:t>koulussa</a:t>
            </a:r>
            <a:r>
              <a:rPr lang="en-US" sz="3000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20B65-7222-27C9-C211-17B78A01A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343150"/>
            <a:ext cx="8459788" cy="39052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 err="1"/>
              <a:t>Koulun</a:t>
            </a:r>
            <a:r>
              <a:rPr lang="en-US" sz="3200" dirty="0"/>
              <a:t> </a:t>
            </a:r>
            <a:r>
              <a:rPr lang="en-US" sz="3200" dirty="0" err="1"/>
              <a:t>aloitus</a:t>
            </a:r>
            <a:r>
              <a:rPr lang="en-US" sz="3200" dirty="0"/>
              <a:t> </a:t>
            </a:r>
            <a:r>
              <a:rPr lang="en-US" sz="3200" dirty="0" err="1"/>
              <a:t>jännittää</a:t>
            </a:r>
            <a:r>
              <a:rPr lang="en-US" sz="3200" dirty="0"/>
              <a:t> </a:t>
            </a:r>
            <a:r>
              <a:rPr lang="en-US" sz="3200" dirty="0" err="1"/>
              <a:t>enemmän</a:t>
            </a:r>
            <a:r>
              <a:rPr lang="en-US" sz="3200" dirty="0"/>
              <a:t> </a:t>
            </a:r>
            <a:r>
              <a:rPr lang="en-US" sz="3200" dirty="0" err="1"/>
              <a:t>huoltajia</a:t>
            </a:r>
            <a:r>
              <a:rPr lang="en-US" sz="3200" dirty="0"/>
              <a:t> </a:t>
            </a:r>
            <a:r>
              <a:rPr lang="en-US" sz="3200" dirty="0" err="1"/>
              <a:t>kuin</a:t>
            </a:r>
            <a:r>
              <a:rPr lang="en-US" sz="3200" dirty="0"/>
              <a:t> </a:t>
            </a:r>
            <a:r>
              <a:rPr lang="en-US" sz="3200" dirty="0" err="1"/>
              <a:t>lapsia</a:t>
            </a:r>
            <a:r>
              <a:rPr lang="en-US" sz="3200" dirty="0"/>
              <a:t>.</a:t>
            </a:r>
          </a:p>
          <a:p>
            <a:pPr marL="0" indent="0">
              <a:buClr>
                <a:srgbClr val="8AD0D6"/>
              </a:buClr>
              <a:buNone/>
            </a:pPr>
            <a:br>
              <a:rPr lang="en-US" sz="3200" dirty="0"/>
            </a:br>
            <a:r>
              <a:rPr lang="en-US" sz="3200" dirty="0" err="1"/>
              <a:t>Lapset</a:t>
            </a:r>
            <a:r>
              <a:rPr lang="en-US" sz="3200" dirty="0"/>
              <a:t> </a:t>
            </a:r>
            <a:r>
              <a:rPr lang="en-US" sz="3200" dirty="0" err="1"/>
              <a:t>sopeutuvat</a:t>
            </a:r>
            <a:r>
              <a:rPr lang="en-US" sz="3200" dirty="0"/>
              <a:t> </a:t>
            </a:r>
            <a:r>
              <a:rPr lang="en-US" sz="3200" dirty="0" err="1"/>
              <a:t>nopeasti</a:t>
            </a:r>
            <a:r>
              <a:rPr lang="en-US" sz="3200" dirty="0"/>
              <a:t> ja </a:t>
            </a:r>
            <a:r>
              <a:rPr lang="en-US" sz="3200" dirty="0" err="1"/>
              <a:t>oppivat</a:t>
            </a:r>
            <a:r>
              <a:rPr lang="en-US" sz="3200" dirty="0"/>
              <a:t> </a:t>
            </a:r>
            <a:r>
              <a:rPr lang="en-US" sz="3200" dirty="0" err="1"/>
              <a:t>uusia</a:t>
            </a:r>
            <a:r>
              <a:rPr lang="en-US" sz="3200" dirty="0"/>
              <a:t> </a:t>
            </a:r>
            <a:r>
              <a:rPr lang="en-US" sz="3200" dirty="0" err="1"/>
              <a:t>asioita</a:t>
            </a:r>
            <a:r>
              <a:rPr lang="en-US" sz="3200" dirty="0"/>
              <a:t> </a:t>
            </a:r>
            <a:r>
              <a:rPr lang="en-US" sz="3200" dirty="0" err="1"/>
              <a:t>koko</a:t>
            </a:r>
            <a:r>
              <a:rPr lang="en-US" sz="3200" dirty="0"/>
              <a:t> </a:t>
            </a:r>
            <a:r>
              <a:rPr lang="en-US" sz="3200" dirty="0" err="1"/>
              <a:t>ajan</a:t>
            </a:r>
            <a:r>
              <a:rPr lang="en-US" sz="3200" dirty="0"/>
              <a:t>. </a:t>
            </a:r>
          </a:p>
          <a:p>
            <a:pPr marL="0" indent="0">
              <a:buClr>
                <a:srgbClr val="8AD0D6"/>
              </a:buClr>
              <a:buNone/>
            </a:pPr>
            <a:endParaRPr lang="en-US" sz="3200" dirty="0"/>
          </a:p>
          <a:p>
            <a:pPr marL="0" indent="0">
              <a:buClr>
                <a:srgbClr val="8AD0D6"/>
              </a:buClr>
              <a:buNone/>
            </a:pPr>
            <a:r>
              <a:rPr lang="en-US" sz="3200" b="1" dirty="0"/>
              <a:t>Emme </a:t>
            </a:r>
            <a:r>
              <a:rPr lang="en-US" sz="3200" b="1" dirty="0" err="1"/>
              <a:t>opi</a:t>
            </a:r>
            <a:r>
              <a:rPr lang="en-US" sz="3200" b="1" dirty="0"/>
              <a:t> </a:t>
            </a:r>
            <a:r>
              <a:rPr lang="en-US" sz="3200" b="1" dirty="0" err="1"/>
              <a:t>koulua</a:t>
            </a:r>
            <a:r>
              <a:rPr lang="en-US" sz="3200" b="1" dirty="0"/>
              <a:t>, </a:t>
            </a:r>
            <a:r>
              <a:rPr lang="en-US" sz="3200" b="1" dirty="0" err="1"/>
              <a:t>vaan</a:t>
            </a:r>
            <a:r>
              <a:rPr lang="en-US" sz="3200" b="1" dirty="0"/>
              <a:t> </a:t>
            </a:r>
            <a:r>
              <a:rPr lang="en-US" sz="3200" b="1" dirty="0" err="1"/>
              <a:t>elämää</a:t>
            </a:r>
            <a:r>
              <a:rPr lang="en-US" sz="3200" b="1" dirty="0"/>
              <a:t> </a:t>
            </a:r>
            <a:r>
              <a:rPr lang="en-US" sz="3200" b="1" dirty="0" err="1"/>
              <a:t>varten</a:t>
            </a:r>
            <a:r>
              <a:rPr lang="en-US" sz="32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51525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91</TotalTime>
  <Words>97</Words>
  <Application>Microsoft Office PowerPoint</Application>
  <PresentationFormat>Laajakuva</PresentationFormat>
  <Paragraphs>24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Ioni</vt:lpstr>
      <vt:lpstr>Eskarista ekaluokalle</vt:lpstr>
      <vt:lpstr>Mitä lapselta odotetaan koulun alkaessa?</vt:lpstr>
      <vt:lpstr>Miten huoltaja voi tukea koululaistaan?</vt:lpstr>
      <vt:lpstr>  Koululaisen taidot auttavat lasta oppimaan uusia asioita koulussa.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Manner-Raappana Tanja</dc:creator>
  <cp:lastModifiedBy>Tanja Manner-Raappana</cp:lastModifiedBy>
  <cp:revision>107</cp:revision>
  <dcterms:created xsi:type="dcterms:W3CDTF">2024-01-10T15:27:53Z</dcterms:created>
  <dcterms:modified xsi:type="dcterms:W3CDTF">2024-01-16T15:46:46Z</dcterms:modified>
</cp:coreProperties>
</file>