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9" r:id="rId5"/>
    <p:sldMasterId id="2147483714" r:id="rId6"/>
    <p:sldMasterId id="2147483737" r:id="rId7"/>
  </p:sldMasterIdLst>
  <p:notesMasterIdLst>
    <p:notesMasterId r:id="rId48"/>
  </p:notesMasterIdLst>
  <p:sldIdLst>
    <p:sldId id="257" r:id="rId8"/>
    <p:sldId id="324" r:id="rId9"/>
    <p:sldId id="281" r:id="rId10"/>
    <p:sldId id="334" r:id="rId11"/>
    <p:sldId id="335" r:id="rId12"/>
    <p:sldId id="330" r:id="rId13"/>
    <p:sldId id="339" r:id="rId14"/>
    <p:sldId id="336" r:id="rId15"/>
    <p:sldId id="343" r:id="rId16"/>
    <p:sldId id="344" r:id="rId17"/>
    <p:sldId id="345" r:id="rId18"/>
    <p:sldId id="346" r:id="rId19"/>
    <p:sldId id="269" r:id="rId20"/>
    <p:sldId id="276" r:id="rId21"/>
    <p:sldId id="277" r:id="rId22"/>
    <p:sldId id="256" r:id="rId23"/>
    <p:sldId id="304" r:id="rId24"/>
    <p:sldId id="321" r:id="rId25"/>
    <p:sldId id="306" r:id="rId26"/>
    <p:sldId id="347" r:id="rId27"/>
    <p:sldId id="322" r:id="rId28"/>
    <p:sldId id="311" r:id="rId29"/>
    <p:sldId id="313" r:id="rId30"/>
    <p:sldId id="323" r:id="rId31"/>
    <p:sldId id="332" r:id="rId32"/>
    <p:sldId id="333" r:id="rId33"/>
    <p:sldId id="348" r:id="rId34"/>
    <p:sldId id="349" r:id="rId35"/>
    <p:sldId id="258" r:id="rId36"/>
    <p:sldId id="259" r:id="rId37"/>
    <p:sldId id="260" r:id="rId38"/>
    <p:sldId id="261" r:id="rId39"/>
    <p:sldId id="263" r:id="rId40"/>
    <p:sldId id="264" r:id="rId41"/>
    <p:sldId id="267" r:id="rId42"/>
    <p:sldId id="265" r:id="rId43"/>
    <p:sldId id="266" r:id="rId44"/>
    <p:sldId id="329" r:id="rId45"/>
    <p:sldId id="328" r:id="rId46"/>
    <p:sldId id="338" r:id="rId4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48"/>
  </p:normalViewPr>
  <p:slideViewPr>
    <p:cSldViewPr snapToGrid="0" snapToObjects="1" showGuides="1">
      <p:cViewPr>
        <p:scale>
          <a:sx n="123" d="100"/>
          <a:sy n="123" d="100"/>
        </p:scale>
        <p:origin x="114" y="2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0CF99-8546-9944-AF26-18CD4D3E6F2D}" type="datetimeFigureOut">
              <a:rPr lang="fi-FI" smtClean="0"/>
              <a:t>6.2.2024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DCCD3-B33E-814F-B15D-D5F1A828D8E1}" type="slidenum">
              <a:rPr lang="fi-FI" smtClean="0"/>
              <a:t>‹#›</a:t>
            </a:fld>
            <a:endParaRPr lang="fi-FI"/>
          </a:p>
        </p:txBody>
      </p:sp>
    </p:spTree>
    <p:extLst>
      <p:ext uri="{BB962C8B-B14F-4D97-AF65-F5344CB8AC3E}">
        <p14:creationId xmlns:p14="http://schemas.microsoft.com/office/powerpoint/2010/main" val="283864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noProof="0"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i-FI"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80356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r>
              <a:rPr lang="fi-FI" dirty="0"/>
              <a:t>MUISTIINPANO: Jos haluat muuttaa tämän dian kuvia, valitse kuva ja poista se. Napsauta sitten Lisää kuva -kuvaketta paikkamerkissä oman kuvasi lisäämiseksi.</a:t>
            </a:r>
          </a:p>
        </p:txBody>
      </p:sp>
      <p:sp>
        <p:nvSpPr>
          <p:cNvPr id="4" name="Dian numeron paikkamerkki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i-FI"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8601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r>
              <a:rPr lang="fi-FI" dirty="0"/>
              <a:t>MUISTIINPANO: Jos haluat muuttaa tämän dian kuvia, valitse kuva ja poista se. Napsauta sitten Lisää kuva -kuvaketta paikkamerkissä oman kuvasi lisäämiseksi.</a:t>
            </a:r>
          </a:p>
        </p:txBody>
      </p:sp>
      <p:sp>
        <p:nvSpPr>
          <p:cNvPr id="4" name="Dian numeron paikkamerkki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i-FI"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27004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noProof="0"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i-FI"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47730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i-FI"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83536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4.png"/><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2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e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2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jpe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2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jp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jp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jp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jp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jp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jp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jp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jp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7.jp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7.jp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47.jpg"/><Relationship Id="rId4" Type="http://schemas.openxmlformats.org/officeDocument/2006/relationships/image" Target="../media/image46.jp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7.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7.jp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7.jp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20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7" name="Kuva 6" descr="Oulun kaupungin tunnus">
            <a:extLst>
              <a:ext uri="{FF2B5EF4-FFF2-40B4-BE49-F238E27FC236}">
                <a16:creationId xmlns:a16="http://schemas.microsoft.com/office/drawing/2014/main" id="{151B56D5-D3B8-6045-BD57-499AABEFE42D}"/>
              </a:ext>
            </a:extLst>
          </p:cNvPr>
          <p:cNvPicPr>
            <a:picLocks noChangeAspect="1"/>
          </p:cNvPicPr>
          <p:nvPr userDrawn="1"/>
        </p:nvPicPr>
        <p:blipFill>
          <a:blip r:embed="rId3"/>
          <a:stretch>
            <a:fillRect/>
          </a:stretch>
        </p:blipFill>
        <p:spPr>
          <a:xfrm>
            <a:off x="803275" y="3677750"/>
            <a:ext cx="1620838" cy="24881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719877" y="669257"/>
            <a:ext cx="685800" cy="647700"/>
          </a:xfrm>
          <a:prstGeom prst="rect">
            <a:avLst/>
          </a:prstGeom>
        </p:spPr>
      </p:pic>
      <p:sp>
        <p:nvSpPr>
          <p:cNvPr id="4" name="Päivämäärän paikkamerkki 3">
            <a:extLst>
              <a:ext uri="{FF2B5EF4-FFF2-40B4-BE49-F238E27FC236}">
                <a16:creationId xmlns:a16="http://schemas.microsoft.com/office/drawing/2014/main" id="{A1A65FCE-704F-AB46-B1CC-26149EDD3B05}"/>
              </a:ext>
            </a:extLst>
          </p:cNvPr>
          <p:cNvSpPr>
            <a:spLocks noGrp="1"/>
          </p:cNvSpPr>
          <p:nvPr>
            <p:ph type="dt" sz="half" idx="10"/>
          </p:nvPr>
        </p:nvSpPr>
        <p:spPr>
          <a:xfrm>
            <a:off x="7908702" y="5171493"/>
            <a:ext cx="2743200" cy="365125"/>
          </a:xfrm>
        </p:spPr>
        <p:txBody>
          <a:bodyPr/>
          <a:lstStyle>
            <a:lvl1pPr algn="r">
              <a:defRPr/>
            </a:lvl1pPr>
          </a:lstStyle>
          <a:p>
            <a:endParaRPr lang="fi-FI" dirty="0"/>
          </a:p>
        </p:txBody>
      </p:sp>
      <p:sp>
        <p:nvSpPr>
          <p:cNvPr id="5" name="Alatunnisteen paikkamerkki 4">
            <a:extLst>
              <a:ext uri="{FF2B5EF4-FFF2-40B4-BE49-F238E27FC236}">
                <a16:creationId xmlns:a16="http://schemas.microsoft.com/office/drawing/2014/main" id="{DC50F1FA-A526-AD47-B913-1582A2FE5EA7}"/>
              </a:ext>
            </a:extLst>
          </p:cNvPr>
          <p:cNvSpPr>
            <a:spLocks noGrp="1"/>
          </p:cNvSpPr>
          <p:nvPr>
            <p:ph type="ftr" sz="quarter" idx="11"/>
          </p:nvPr>
        </p:nvSpPr>
        <p:spPr>
          <a:xfrm>
            <a:off x="4038600" y="6178550"/>
            <a:ext cx="4114800" cy="365125"/>
          </a:xfrm>
        </p:spPr>
        <p:txBody>
          <a:bodyPr/>
          <a:lstStyle/>
          <a:p>
            <a:endParaRPr lang="fi-FI"/>
          </a:p>
        </p:txBody>
      </p:sp>
      <p:sp>
        <p:nvSpPr>
          <p:cNvPr id="9" name="Dian numeron paikkamerkki 5">
            <a:extLst>
              <a:ext uri="{FF2B5EF4-FFF2-40B4-BE49-F238E27FC236}">
                <a16:creationId xmlns:a16="http://schemas.microsoft.com/office/drawing/2014/main" id="{782E2F2E-422B-8C4C-95AE-E6809763FA24}"/>
              </a:ext>
            </a:extLst>
          </p:cNvPr>
          <p:cNvSpPr>
            <a:spLocks noGrp="1"/>
          </p:cNvSpPr>
          <p:nvPr>
            <p:ph type="sldNum" sz="quarter" idx="12"/>
          </p:nvPr>
        </p:nvSpPr>
        <p:spPr>
          <a:xfrm>
            <a:off x="8699500" y="6178550"/>
            <a:ext cx="2743200" cy="365125"/>
          </a:xfrm>
        </p:spPr>
        <p:txBody>
          <a:bodyPr/>
          <a:lstStyle/>
          <a:p>
            <a:fld id="{69C2F4FE-713B-884F-B5BF-63AA24B8D1FF}" type="slidenum">
              <a:rPr lang="fi-FI" smtClean="0"/>
              <a:pPr/>
              <a:t>‹#›</a:t>
            </a:fld>
            <a:endParaRPr lang="fi-FI"/>
          </a:p>
        </p:txBody>
      </p:sp>
    </p:spTree>
    <p:extLst>
      <p:ext uri="{BB962C8B-B14F-4D97-AF65-F5344CB8AC3E}">
        <p14:creationId xmlns:p14="http://schemas.microsoft.com/office/powerpoint/2010/main" val="211384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9791700" cy="756920"/>
          </a:xfrm>
        </p:spPr>
        <p:txBody>
          <a:bodyPr anchor="b">
            <a:normAutofit/>
          </a:bodyPr>
          <a:lstStyle>
            <a:lvl1pPr>
              <a:defRPr sz="1800"/>
            </a:lvl1pPr>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dirty="0"/>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7" name="Dian numeron paikkamerkki 5">
            <a:extLst>
              <a:ext uri="{FF2B5EF4-FFF2-40B4-BE49-F238E27FC236}">
                <a16:creationId xmlns:a16="http://schemas.microsoft.com/office/drawing/2014/main" id="{135F6A20-8671-AD40-8457-2CE8C1B8BAF0}"/>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765562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52641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D6AC51E6-218F-644F-B6CA-3A8B67254A91}"/>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864544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4996891"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ABC1A696-93A4-3C45-9568-001E94B43F78}"/>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47868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A4560530-3C97-3648-B802-FA6ADBDCCDEB}"/>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645306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1727765"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435CF5E1-EF66-7246-9319-270AEC519C8B}"/>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425768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35BE33DF-E468-604B-A3A9-F10DB2CB9A6A}"/>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150868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2"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ADBBD776-2310-424F-B591-B6F4AAF9D859}"/>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544209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1208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518A5ED0-761D-244A-8BBE-74685562CE27}"/>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4125414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AA4D973E-C65F-0145-BECD-6839D369354D}"/>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795514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935677"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A96030B3-D797-064F-94DF-9C20B759EF60}"/>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878593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33B9154-78EC-1542-8A9D-A14237206193}"/>
              </a:ext>
            </a:extLst>
          </p:cNvPr>
          <p:cNvPicPr>
            <a:picLocks noChangeAspect="1"/>
          </p:cNvPicPr>
          <p:nvPr userDrawn="1"/>
        </p:nvPicPr>
        <p:blipFill>
          <a:blip r:embed="rId3"/>
          <a:stretch>
            <a:fillRect/>
          </a:stretch>
        </p:blipFill>
        <p:spPr>
          <a:xfrm>
            <a:off x="806824" y="3435377"/>
            <a:ext cx="10560423" cy="274164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4069977"/>
            <a:ext cx="7371140" cy="806823"/>
          </a:xfrm>
        </p:spPr>
        <p:txBody>
          <a:bodyPr anchor="b">
            <a:norm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4894730"/>
            <a:ext cx="5951728" cy="731370"/>
          </a:xfrm>
        </p:spPr>
        <p:txBody>
          <a:bodyPr anchor="b">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740563" y="669257"/>
            <a:ext cx="644428" cy="647700"/>
          </a:xfrm>
          <a:prstGeom prst="rect">
            <a:avLst/>
          </a:prstGeom>
        </p:spPr>
      </p:pic>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5"/>
          <a:stretch>
            <a:fillRect/>
          </a:stretch>
        </p:blipFill>
        <p:spPr>
          <a:xfrm>
            <a:off x="1611320" y="4104813"/>
            <a:ext cx="898798" cy="1379718"/>
          </a:xfrm>
          <a:prstGeom prst="rect">
            <a:avLst/>
          </a:prstGeom>
        </p:spPr>
      </p:pic>
      <p:sp>
        <p:nvSpPr>
          <p:cNvPr id="6" name="Päivämäärän paikkamerkki 5">
            <a:extLst>
              <a:ext uri="{FF2B5EF4-FFF2-40B4-BE49-F238E27FC236}">
                <a16:creationId xmlns:a16="http://schemas.microsoft.com/office/drawing/2014/main" id="{9ABC8B77-9402-DC46-B3AB-FFABE1E9CF80}"/>
              </a:ext>
            </a:extLst>
          </p:cNvPr>
          <p:cNvSpPr>
            <a:spLocks noGrp="1"/>
          </p:cNvSpPr>
          <p:nvPr>
            <p:ph type="dt" sz="half" idx="10"/>
          </p:nvPr>
        </p:nvSpPr>
        <p:spPr>
          <a:xfrm>
            <a:off x="7920315" y="5244727"/>
            <a:ext cx="2743200" cy="365125"/>
          </a:xfrm>
        </p:spPr>
        <p:txBody>
          <a:bodyPr/>
          <a:lstStyle>
            <a:lvl1pPr algn="r">
              <a:defRPr sz="1400" b="1"/>
            </a:lvl1pPr>
          </a:lstStyle>
          <a:p>
            <a:endParaRPr lang="fi-FI" dirty="0"/>
          </a:p>
        </p:txBody>
      </p:sp>
      <p:sp>
        <p:nvSpPr>
          <p:cNvPr id="11" name="Dian numeron paikkamerkki 5">
            <a:extLst>
              <a:ext uri="{FF2B5EF4-FFF2-40B4-BE49-F238E27FC236}">
                <a16:creationId xmlns:a16="http://schemas.microsoft.com/office/drawing/2014/main" id="{142C8A4A-1E37-7F44-B520-0B9B2FB3BC1F}"/>
              </a:ext>
            </a:extLst>
          </p:cNvPr>
          <p:cNvSpPr>
            <a:spLocks noGrp="1"/>
          </p:cNvSpPr>
          <p:nvPr>
            <p:ph type="sldNum" sz="quarter" idx="12"/>
          </p:nvPr>
        </p:nvSpPr>
        <p:spPr>
          <a:xfrm>
            <a:off x="8699500" y="6178550"/>
            <a:ext cx="2743200" cy="365125"/>
          </a:xfrm>
        </p:spPr>
        <p:txBody>
          <a:bodyPr/>
          <a:lstStyle/>
          <a:p>
            <a:fld id="{69C2F4FE-713B-884F-B5BF-63AA24B8D1FF}" type="slidenum">
              <a:rPr lang="fi-FI" smtClean="0"/>
              <a:pPr/>
              <a:t>‹#›</a:t>
            </a:fld>
            <a:endParaRPr lang="fi-FI"/>
          </a:p>
        </p:txBody>
      </p:sp>
    </p:spTree>
    <p:extLst>
      <p:ext uri="{BB962C8B-B14F-4D97-AF65-F5344CB8AC3E}">
        <p14:creationId xmlns:p14="http://schemas.microsoft.com/office/powerpoint/2010/main" val="1833330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6" name="Dian numeron paikkamerkki 5">
            <a:extLst>
              <a:ext uri="{FF2B5EF4-FFF2-40B4-BE49-F238E27FC236}">
                <a16:creationId xmlns:a16="http://schemas.microsoft.com/office/drawing/2014/main" id="{327F4EAD-9B67-8546-9AE0-38D0552839D1}"/>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401988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6" name="Dian numeron paikkamerkki 5">
            <a:extLst>
              <a:ext uri="{FF2B5EF4-FFF2-40B4-BE49-F238E27FC236}">
                <a16:creationId xmlns:a16="http://schemas.microsoft.com/office/drawing/2014/main" id="{1AD1027A-87BF-1747-9F3A-4BE1456C6EC5}"/>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840789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11" name="Dian numeron paikkamerkki 5">
            <a:extLst>
              <a:ext uri="{FF2B5EF4-FFF2-40B4-BE49-F238E27FC236}">
                <a16:creationId xmlns:a16="http://schemas.microsoft.com/office/drawing/2014/main" id="{084E62F0-D362-F34C-910C-36AADA6D898A}"/>
              </a:ext>
            </a:extLst>
          </p:cNvPr>
          <p:cNvSpPr>
            <a:spLocks noGrp="1"/>
          </p:cNvSpPr>
          <p:nvPr>
            <p:ph type="sldNum" sz="quarter" idx="16"/>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462130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endParaRPr lang="fi-FI" dirty="0"/>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11" name="Dian numeron paikkamerkki 5">
            <a:extLst>
              <a:ext uri="{FF2B5EF4-FFF2-40B4-BE49-F238E27FC236}">
                <a16:creationId xmlns:a16="http://schemas.microsoft.com/office/drawing/2014/main" id="{8AFD1671-4F7D-B844-ACCE-D1DCA8C42EFE}"/>
              </a:ext>
            </a:extLst>
          </p:cNvPr>
          <p:cNvSpPr>
            <a:spLocks noGrp="1"/>
          </p:cNvSpPr>
          <p:nvPr>
            <p:ph type="sldNum" sz="quarter" idx="16"/>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594094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1619C0-31CC-4B50-A809-72FF9B5DA960}" type="datetimeFigureOut">
              <a:rPr kumimoji="0" lang="fi-FI" sz="1400" b="1" i="0" u="none" strike="noStrike" kern="1200" cap="none" spc="0" normalizeH="0" baseline="0" noProof="0" smtClean="0">
                <a:ln>
                  <a:noFill/>
                </a:ln>
                <a:solidFill>
                  <a:prstClr val="black">
                    <a:tint val="75000"/>
                  </a:prstClr>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6.2.2024</a:t>
            </a:fld>
            <a:endParaRPr kumimoji="0" lang="fi-FI" sz="1400" b="1" i="0" u="none" strike="noStrike" kern="1200" cap="none" spc="0" normalizeH="0" baseline="0" noProof="0">
              <a:ln>
                <a:noFill/>
              </a:ln>
              <a:solidFill>
                <a:prstClr val="black">
                  <a:tint val="75000"/>
                </a:prstClr>
              </a:solidFill>
              <a:effectLst/>
              <a:uLnTx/>
              <a:uFillTx/>
              <a:latin typeface="Segoe UI" panose="020B0502040204020203" pitchFamily="34" charset="0"/>
              <a:ea typeface="+mn-ea"/>
              <a:cs typeface="Segoe UI" panose="020B0502040204020203" pitchFamily="34" charset="0"/>
            </a:endParaRPr>
          </a:p>
        </p:txBody>
      </p:sp>
      <p:sp>
        <p:nvSpPr>
          <p:cNvPr id="6" name="Alatunnisteen paikkamerkki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prstClr val="black">
                  <a:tint val="75000"/>
                </a:prstClr>
              </a:solidFill>
              <a:effectLst/>
              <a:uLnTx/>
              <a:uFillTx/>
              <a:latin typeface="Segoe UI" panose="020B0502040204020203" pitchFamily="34" charset="0"/>
              <a:ea typeface="+mn-ea"/>
              <a:cs typeface="Segoe UI" panose="020B0502040204020203" pitchFamily="34" charset="0"/>
            </a:endParaRPr>
          </a:p>
        </p:txBody>
      </p:sp>
      <p:sp>
        <p:nvSpPr>
          <p:cNvPr id="7" name="Dian numeron paikkamerkki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B3CEB-7B03-42DD-9E37-8607CA268D6E}" type="slidenum">
              <a:rPr kumimoji="0" lang="fi-FI" sz="1200" b="0" i="0" u="none" strike="noStrike" kern="1200" cap="none" spc="0" normalizeH="0" baseline="0" noProof="0" smtClean="0">
                <a:ln>
                  <a:noFill/>
                </a:ln>
                <a:solidFill>
                  <a:prstClr val="black">
                    <a:tint val="75000"/>
                  </a:prst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200" b="0" i="0" u="none" strike="noStrike" kern="1200" cap="none" spc="0" normalizeH="0" baseline="0" noProof="0">
              <a:ln>
                <a:noFill/>
              </a:ln>
              <a:solidFill>
                <a:prstClr val="black">
                  <a:tint val="75000"/>
                </a:prst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294000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7" name="Kuva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Otsikko 1"/>
          <p:cNvSpPr>
            <a:spLocks noGrp="1"/>
          </p:cNvSpPr>
          <p:nvPr>
            <p:ph type="ctrTitle"/>
          </p:nvPr>
        </p:nvSpPr>
        <p:spPr>
          <a:xfrm>
            <a:off x="838200" y="533400"/>
            <a:ext cx="8458200" cy="1828800"/>
          </a:xfrm>
        </p:spPr>
        <p:txBody>
          <a:bodyPr rtlCol="0" anchor="b">
            <a:normAutofit/>
          </a:bodyPr>
          <a:lstStyle>
            <a:lvl1pPr algn="l">
              <a:defRPr sz="4400"/>
            </a:lvl1pPr>
          </a:lstStyle>
          <a:p>
            <a:pPr rtl="0"/>
            <a:r>
              <a:rPr lang="fi-FI" noProof="0"/>
              <a:t>Muokkaa ots. perustyyl. napsautt.</a:t>
            </a:r>
            <a:endParaRPr lang="fi-FI" noProof="0" dirty="0"/>
          </a:p>
        </p:txBody>
      </p:sp>
      <p:sp>
        <p:nvSpPr>
          <p:cNvPr id="3" name="Alaotsikko 2"/>
          <p:cNvSpPr>
            <a:spLocks noGrp="1"/>
          </p:cNvSpPr>
          <p:nvPr>
            <p:ph type="subTitle" idx="1"/>
          </p:nvPr>
        </p:nvSpPr>
        <p:spPr>
          <a:xfrm>
            <a:off x="838200" y="2438400"/>
            <a:ext cx="7086600" cy="914400"/>
          </a:xfrm>
        </p:spPr>
        <p:txBody>
          <a:bodyPr rtlCol="0">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Muokkaa alaotsikon perustyyliä napsautt.</a:t>
            </a:r>
            <a:endParaRPr lang="fi-FI" noProof="0" dirty="0"/>
          </a:p>
        </p:txBody>
      </p:sp>
    </p:spTree>
    <p:extLst>
      <p:ext uri="{BB962C8B-B14F-4D97-AF65-F5344CB8AC3E}">
        <p14:creationId xmlns:p14="http://schemas.microsoft.com/office/powerpoint/2010/main" val="166520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rtlCol="0"/>
          <a:lstStyle/>
          <a:p>
            <a:pPr rtl="0"/>
            <a:r>
              <a:rPr lang="fi-FI" noProof="0"/>
              <a:t>Muokkaa ots. perustyyl. napsautt.</a:t>
            </a:r>
            <a:endParaRPr lang="fi-FI" noProof="0" dirty="0"/>
          </a:p>
        </p:txBody>
      </p:sp>
      <p:sp>
        <p:nvSpPr>
          <p:cNvPr id="3" name="Sisällön paikkamerkki 2"/>
          <p:cNvSpPr>
            <a:spLocks noGrp="1"/>
          </p:cNvSpPr>
          <p:nvPr>
            <p:ph idx="1"/>
          </p:nvPr>
        </p:nvSpPr>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endParaRPr lang="fi-FI" noProof="0" dirty="0"/>
          </a:p>
        </p:txBody>
      </p:sp>
      <p:sp>
        <p:nvSpPr>
          <p:cNvPr id="5" name="Alatunnisteen paikkamerkki 4"/>
          <p:cNvSpPr>
            <a:spLocks noGrp="1"/>
          </p:cNvSpPr>
          <p:nvPr>
            <p:ph type="ftr" sz="quarter" idx="11"/>
          </p:nvPr>
        </p:nvSpPr>
        <p:spPr/>
        <p:txBody>
          <a:bodyPr rtlCol="0"/>
          <a:lstStyle/>
          <a:p>
            <a:pPr rtl="0"/>
            <a:r>
              <a:rPr lang="fi-FI" noProof="0" dirty="0"/>
              <a:t>Lisää alatunniste</a:t>
            </a:r>
          </a:p>
        </p:txBody>
      </p:sp>
      <p:sp>
        <p:nvSpPr>
          <p:cNvPr id="4" name="Päivämäärän paikkamerkki 3"/>
          <p:cNvSpPr>
            <a:spLocks noGrp="1"/>
          </p:cNvSpPr>
          <p:nvPr>
            <p:ph type="dt" sz="half" idx="10"/>
          </p:nvPr>
        </p:nvSpPr>
        <p:spPr/>
        <p:txBody>
          <a:bodyPr rtlCol="0"/>
          <a:lstStyle>
            <a:lvl1pPr>
              <a:defRPr/>
            </a:lvl1pPr>
          </a:lstStyle>
          <a:p>
            <a:fld id="{5AD25A80-E162-43C5-9A6B-7A2DF987B9F8}" type="datetime1">
              <a:rPr lang="fi-FI" smtClean="0"/>
              <a:pPr/>
              <a:t>6.2.2024</a:t>
            </a:fld>
            <a:endParaRPr lang="en-US" dirty="0"/>
          </a:p>
        </p:txBody>
      </p:sp>
      <p:sp>
        <p:nvSpPr>
          <p:cNvPr id="6" name="Dian numeron paikkamerkki 5"/>
          <p:cNvSpPr>
            <a:spLocks noGrp="1"/>
          </p:cNvSpPr>
          <p:nvPr>
            <p:ph type="sldNum" sz="quarter" idx="12"/>
          </p:nvPr>
        </p:nvSpPr>
        <p:spPr/>
        <p:txBody>
          <a:bodyPr rtlCol="0"/>
          <a:lstStyle/>
          <a:p>
            <a:pPr rtl="0"/>
            <a:fld id="{289D71E3-7D81-4C24-B9D8-6B108755C64C}" type="slidenum">
              <a:rPr lang="fi-FI" noProof="0" smtClean="0"/>
              <a:t>‹#›</a:t>
            </a:fld>
            <a:endParaRPr lang="fi-FI" noProof="0" dirty="0"/>
          </a:p>
        </p:txBody>
      </p:sp>
    </p:spTree>
    <p:extLst>
      <p:ext uri="{BB962C8B-B14F-4D97-AF65-F5344CB8AC3E}">
        <p14:creationId xmlns:p14="http://schemas.microsoft.com/office/powerpoint/2010/main" val="386726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Osan otsikko">
    <p:spTree>
      <p:nvGrpSpPr>
        <p:cNvPr id="1" name=""/>
        <p:cNvGrpSpPr/>
        <p:nvPr/>
      </p:nvGrpSpPr>
      <p:grpSpPr>
        <a:xfrm>
          <a:off x="0" y="0"/>
          <a:ext cx="0" cy="0"/>
          <a:chOff x="0" y="0"/>
          <a:chExt cx="0" cy="0"/>
        </a:xfrm>
      </p:grpSpPr>
      <p:pic>
        <p:nvPicPr>
          <p:cNvPr id="7" name="Kuva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Otsikko 1"/>
          <p:cNvSpPr>
            <a:spLocks noGrp="1"/>
          </p:cNvSpPr>
          <p:nvPr>
            <p:ph type="title"/>
          </p:nvPr>
        </p:nvSpPr>
        <p:spPr>
          <a:xfrm>
            <a:off x="3352800" y="533400"/>
            <a:ext cx="7315200" cy="1828800"/>
          </a:xfrm>
        </p:spPr>
        <p:txBody>
          <a:bodyPr rtlCol="0" anchor="b">
            <a:normAutofit/>
          </a:bodyPr>
          <a:lstStyle>
            <a:lvl1pPr>
              <a:defRPr sz="4400"/>
            </a:lvl1pPr>
          </a:lstStyle>
          <a:p>
            <a:pPr rtl="0"/>
            <a:r>
              <a:rPr lang="fi-FI" noProof="0"/>
              <a:t>Muokkaa ots. perustyyl. napsautt.</a:t>
            </a:r>
            <a:endParaRPr lang="fi-FI" noProof="0" dirty="0"/>
          </a:p>
        </p:txBody>
      </p:sp>
      <p:sp>
        <p:nvSpPr>
          <p:cNvPr id="3" name="Tekstin paikkamerkki 2"/>
          <p:cNvSpPr>
            <a:spLocks noGrp="1"/>
          </p:cNvSpPr>
          <p:nvPr>
            <p:ph type="body" idx="1"/>
          </p:nvPr>
        </p:nvSpPr>
        <p:spPr>
          <a:xfrm>
            <a:off x="3352800" y="2438400"/>
            <a:ext cx="5486400" cy="914400"/>
          </a:xfrm>
        </p:spPr>
        <p:txBody>
          <a:bodyPr rtlCol="0">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i-FI" noProof="0"/>
              <a:t>Muokkaa tekstin perustyylejä napsauttamalla</a:t>
            </a:r>
          </a:p>
        </p:txBody>
      </p:sp>
    </p:spTree>
    <p:extLst>
      <p:ext uri="{BB962C8B-B14F-4D97-AF65-F5344CB8AC3E}">
        <p14:creationId xmlns:p14="http://schemas.microsoft.com/office/powerpoint/2010/main" val="20570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rtlCol="0"/>
          <a:lstStyle/>
          <a:p>
            <a:pPr rtl="0"/>
            <a:r>
              <a:rPr lang="fi-FI" noProof="0"/>
              <a:t>Muokkaa ots. perustyyl. napsautt.</a:t>
            </a:r>
            <a:endParaRPr lang="fi-FI" noProof="0" dirty="0"/>
          </a:p>
        </p:txBody>
      </p:sp>
      <p:sp>
        <p:nvSpPr>
          <p:cNvPr id="3" name="Sisällön paikkamerkki 2"/>
          <p:cNvSpPr>
            <a:spLocks noGrp="1"/>
          </p:cNvSpPr>
          <p:nvPr>
            <p:ph sz="half" idx="1"/>
          </p:nvPr>
        </p:nvSpPr>
        <p:spPr>
          <a:xfrm>
            <a:off x="1524000" y="1825625"/>
            <a:ext cx="4389120" cy="3474720"/>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endParaRPr lang="fi-FI" noProof="0" dirty="0"/>
          </a:p>
        </p:txBody>
      </p:sp>
      <p:sp>
        <p:nvSpPr>
          <p:cNvPr id="4" name="Sisällön paikkamerkki 3"/>
          <p:cNvSpPr>
            <a:spLocks noGrp="1"/>
          </p:cNvSpPr>
          <p:nvPr>
            <p:ph sz="half" idx="2"/>
          </p:nvPr>
        </p:nvSpPr>
        <p:spPr>
          <a:xfrm>
            <a:off x="6278880" y="1825625"/>
            <a:ext cx="4389120" cy="3474720"/>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endParaRPr lang="fi-FI" noProof="0" dirty="0"/>
          </a:p>
        </p:txBody>
      </p:sp>
      <p:sp>
        <p:nvSpPr>
          <p:cNvPr id="6" name="Alatunnisteen paikkamerkki 5"/>
          <p:cNvSpPr>
            <a:spLocks noGrp="1"/>
          </p:cNvSpPr>
          <p:nvPr>
            <p:ph type="ftr" sz="quarter" idx="11"/>
          </p:nvPr>
        </p:nvSpPr>
        <p:spPr/>
        <p:txBody>
          <a:bodyPr rtlCol="0"/>
          <a:lstStyle/>
          <a:p>
            <a:pPr rtl="0"/>
            <a:r>
              <a:rPr lang="fi-FI" noProof="0" dirty="0"/>
              <a:t>Lisää alatunniste</a:t>
            </a:r>
          </a:p>
        </p:txBody>
      </p:sp>
      <p:sp>
        <p:nvSpPr>
          <p:cNvPr id="5" name="Päivämäärän paikkamerkki 4"/>
          <p:cNvSpPr>
            <a:spLocks noGrp="1"/>
          </p:cNvSpPr>
          <p:nvPr>
            <p:ph type="dt" sz="half" idx="10"/>
          </p:nvPr>
        </p:nvSpPr>
        <p:spPr/>
        <p:txBody>
          <a:bodyPr rtlCol="0"/>
          <a:lstStyle>
            <a:lvl1pPr>
              <a:defRPr/>
            </a:lvl1pPr>
          </a:lstStyle>
          <a:p>
            <a:fld id="{F0E03F1A-3D64-4C2D-BD2E-7000327C784B}" type="datetime1">
              <a:rPr lang="fi-FI" smtClean="0"/>
              <a:pPr/>
              <a:t>6.2.2024</a:t>
            </a:fld>
            <a:endParaRPr lang="en-US" dirty="0"/>
          </a:p>
        </p:txBody>
      </p:sp>
      <p:sp>
        <p:nvSpPr>
          <p:cNvPr id="7" name="Dian numeron paikkamerkki 6"/>
          <p:cNvSpPr>
            <a:spLocks noGrp="1"/>
          </p:cNvSpPr>
          <p:nvPr>
            <p:ph type="sldNum" sz="quarter" idx="12"/>
          </p:nvPr>
        </p:nvSpPr>
        <p:spPr/>
        <p:txBody>
          <a:bodyPr rtlCol="0"/>
          <a:lstStyle/>
          <a:p>
            <a:pPr rtl="0"/>
            <a:fld id="{289D71E3-7D81-4C24-B9D8-6B108755C64C}" type="slidenum">
              <a:rPr lang="fi-FI" noProof="0" smtClean="0"/>
              <a:t>‹#›</a:t>
            </a:fld>
            <a:endParaRPr lang="fi-FI" noProof="0" dirty="0"/>
          </a:p>
        </p:txBody>
      </p:sp>
    </p:spTree>
    <p:extLst>
      <p:ext uri="{BB962C8B-B14F-4D97-AF65-F5344CB8AC3E}">
        <p14:creationId xmlns:p14="http://schemas.microsoft.com/office/powerpoint/2010/main" val="142684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rtlCol="0"/>
          <a:lstStyle/>
          <a:p>
            <a:pPr rtl="0"/>
            <a:r>
              <a:rPr lang="fi-FI" noProof="0"/>
              <a:t>Muokkaa ots. perustyyl. napsautt.</a:t>
            </a:r>
            <a:endParaRPr lang="fi-FI" noProof="0" dirty="0"/>
          </a:p>
        </p:txBody>
      </p:sp>
      <p:sp>
        <p:nvSpPr>
          <p:cNvPr id="3" name="Tekstin paikkamerkki 2"/>
          <p:cNvSpPr>
            <a:spLocks noGrp="1"/>
          </p:cNvSpPr>
          <p:nvPr>
            <p:ph type="body" idx="1"/>
          </p:nvPr>
        </p:nvSpPr>
        <p:spPr>
          <a:xfrm>
            <a:off x="1524000" y="1828799"/>
            <a:ext cx="4389120" cy="795867"/>
          </a:xfrm>
        </p:spPr>
        <p:txBody>
          <a:bodyPr rtlCol="0"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4" name="Sisällön paikkamerkki 3"/>
          <p:cNvSpPr>
            <a:spLocks noGrp="1"/>
          </p:cNvSpPr>
          <p:nvPr>
            <p:ph sz="half" idx="2"/>
          </p:nvPr>
        </p:nvSpPr>
        <p:spPr>
          <a:xfrm>
            <a:off x="1524000" y="2624666"/>
            <a:ext cx="4389120" cy="2675467"/>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endParaRPr lang="fi-FI" noProof="0" dirty="0"/>
          </a:p>
        </p:txBody>
      </p:sp>
      <p:sp>
        <p:nvSpPr>
          <p:cNvPr id="5" name="Tekstin paikkamerkki 4"/>
          <p:cNvSpPr>
            <a:spLocks noGrp="1"/>
          </p:cNvSpPr>
          <p:nvPr>
            <p:ph type="body" sz="quarter" idx="3"/>
          </p:nvPr>
        </p:nvSpPr>
        <p:spPr>
          <a:xfrm>
            <a:off x="6278880" y="1828799"/>
            <a:ext cx="4389120" cy="795867"/>
          </a:xfrm>
        </p:spPr>
        <p:txBody>
          <a:bodyPr rtlCol="0"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6" name="Sisällön paikkamerkki 5"/>
          <p:cNvSpPr>
            <a:spLocks noGrp="1"/>
          </p:cNvSpPr>
          <p:nvPr>
            <p:ph sz="quarter" idx="4"/>
          </p:nvPr>
        </p:nvSpPr>
        <p:spPr>
          <a:xfrm>
            <a:off x="6278880" y="2624666"/>
            <a:ext cx="4389120" cy="2675467"/>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endParaRPr lang="fi-FI" noProof="0" dirty="0"/>
          </a:p>
        </p:txBody>
      </p:sp>
      <p:sp>
        <p:nvSpPr>
          <p:cNvPr id="8" name="Alatunnisteen paikkamerkki 7"/>
          <p:cNvSpPr>
            <a:spLocks noGrp="1"/>
          </p:cNvSpPr>
          <p:nvPr>
            <p:ph type="ftr" sz="quarter" idx="11"/>
          </p:nvPr>
        </p:nvSpPr>
        <p:spPr/>
        <p:txBody>
          <a:bodyPr rtlCol="0"/>
          <a:lstStyle/>
          <a:p>
            <a:pPr rtl="0"/>
            <a:r>
              <a:rPr lang="fi-FI" noProof="0" dirty="0"/>
              <a:t>Lisää alatunniste</a:t>
            </a:r>
          </a:p>
        </p:txBody>
      </p:sp>
      <p:sp>
        <p:nvSpPr>
          <p:cNvPr id="7" name="Päivämäärän paikkamerkki 6"/>
          <p:cNvSpPr>
            <a:spLocks noGrp="1"/>
          </p:cNvSpPr>
          <p:nvPr>
            <p:ph type="dt" sz="half" idx="10"/>
          </p:nvPr>
        </p:nvSpPr>
        <p:spPr/>
        <p:txBody>
          <a:bodyPr rtlCol="0"/>
          <a:lstStyle>
            <a:lvl1pPr>
              <a:defRPr/>
            </a:lvl1pPr>
          </a:lstStyle>
          <a:p>
            <a:fld id="{B50C5D82-BF27-45A0-9B3D-A31618B9E2D8}" type="datetime1">
              <a:rPr lang="fi-FI" smtClean="0"/>
              <a:pPr/>
              <a:t>6.2.2024</a:t>
            </a:fld>
            <a:endParaRPr lang="en-US" dirty="0"/>
          </a:p>
        </p:txBody>
      </p:sp>
      <p:sp>
        <p:nvSpPr>
          <p:cNvPr id="9" name="Dian numeron paikkamerkki 8"/>
          <p:cNvSpPr>
            <a:spLocks noGrp="1"/>
          </p:cNvSpPr>
          <p:nvPr>
            <p:ph type="sldNum" sz="quarter" idx="12"/>
          </p:nvPr>
        </p:nvSpPr>
        <p:spPr/>
        <p:txBody>
          <a:bodyPr rtlCol="0"/>
          <a:lstStyle/>
          <a:p>
            <a:pPr rtl="0"/>
            <a:fld id="{289D71E3-7D81-4C24-B9D8-6B108755C64C}" type="slidenum">
              <a:rPr lang="fi-FI" noProof="0" smtClean="0"/>
              <a:t>‹#›</a:t>
            </a:fld>
            <a:endParaRPr lang="fi-FI" noProof="0" dirty="0"/>
          </a:p>
        </p:txBody>
      </p:sp>
    </p:spTree>
    <p:extLst>
      <p:ext uri="{BB962C8B-B14F-4D97-AF65-F5344CB8AC3E}">
        <p14:creationId xmlns:p14="http://schemas.microsoft.com/office/powerpoint/2010/main" val="374526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D663794-173F-1945-9939-99D1AB46A831}"/>
              </a:ext>
            </a:extLst>
          </p:cNvPr>
          <p:cNvPicPr>
            <a:picLocks noChangeAspect="1"/>
          </p:cNvPicPr>
          <p:nvPr userDrawn="1"/>
        </p:nvPicPr>
        <p:blipFill>
          <a:blip r:embed="rId3"/>
          <a:stretch>
            <a:fillRect/>
          </a:stretch>
        </p:blipFill>
        <p:spPr>
          <a:xfrm>
            <a:off x="792863" y="699247"/>
            <a:ext cx="4902284" cy="552225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1611496" y="1290918"/>
            <a:ext cx="3354204" cy="1020482"/>
          </a:xfrm>
        </p:spPr>
        <p:txBody>
          <a:bodyPr anchor="b">
            <a:no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1629425" y="2563905"/>
            <a:ext cx="3265304" cy="1344707"/>
          </a:xfrm>
        </p:spPr>
        <p:txBody>
          <a:bodyPr>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4"/>
          <a:stretch>
            <a:fillRect/>
          </a:stretch>
        </p:blipFill>
        <p:spPr>
          <a:xfrm>
            <a:off x="1611320" y="4104813"/>
            <a:ext cx="898798" cy="1379718"/>
          </a:xfrm>
          <a:prstGeom prst="rect">
            <a:avLst/>
          </a:prstGeom>
        </p:spPr>
      </p:pic>
      <p:sp>
        <p:nvSpPr>
          <p:cNvPr id="7" name="Päivämäärän paikkamerkki 6">
            <a:extLst>
              <a:ext uri="{FF2B5EF4-FFF2-40B4-BE49-F238E27FC236}">
                <a16:creationId xmlns:a16="http://schemas.microsoft.com/office/drawing/2014/main" id="{EA9414E8-5AD8-8144-8B54-32B155E0345C}"/>
              </a:ext>
            </a:extLst>
          </p:cNvPr>
          <p:cNvSpPr>
            <a:spLocks noGrp="1"/>
          </p:cNvSpPr>
          <p:nvPr>
            <p:ph type="dt" sz="half" idx="10"/>
          </p:nvPr>
        </p:nvSpPr>
        <p:spPr>
          <a:xfrm>
            <a:off x="2653047" y="5208868"/>
            <a:ext cx="2290987" cy="365125"/>
          </a:xfrm>
        </p:spPr>
        <p:txBody>
          <a:bodyPr/>
          <a:lstStyle>
            <a:lvl1pPr algn="r">
              <a:defRPr sz="1400" b="1"/>
            </a:lvl1pPr>
          </a:lstStyle>
          <a:p>
            <a:endParaRPr lang="fi-FI" dirty="0"/>
          </a:p>
        </p:txBody>
      </p:sp>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0740563" y="669257"/>
            <a:ext cx="644428" cy="647700"/>
          </a:xfrm>
          <a:prstGeom prst="rect">
            <a:avLst/>
          </a:prstGeom>
        </p:spPr>
      </p:pic>
      <p:sp>
        <p:nvSpPr>
          <p:cNvPr id="8" name="Dian numeron paikkamerkki 5">
            <a:extLst>
              <a:ext uri="{FF2B5EF4-FFF2-40B4-BE49-F238E27FC236}">
                <a16:creationId xmlns:a16="http://schemas.microsoft.com/office/drawing/2014/main" id="{AE8C5CCC-9D39-4442-8DE6-B5FACAA6248B}"/>
              </a:ext>
            </a:extLst>
          </p:cNvPr>
          <p:cNvSpPr>
            <a:spLocks noGrp="1"/>
          </p:cNvSpPr>
          <p:nvPr>
            <p:ph type="sldNum" sz="quarter" idx="12"/>
          </p:nvPr>
        </p:nvSpPr>
        <p:spPr>
          <a:xfrm>
            <a:off x="8699500" y="6178550"/>
            <a:ext cx="2743200" cy="365125"/>
          </a:xfrm>
        </p:spPr>
        <p:txBody>
          <a:bodyPr/>
          <a:lstStyle/>
          <a:p>
            <a:fld id="{69C2F4FE-713B-884F-B5BF-63AA24B8D1FF}" type="slidenum">
              <a:rPr lang="fi-FI" smtClean="0"/>
              <a:pPr/>
              <a:t>‹#›</a:t>
            </a:fld>
            <a:endParaRPr lang="fi-FI"/>
          </a:p>
        </p:txBody>
      </p:sp>
    </p:spTree>
    <p:extLst>
      <p:ext uri="{BB962C8B-B14F-4D97-AF65-F5344CB8AC3E}">
        <p14:creationId xmlns:p14="http://schemas.microsoft.com/office/powerpoint/2010/main" val="773079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rtlCol="0"/>
          <a:lstStyle/>
          <a:p>
            <a:pPr rtl="0"/>
            <a:r>
              <a:rPr lang="fi-FI" noProof="0"/>
              <a:t>Muokkaa ots. perustyyl. napsautt.</a:t>
            </a:r>
            <a:endParaRPr lang="fi-FI" noProof="0" dirty="0"/>
          </a:p>
        </p:txBody>
      </p:sp>
      <p:sp>
        <p:nvSpPr>
          <p:cNvPr id="4" name="Alatunnisteen paikkamerkki 3"/>
          <p:cNvSpPr>
            <a:spLocks noGrp="1"/>
          </p:cNvSpPr>
          <p:nvPr>
            <p:ph type="ftr" sz="quarter" idx="11"/>
          </p:nvPr>
        </p:nvSpPr>
        <p:spPr/>
        <p:txBody>
          <a:bodyPr rtlCol="0"/>
          <a:lstStyle/>
          <a:p>
            <a:pPr rtl="0"/>
            <a:r>
              <a:rPr lang="fi-FI" noProof="0" dirty="0"/>
              <a:t>Lisää alatunniste</a:t>
            </a:r>
          </a:p>
        </p:txBody>
      </p:sp>
      <p:sp>
        <p:nvSpPr>
          <p:cNvPr id="3" name="Päivämäärän paikkamerkki 2"/>
          <p:cNvSpPr>
            <a:spLocks noGrp="1"/>
          </p:cNvSpPr>
          <p:nvPr>
            <p:ph type="dt" sz="half" idx="10"/>
          </p:nvPr>
        </p:nvSpPr>
        <p:spPr/>
        <p:txBody>
          <a:bodyPr rtlCol="0"/>
          <a:lstStyle>
            <a:lvl1pPr>
              <a:defRPr/>
            </a:lvl1pPr>
          </a:lstStyle>
          <a:p>
            <a:fld id="{5119AB88-A1EB-45BC-AAC2-AFE100813DFA}" type="datetime1">
              <a:rPr lang="fi-FI" smtClean="0"/>
              <a:pPr/>
              <a:t>6.2.2024</a:t>
            </a:fld>
            <a:endParaRPr lang="en-US" dirty="0"/>
          </a:p>
        </p:txBody>
      </p:sp>
      <p:sp>
        <p:nvSpPr>
          <p:cNvPr id="5" name="Dian numeron paikkamerkki 4"/>
          <p:cNvSpPr>
            <a:spLocks noGrp="1"/>
          </p:cNvSpPr>
          <p:nvPr>
            <p:ph type="sldNum" sz="quarter" idx="12"/>
          </p:nvPr>
        </p:nvSpPr>
        <p:spPr/>
        <p:txBody>
          <a:bodyPr rtlCol="0"/>
          <a:lstStyle/>
          <a:p>
            <a:pPr rtl="0"/>
            <a:fld id="{289D71E3-7D81-4C24-B9D8-6B108755C64C}" type="slidenum">
              <a:rPr lang="fi-FI" noProof="0" smtClean="0"/>
              <a:t>‹#›</a:t>
            </a:fld>
            <a:endParaRPr lang="fi-FI" noProof="0" dirty="0"/>
          </a:p>
        </p:txBody>
      </p:sp>
    </p:spTree>
    <p:extLst>
      <p:ext uri="{BB962C8B-B14F-4D97-AF65-F5344CB8AC3E}">
        <p14:creationId xmlns:p14="http://schemas.microsoft.com/office/powerpoint/2010/main" val="187364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3" name="Alatunnisteen paikkamerkki 2"/>
          <p:cNvSpPr>
            <a:spLocks noGrp="1"/>
          </p:cNvSpPr>
          <p:nvPr>
            <p:ph type="ftr" sz="quarter" idx="11"/>
          </p:nvPr>
        </p:nvSpPr>
        <p:spPr/>
        <p:txBody>
          <a:bodyPr rtlCol="0"/>
          <a:lstStyle/>
          <a:p>
            <a:pPr rtl="0"/>
            <a:r>
              <a:rPr lang="fi-FI" noProof="0" dirty="0"/>
              <a:t>Lisää alatunniste</a:t>
            </a:r>
          </a:p>
        </p:txBody>
      </p:sp>
      <p:sp>
        <p:nvSpPr>
          <p:cNvPr id="2" name="Päivämäärän paikkamerkki 1"/>
          <p:cNvSpPr>
            <a:spLocks noGrp="1"/>
          </p:cNvSpPr>
          <p:nvPr>
            <p:ph type="dt" sz="half" idx="10"/>
          </p:nvPr>
        </p:nvSpPr>
        <p:spPr/>
        <p:txBody>
          <a:bodyPr rtlCol="0"/>
          <a:lstStyle>
            <a:lvl1pPr>
              <a:defRPr/>
            </a:lvl1pPr>
          </a:lstStyle>
          <a:p>
            <a:fld id="{6B68A553-501F-4BDD-9B57-01B4335960EE}" type="datetime1">
              <a:rPr lang="fi-FI" smtClean="0"/>
              <a:pPr/>
              <a:t>6.2.2024</a:t>
            </a:fld>
            <a:endParaRPr lang="en-US" dirty="0"/>
          </a:p>
        </p:txBody>
      </p:sp>
      <p:sp>
        <p:nvSpPr>
          <p:cNvPr id="4" name="Dian numeron paikkamerkki 3"/>
          <p:cNvSpPr>
            <a:spLocks noGrp="1"/>
          </p:cNvSpPr>
          <p:nvPr>
            <p:ph type="sldNum" sz="quarter" idx="12"/>
          </p:nvPr>
        </p:nvSpPr>
        <p:spPr/>
        <p:txBody>
          <a:bodyPr rtlCol="0"/>
          <a:lstStyle/>
          <a:p>
            <a:pPr rtl="0"/>
            <a:fld id="{289D71E3-7D81-4C24-B9D8-6B108755C64C}" type="slidenum">
              <a:rPr lang="fi-FI" noProof="0" smtClean="0"/>
              <a:t>‹#›</a:t>
            </a:fld>
            <a:endParaRPr lang="fi-FI" noProof="0" dirty="0"/>
          </a:p>
        </p:txBody>
      </p:sp>
    </p:spTree>
    <p:extLst>
      <p:ext uri="{BB962C8B-B14F-4D97-AF65-F5344CB8AC3E}">
        <p14:creationId xmlns:p14="http://schemas.microsoft.com/office/powerpoint/2010/main" val="205272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rtlCol="0" anchor="b"/>
          <a:lstStyle>
            <a:lvl1pPr>
              <a:defRPr sz="3200"/>
            </a:lvl1pPr>
          </a:lstStyle>
          <a:p>
            <a:pPr rtl="0"/>
            <a:r>
              <a:rPr lang="fi-FI" noProof="0"/>
              <a:t>Muokkaa ots. perustyyl. napsautt.</a:t>
            </a:r>
            <a:endParaRPr lang="fi-FI" noProof="0" dirty="0"/>
          </a:p>
        </p:txBody>
      </p:sp>
      <p:sp>
        <p:nvSpPr>
          <p:cNvPr id="3" name="Sisällön paikkamerkki 2"/>
          <p:cNvSpPr>
            <a:spLocks noGrp="1"/>
          </p:cNvSpPr>
          <p:nvPr>
            <p:ph idx="1"/>
          </p:nvPr>
        </p:nvSpPr>
        <p:spPr>
          <a:xfrm>
            <a:off x="4724400" y="1828800"/>
            <a:ext cx="5943600" cy="3476625"/>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endParaRPr lang="fi-FI" noProof="0" dirty="0"/>
          </a:p>
        </p:txBody>
      </p:sp>
      <p:sp>
        <p:nvSpPr>
          <p:cNvPr id="4" name="Tekstin paikkamerkki 3"/>
          <p:cNvSpPr>
            <a:spLocks noGrp="1"/>
          </p:cNvSpPr>
          <p:nvPr>
            <p:ph type="body" sz="half" idx="2"/>
          </p:nvPr>
        </p:nvSpPr>
        <p:spPr>
          <a:xfrm>
            <a:off x="1523999" y="1828800"/>
            <a:ext cx="2926080" cy="3476625"/>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noProof="0"/>
              <a:t>Muokkaa tekstin perustyylejä napsauttamalla</a:t>
            </a:r>
          </a:p>
        </p:txBody>
      </p:sp>
      <p:sp>
        <p:nvSpPr>
          <p:cNvPr id="6" name="Alatunnisteen paikkamerkki 5"/>
          <p:cNvSpPr>
            <a:spLocks noGrp="1"/>
          </p:cNvSpPr>
          <p:nvPr>
            <p:ph type="ftr" sz="quarter" idx="11"/>
          </p:nvPr>
        </p:nvSpPr>
        <p:spPr/>
        <p:txBody>
          <a:bodyPr rtlCol="0"/>
          <a:lstStyle/>
          <a:p>
            <a:pPr rtl="0"/>
            <a:r>
              <a:rPr lang="fi-FI" noProof="0" dirty="0"/>
              <a:t>Lisää alatunniste</a:t>
            </a:r>
          </a:p>
        </p:txBody>
      </p:sp>
      <p:sp>
        <p:nvSpPr>
          <p:cNvPr id="5" name="Päivämäärän paikkamerkki 4"/>
          <p:cNvSpPr>
            <a:spLocks noGrp="1"/>
          </p:cNvSpPr>
          <p:nvPr>
            <p:ph type="dt" sz="half" idx="10"/>
          </p:nvPr>
        </p:nvSpPr>
        <p:spPr/>
        <p:txBody>
          <a:bodyPr rtlCol="0"/>
          <a:lstStyle>
            <a:lvl1pPr>
              <a:defRPr/>
            </a:lvl1pPr>
          </a:lstStyle>
          <a:p>
            <a:fld id="{38871DCD-4078-45D5-8559-E7CE90EBBD4A}" type="datetime1">
              <a:rPr lang="fi-FI" smtClean="0"/>
              <a:pPr/>
              <a:t>6.2.2024</a:t>
            </a:fld>
            <a:endParaRPr lang="en-US" dirty="0"/>
          </a:p>
        </p:txBody>
      </p:sp>
      <p:sp>
        <p:nvSpPr>
          <p:cNvPr id="7" name="Dian numeron paikkamerkki 6"/>
          <p:cNvSpPr>
            <a:spLocks noGrp="1"/>
          </p:cNvSpPr>
          <p:nvPr>
            <p:ph type="sldNum" sz="quarter" idx="12"/>
          </p:nvPr>
        </p:nvSpPr>
        <p:spPr/>
        <p:txBody>
          <a:bodyPr rtlCol="0"/>
          <a:lstStyle/>
          <a:p>
            <a:pPr rtl="0"/>
            <a:fld id="{289D71E3-7D81-4C24-B9D8-6B108755C64C}" type="slidenum">
              <a:rPr lang="fi-FI" noProof="0" smtClean="0"/>
              <a:t>‹#›</a:t>
            </a:fld>
            <a:endParaRPr lang="fi-FI" noProof="0" dirty="0"/>
          </a:p>
        </p:txBody>
      </p:sp>
    </p:spTree>
    <p:extLst>
      <p:ext uri="{BB962C8B-B14F-4D97-AF65-F5344CB8AC3E}">
        <p14:creationId xmlns:p14="http://schemas.microsoft.com/office/powerpoint/2010/main" val="160915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Kuva ja kuvateksti">
    <p:spTree>
      <p:nvGrpSpPr>
        <p:cNvPr id="1" name=""/>
        <p:cNvGrpSpPr/>
        <p:nvPr/>
      </p:nvGrpSpPr>
      <p:grpSpPr>
        <a:xfrm>
          <a:off x="0" y="0"/>
          <a:ext cx="0" cy="0"/>
          <a:chOff x="0" y="0"/>
          <a:chExt cx="0" cy="0"/>
        </a:xfrm>
      </p:grpSpPr>
      <p:sp>
        <p:nvSpPr>
          <p:cNvPr id="8" name="Puolivapaa piirto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2" name="Otsikko 1"/>
          <p:cNvSpPr>
            <a:spLocks noGrp="1"/>
          </p:cNvSpPr>
          <p:nvPr>
            <p:ph type="title"/>
          </p:nvPr>
        </p:nvSpPr>
        <p:spPr/>
        <p:txBody>
          <a:bodyPr rtlCol="0" anchor="b"/>
          <a:lstStyle>
            <a:lvl1pPr>
              <a:defRPr sz="3200"/>
            </a:lvl1pPr>
          </a:lstStyle>
          <a:p>
            <a:pPr rtl="0"/>
            <a:r>
              <a:rPr lang="fi-FI" noProof="0"/>
              <a:t>Muokkaa ots. perustyyl. napsautt.</a:t>
            </a:r>
            <a:endParaRPr lang="fi-FI" noProof="0" dirty="0"/>
          </a:p>
        </p:txBody>
      </p:sp>
      <p:sp>
        <p:nvSpPr>
          <p:cNvPr id="12" name="Kuvan paikkamerkki 11" descr="Tyhjä paikkamerkki kuvan lisäämistä varten. Napsauta paikkamerkkiä ja valitse kuva, jonka haluat lisätä"/>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i-FI" noProof="0"/>
              <a:t>Lisää kuva napsauttamalla kuvaketta</a:t>
            </a:r>
            <a:endParaRPr lang="fi-FI" noProof="0" dirty="0"/>
          </a:p>
        </p:txBody>
      </p:sp>
      <p:sp>
        <p:nvSpPr>
          <p:cNvPr id="4" name="Tekstin paikkamerkki 3"/>
          <p:cNvSpPr>
            <a:spLocks noGrp="1"/>
          </p:cNvSpPr>
          <p:nvPr>
            <p:ph type="body" sz="half" idx="2"/>
          </p:nvPr>
        </p:nvSpPr>
        <p:spPr>
          <a:xfrm>
            <a:off x="7010400" y="2245995"/>
            <a:ext cx="3657600" cy="219456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noProof="0"/>
              <a:t>Muokkaa tekstin perustyylejä napsauttamalla</a:t>
            </a:r>
          </a:p>
        </p:txBody>
      </p:sp>
      <p:sp>
        <p:nvSpPr>
          <p:cNvPr id="6" name="Alatunnisteen paikkamerkki 5"/>
          <p:cNvSpPr>
            <a:spLocks noGrp="1"/>
          </p:cNvSpPr>
          <p:nvPr>
            <p:ph type="ftr" sz="quarter" idx="11"/>
          </p:nvPr>
        </p:nvSpPr>
        <p:spPr/>
        <p:txBody>
          <a:bodyPr rtlCol="0"/>
          <a:lstStyle/>
          <a:p>
            <a:pPr rtl="0"/>
            <a:r>
              <a:rPr lang="fi-FI" noProof="0" dirty="0"/>
              <a:t>Lisää alatunniste</a:t>
            </a:r>
          </a:p>
        </p:txBody>
      </p:sp>
      <p:sp>
        <p:nvSpPr>
          <p:cNvPr id="5" name="Päivämäärän paikkamerkki 4"/>
          <p:cNvSpPr>
            <a:spLocks noGrp="1"/>
          </p:cNvSpPr>
          <p:nvPr>
            <p:ph type="dt" sz="half" idx="10"/>
          </p:nvPr>
        </p:nvSpPr>
        <p:spPr/>
        <p:txBody>
          <a:bodyPr rtlCol="0"/>
          <a:lstStyle>
            <a:lvl1pPr>
              <a:defRPr/>
            </a:lvl1pPr>
          </a:lstStyle>
          <a:p>
            <a:fld id="{09448E5B-04E8-4DC0-8712-0D57636819C2}" type="datetime1">
              <a:rPr lang="fi-FI" smtClean="0"/>
              <a:pPr/>
              <a:t>6.2.2024</a:t>
            </a:fld>
            <a:endParaRPr lang="en-US" dirty="0"/>
          </a:p>
        </p:txBody>
      </p:sp>
      <p:sp>
        <p:nvSpPr>
          <p:cNvPr id="7" name="Dian numeron paikkamerkki 6"/>
          <p:cNvSpPr>
            <a:spLocks noGrp="1"/>
          </p:cNvSpPr>
          <p:nvPr>
            <p:ph type="sldNum" sz="quarter" idx="12"/>
          </p:nvPr>
        </p:nvSpPr>
        <p:spPr/>
        <p:txBody>
          <a:bodyPr rtlCol="0"/>
          <a:lstStyle/>
          <a:p>
            <a:pPr rtl="0"/>
            <a:fld id="{289D71E3-7D81-4C24-B9D8-6B108755C64C}" type="slidenum">
              <a:rPr lang="fi-FI" noProof="0" smtClean="0"/>
              <a:t>‹#›</a:t>
            </a:fld>
            <a:endParaRPr lang="fi-FI" noProof="0" dirty="0"/>
          </a:p>
        </p:txBody>
      </p:sp>
    </p:spTree>
    <p:extLst>
      <p:ext uri="{BB962C8B-B14F-4D97-AF65-F5344CB8AC3E}">
        <p14:creationId xmlns:p14="http://schemas.microsoft.com/office/powerpoint/2010/main" val="199852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Kaksi kuvaa kuvateksteillä">
    <p:spTree>
      <p:nvGrpSpPr>
        <p:cNvPr id="1" name=""/>
        <p:cNvGrpSpPr/>
        <p:nvPr/>
      </p:nvGrpSpPr>
      <p:grpSpPr>
        <a:xfrm>
          <a:off x="0" y="0"/>
          <a:ext cx="0" cy="0"/>
          <a:chOff x="0" y="0"/>
          <a:chExt cx="0" cy="0"/>
        </a:xfrm>
      </p:grpSpPr>
      <p:pic>
        <p:nvPicPr>
          <p:cNvPr id="6" name="Kuv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Otsikko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rtl="0"/>
            <a:r>
              <a:rPr lang="fi-FI" noProof="0"/>
              <a:t>Muokkaa ots. perustyyl. napsautt.</a:t>
            </a:r>
            <a:endParaRPr lang="fi-FI" noProof="0" dirty="0"/>
          </a:p>
        </p:txBody>
      </p:sp>
      <p:sp>
        <p:nvSpPr>
          <p:cNvPr id="7" name="Puolivapaa piirto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5" name="Kuvan paikkamerkki 14" descr="Tyhjä paikkamerkki kuvan lisäämistä varten. Napsauta paikkamerkkiä ja valitse kuva, jonka haluat lisätä"/>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fi-FI" noProof="0"/>
              <a:t>Lisää kuva napsauttamalla kuvaketta</a:t>
            </a:r>
            <a:endParaRPr lang="fi-FI" noProof="0" dirty="0"/>
          </a:p>
        </p:txBody>
      </p:sp>
      <p:sp>
        <p:nvSpPr>
          <p:cNvPr id="17" name="Tekstin paikkamerkki 16"/>
          <p:cNvSpPr>
            <a:spLocks noGrp="1"/>
          </p:cNvSpPr>
          <p:nvPr>
            <p:ph type="body" sz="quarter" idx="14"/>
          </p:nvPr>
        </p:nvSpPr>
        <p:spPr>
          <a:xfrm>
            <a:off x="1028581" y="5181600"/>
            <a:ext cx="3566160" cy="540000"/>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fi-FI" noProof="0"/>
              <a:t>Muokkaa tekstin perustyylejä napsauttamalla</a:t>
            </a:r>
          </a:p>
        </p:txBody>
      </p:sp>
      <p:sp>
        <p:nvSpPr>
          <p:cNvPr id="18" name="Puolivapaa piirto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9" name="Kuvan paikkamerkki 18" descr="Tyhjä paikkamerkki kuvan lisäämistä varten. Napsauta paikkamerkkiä ja valitse kuva, jonka haluat lisätä"/>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fi-FI" noProof="0"/>
              <a:t>Lisää kuva napsauttamalla kuvaketta</a:t>
            </a:r>
            <a:endParaRPr lang="fi-FI" noProof="0" dirty="0"/>
          </a:p>
        </p:txBody>
      </p:sp>
      <p:sp>
        <p:nvSpPr>
          <p:cNvPr id="20" name="Tekstin paikkamerkki 16"/>
          <p:cNvSpPr>
            <a:spLocks noGrp="1"/>
          </p:cNvSpPr>
          <p:nvPr>
            <p:ph type="body" sz="quarter" idx="16"/>
          </p:nvPr>
        </p:nvSpPr>
        <p:spPr>
          <a:xfrm>
            <a:off x="5566714" y="5181600"/>
            <a:ext cx="3566160" cy="540000"/>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fi-FI" noProof="0"/>
              <a:t>Muokkaa tekstin perustyylejä napsauttamalla</a:t>
            </a:r>
          </a:p>
        </p:txBody>
      </p:sp>
    </p:spTree>
    <p:extLst>
      <p:ext uri="{BB962C8B-B14F-4D97-AF65-F5344CB8AC3E}">
        <p14:creationId xmlns:p14="http://schemas.microsoft.com/office/powerpoint/2010/main" val="202041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Kolme kuvaa ja kuvateksti">
    <p:spTree>
      <p:nvGrpSpPr>
        <p:cNvPr id="1" name=""/>
        <p:cNvGrpSpPr/>
        <p:nvPr/>
      </p:nvGrpSpPr>
      <p:grpSpPr>
        <a:xfrm>
          <a:off x="0" y="0"/>
          <a:ext cx="0" cy="0"/>
          <a:chOff x="0" y="0"/>
          <a:chExt cx="0" cy="0"/>
        </a:xfrm>
      </p:grpSpPr>
      <p:pic>
        <p:nvPicPr>
          <p:cNvPr id="6" name="Kuv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Otsikko 1"/>
          <p:cNvSpPr>
            <a:spLocks noGrp="1"/>
          </p:cNvSpPr>
          <p:nvPr>
            <p:ph type="title"/>
          </p:nvPr>
        </p:nvSpPr>
        <p:spPr>
          <a:xfrm>
            <a:off x="1028580" y="5305424"/>
            <a:ext cx="8104083" cy="579921"/>
          </a:xfrm>
        </p:spPr>
        <p:txBody>
          <a:bodyPr rtlCol="0">
            <a:normAutofit/>
          </a:bodyPr>
          <a:lstStyle>
            <a:lvl1pPr>
              <a:defRPr sz="2400">
                <a:solidFill>
                  <a:schemeClr val="accent1"/>
                </a:solidFill>
              </a:defRPr>
            </a:lvl1pPr>
          </a:lstStyle>
          <a:p>
            <a:pPr rtl="0"/>
            <a:r>
              <a:rPr lang="fi-FI" noProof="0"/>
              <a:t>Muokkaa ots. perustyyl. napsautt.</a:t>
            </a:r>
            <a:endParaRPr lang="fi-FI" noProof="0" dirty="0"/>
          </a:p>
        </p:txBody>
      </p:sp>
      <p:sp>
        <p:nvSpPr>
          <p:cNvPr id="7" name="Puolivapaa piirto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5" name="Kuvan paikkamerkki 14" descr="Tyhjä paikkamerkki kuvan lisäämistä varten. Napsauta paikkamerkkiä ja valitse kuva, jonka haluat lisätä"/>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fi-FI" noProof="0"/>
              <a:t>Lisää kuva napsauttamalla kuvaketta</a:t>
            </a:r>
            <a:endParaRPr lang="fi-FI" noProof="0" dirty="0"/>
          </a:p>
        </p:txBody>
      </p:sp>
      <p:sp>
        <p:nvSpPr>
          <p:cNvPr id="18" name="Puolivapaa piirto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9" name="Kuvan paikkamerkki 18" descr="Tyhjä paikkamerkki kuvan lisäämistä varten. Napsauta paikkamerkkiä ja valitse kuva, jonka haluat lisätä"/>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fi-FI" noProof="0"/>
              <a:t>Lisää kuva napsauttamalla kuvaketta</a:t>
            </a:r>
            <a:endParaRPr lang="fi-FI" noProof="0" dirty="0"/>
          </a:p>
        </p:txBody>
      </p:sp>
      <p:sp>
        <p:nvSpPr>
          <p:cNvPr id="12" name="Puolivapaa piirto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3" name="Kuvan paikkamerkki 12" descr="Tyhjä paikkamerkki kuvan lisäämistä varten. Napsauta paikkamerkkiä ja valitse kuva, jonka haluat lisätä"/>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fi-FI" noProof="0"/>
              <a:t>Lisää kuva napsauttamalla kuvaketta</a:t>
            </a:r>
            <a:endParaRPr lang="fi-FI" noProof="0" dirty="0"/>
          </a:p>
        </p:txBody>
      </p:sp>
      <p:sp>
        <p:nvSpPr>
          <p:cNvPr id="17" name="Tekstin paikkamerkki 16"/>
          <p:cNvSpPr>
            <a:spLocks noGrp="1"/>
          </p:cNvSpPr>
          <p:nvPr>
            <p:ph type="body" sz="quarter" idx="14"/>
          </p:nvPr>
        </p:nvSpPr>
        <p:spPr>
          <a:xfrm>
            <a:off x="1028581" y="5919255"/>
            <a:ext cx="8104082" cy="497420"/>
          </a:xfrm>
        </p:spPr>
        <p:txBody>
          <a:bodyPr rtlCol="0">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fi-FI" noProof="0"/>
              <a:t>Muokkaa tekstin perustyylejä napsauttamalla</a:t>
            </a:r>
          </a:p>
        </p:txBody>
      </p:sp>
    </p:spTree>
    <p:extLst>
      <p:ext uri="{BB962C8B-B14F-4D97-AF65-F5344CB8AC3E}">
        <p14:creationId xmlns:p14="http://schemas.microsoft.com/office/powerpoint/2010/main" val="30936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Viisi kuvaa">
    <p:spTree>
      <p:nvGrpSpPr>
        <p:cNvPr id="1" name=""/>
        <p:cNvGrpSpPr/>
        <p:nvPr/>
      </p:nvGrpSpPr>
      <p:grpSpPr>
        <a:xfrm>
          <a:off x="0" y="0"/>
          <a:ext cx="0" cy="0"/>
          <a:chOff x="0" y="0"/>
          <a:chExt cx="0" cy="0"/>
        </a:xfrm>
      </p:grpSpPr>
      <p:pic>
        <p:nvPicPr>
          <p:cNvPr id="7" name="Kuv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Otsikko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rtl="0"/>
            <a:r>
              <a:rPr lang="fi-FI"/>
              <a:t>Muokkaa ots. perustyyl. napsautt.</a:t>
            </a:r>
            <a:endParaRPr lang="fi"/>
          </a:p>
        </p:txBody>
      </p:sp>
      <p:sp>
        <p:nvSpPr>
          <p:cNvPr id="8" name="Puolivapaa piirto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9" name="Kuvan paikkamerkki 8" descr="Tyhjä paikkamerkki kuvan lisäämistä varten. Napsauta paikkamerkkiä ja valitse kuva, jonka haluat lisätä"/>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fi-FI" noProof="0"/>
              <a:t>Lisää kuva napsauttamalla kuvaketta</a:t>
            </a:r>
            <a:endParaRPr lang="fi-FI" noProof="0" dirty="0"/>
          </a:p>
        </p:txBody>
      </p:sp>
      <p:sp>
        <p:nvSpPr>
          <p:cNvPr id="10" name="Puolivapaa piirto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1" name="Kuvan paikkamerkki 10" descr="Tyhjä paikkamerkki kuvan lisäämistä varten. Napsauta paikkamerkkiä ja valitse kuva, jonka haluat lisätä"/>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fi-FI" noProof="0"/>
              <a:t>Lisää kuva napsauttamalla kuvaketta</a:t>
            </a:r>
            <a:endParaRPr lang="fi-FI" noProof="0" dirty="0"/>
          </a:p>
        </p:txBody>
      </p:sp>
      <p:sp>
        <p:nvSpPr>
          <p:cNvPr id="12" name="Puolivapaa piirto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3" name="Kuvan paikkamerkki 12" descr="Tyhjä paikkamerkki kuvan lisäämistä varten. Napsauta paikkamerkkiä ja valitse kuva, jonka haluat lisätä"/>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fi-FI" noProof="0"/>
              <a:t>Lisää kuva napsauttamalla kuvaketta</a:t>
            </a:r>
            <a:endParaRPr lang="fi-FI" noProof="0" dirty="0"/>
          </a:p>
        </p:txBody>
      </p:sp>
      <p:sp>
        <p:nvSpPr>
          <p:cNvPr id="14" name="Puolivapaa piirto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5" name="Kuvan paikkamerkki 14" descr="Tyhjä paikkamerkki kuvan lisäämistä varten. Napsauta paikkamerkkiä ja valitse kuva, jonka haluat lisätä"/>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fi-FI" noProof="0"/>
              <a:t>Lisää kuva napsauttamalla kuvaketta</a:t>
            </a:r>
            <a:endParaRPr lang="fi-FI" noProof="0" dirty="0"/>
          </a:p>
        </p:txBody>
      </p:sp>
      <p:sp>
        <p:nvSpPr>
          <p:cNvPr id="20" name="Puolivapaa piirto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21" name="Kuvan paikkamerkki 20" descr="Tyhjä paikkamerkki kuvan lisäämistä varten. Napsauta paikkamerkkiä ja valitse kuva, jonka haluat lisätä"/>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fi-FI" noProof="0"/>
              <a:t>Lisää kuva napsauttamalla kuvaketta</a:t>
            </a:r>
            <a:endParaRPr lang="fi-FI" noProof="0" dirty="0"/>
          </a:p>
        </p:txBody>
      </p:sp>
    </p:spTree>
    <p:extLst>
      <p:ext uri="{BB962C8B-B14F-4D97-AF65-F5344CB8AC3E}">
        <p14:creationId xmlns:p14="http://schemas.microsoft.com/office/powerpoint/2010/main" val="197690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Otsikko ja pystysuuntainen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rtlCol="0"/>
          <a:lstStyle/>
          <a:p>
            <a:pPr rtl="0"/>
            <a:r>
              <a:rPr lang="fi-FI" noProof="0"/>
              <a:t>Muokkaa ots. perustyyl. napsautt.</a:t>
            </a:r>
            <a:endParaRPr lang="fi-FI" noProof="0" dirty="0"/>
          </a:p>
        </p:txBody>
      </p:sp>
      <p:sp>
        <p:nvSpPr>
          <p:cNvPr id="3" name="Pystysuuntaisen tekstin paikkamerkki 2"/>
          <p:cNvSpPr>
            <a:spLocks noGrp="1"/>
          </p:cNvSpPr>
          <p:nvPr>
            <p:ph type="body" orient="vert" idx="1"/>
          </p:nvPr>
        </p:nvSpPr>
        <p:spPr/>
        <p:txBody>
          <a:bodyPr vert="eaVert"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endParaRPr lang="fi-FI" noProof="0" dirty="0"/>
          </a:p>
        </p:txBody>
      </p:sp>
      <p:sp>
        <p:nvSpPr>
          <p:cNvPr id="5" name="Alatunnisteen paikkamerkki 4"/>
          <p:cNvSpPr>
            <a:spLocks noGrp="1"/>
          </p:cNvSpPr>
          <p:nvPr>
            <p:ph type="ftr" sz="quarter" idx="11"/>
          </p:nvPr>
        </p:nvSpPr>
        <p:spPr/>
        <p:txBody>
          <a:bodyPr rtlCol="0"/>
          <a:lstStyle/>
          <a:p>
            <a:pPr rtl="0"/>
            <a:r>
              <a:rPr lang="fi-FI" noProof="0" dirty="0"/>
              <a:t>Lisää alatunniste</a:t>
            </a:r>
          </a:p>
        </p:txBody>
      </p:sp>
      <p:sp>
        <p:nvSpPr>
          <p:cNvPr id="4" name="Päivämäärän paikkamerkki 3"/>
          <p:cNvSpPr>
            <a:spLocks noGrp="1"/>
          </p:cNvSpPr>
          <p:nvPr>
            <p:ph type="dt" sz="half" idx="10"/>
          </p:nvPr>
        </p:nvSpPr>
        <p:spPr/>
        <p:txBody>
          <a:bodyPr rtlCol="0"/>
          <a:lstStyle>
            <a:lvl1pPr>
              <a:defRPr/>
            </a:lvl1pPr>
          </a:lstStyle>
          <a:p>
            <a:fld id="{790DCC91-912C-467B-81F8-0961728034F2}" type="datetime1">
              <a:rPr lang="fi-FI" smtClean="0"/>
              <a:pPr/>
              <a:t>6.2.2024</a:t>
            </a:fld>
            <a:endParaRPr lang="en-US" dirty="0"/>
          </a:p>
        </p:txBody>
      </p:sp>
      <p:sp>
        <p:nvSpPr>
          <p:cNvPr id="6" name="Dian numeron paikkamerkki 5"/>
          <p:cNvSpPr>
            <a:spLocks noGrp="1"/>
          </p:cNvSpPr>
          <p:nvPr>
            <p:ph type="sldNum" sz="quarter" idx="12"/>
          </p:nvPr>
        </p:nvSpPr>
        <p:spPr/>
        <p:txBody>
          <a:bodyPr rtlCol="0"/>
          <a:lstStyle/>
          <a:p>
            <a:pPr rtl="0"/>
            <a:fld id="{289D71E3-7D81-4C24-B9D8-6B108755C64C}" type="slidenum">
              <a:rPr lang="fi-FI" noProof="0" smtClean="0"/>
              <a:t>‹#›</a:t>
            </a:fld>
            <a:endParaRPr lang="fi-FI" noProof="0" dirty="0"/>
          </a:p>
        </p:txBody>
      </p:sp>
    </p:spTree>
    <p:extLst>
      <p:ext uri="{BB962C8B-B14F-4D97-AF65-F5344CB8AC3E}">
        <p14:creationId xmlns:p14="http://schemas.microsoft.com/office/powerpoint/2010/main" val="95301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Pystysuuntainen otsikko ja teksti">
    <p:spTree>
      <p:nvGrpSpPr>
        <p:cNvPr id="1" name=""/>
        <p:cNvGrpSpPr/>
        <p:nvPr/>
      </p:nvGrpSpPr>
      <p:grpSpPr>
        <a:xfrm>
          <a:off x="0" y="0"/>
          <a:ext cx="0" cy="0"/>
          <a:chOff x="0" y="0"/>
          <a:chExt cx="0" cy="0"/>
        </a:xfrm>
      </p:grpSpPr>
      <p:sp>
        <p:nvSpPr>
          <p:cNvPr id="2" name="Pystysuuntainen otsikko 1"/>
          <p:cNvSpPr>
            <a:spLocks noGrp="1"/>
          </p:cNvSpPr>
          <p:nvPr>
            <p:ph type="title" orient="vert"/>
          </p:nvPr>
        </p:nvSpPr>
        <p:spPr>
          <a:xfrm>
            <a:off x="8839200" y="365125"/>
            <a:ext cx="1828799" cy="4940300"/>
          </a:xfrm>
        </p:spPr>
        <p:txBody>
          <a:bodyPr vert="eaVert" rtlCol="0"/>
          <a:lstStyle/>
          <a:p>
            <a:pPr rtl="0"/>
            <a:r>
              <a:rPr lang="fi-FI" noProof="0"/>
              <a:t>Muokkaa ots. perustyyl. napsautt.</a:t>
            </a:r>
            <a:endParaRPr lang="fi-FI" noProof="0" dirty="0"/>
          </a:p>
        </p:txBody>
      </p:sp>
      <p:sp>
        <p:nvSpPr>
          <p:cNvPr id="3" name="Pystysuuntaisen tekstin paikkamerkki 2"/>
          <p:cNvSpPr>
            <a:spLocks noGrp="1"/>
          </p:cNvSpPr>
          <p:nvPr>
            <p:ph type="body" orient="vert" idx="1"/>
          </p:nvPr>
        </p:nvSpPr>
        <p:spPr>
          <a:xfrm>
            <a:off x="1524000" y="365125"/>
            <a:ext cx="6858000" cy="4940300"/>
          </a:xfrm>
        </p:spPr>
        <p:txBody>
          <a:bodyPr vert="eaVert"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endParaRPr lang="fi-FI" noProof="0" dirty="0"/>
          </a:p>
        </p:txBody>
      </p:sp>
      <p:sp>
        <p:nvSpPr>
          <p:cNvPr id="5" name="Alatunnisteen paikkamerkki 4"/>
          <p:cNvSpPr>
            <a:spLocks noGrp="1"/>
          </p:cNvSpPr>
          <p:nvPr>
            <p:ph type="ftr" sz="quarter" idx="11"/>
          </p:nvPr>
        </p:nvSpPr>
        <p:spPr/>
        <p:txBody>
          <a:bodyPr rtlCol="0"/>
          <a:lstStyle/>
          <a:p>
            <a:pPr rtl="0"/>
            <a:r>
              <a:rPr lang="fi-FI" noProof="0" dirty="0"/>
              <a:t>Lisää alatunniste</a:t>
            </a:r>
          </a:p>
        </p:txBody>
      </p:sp>
      <p:sp>
        <p:nvSpPr>
          <p:cNvPr id="4" name="Päivämäärän paikkamerkki 3"/>
          <p:cNvSpPr>
            <a:spLocks noGrp="1"/>
          </p:cNvSpPr>
          <p:nvPr>
            <p:ph type="dt" sz="half" idx="10"/>
          </p:nvPr>
        </p:nvSpPr>
        <p:spPr/>
        <p:txBody>
          <a:bodyPr rtlCol="0"/>
          <a:lstStyle>
            <a:lvl1pPr>
              <a:defRPr/>
            </a:lvl1pPr>
          </a:lstStyle>
          <a:p>
            <a:fld id="{DF72948F-E0DC-482E-BAC0-2775C399C1F7}" type="datetime1">
              <a:rPr lang="fi-FI" smtClean="0"/>
              <a:pPr/>
              <a:t>6.2.2024</a:t>
            </a:fld>
            <a:endParaRPr lang="en-US" dirty="0"/>
          </a:p>
        </p:txBody>
      </p:sp>
      <p:sp>
        <p:nvSpPr>
          <p:cNvPr id="6" name="Dian numeron paikkamerkki 5"/>
          <p:cNvSpPr>
            <a:spLocks noGrp="1"/>
          </p:cNvSpPr>
          <p:nvPr>
            <p:ph type="sldNum" sz="quarter" idx="12"/>
          </p:nvPr>
        </p:nvSpPr>
        <p:spPr/>
        <p:txBody>
          <a:bodyPr rtlCol="0"/>
          <a:lstStyle/>
          <a:p>
            <a:pPr rtl="0"/>
            <a:fld id="{289D71E3-7D81-4C24-B9D8-6B108755C64C}" type="slidenum">
              <a:rPr lang="fi-FI" noProof="0" smtClean="0"/>
              <a:t>‹#›</a:t>
            </a:fld>
            <a:endParaRPr lang="fi-FI" noProof="0" dirty="0"/>
          </a:p>
        </p:txBody>
      </p:sp>
    </p:spTree>
    <p:extLst>
      <p:ext uri="{BB962C8B-B14F-4D97-AF65-F5344CB8AC3E}">
        <p14:creationId xmlns:p14="http://schemas.microsoft.com/office/powerpoint/2010/main" val="297682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3_Otsikkodia - ilmakuv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a:extLst>
              <a:ext uri="{C183D7F6-B498-43B3-948B-1728B52AA6E4}">
                <adec:decorative xmlns:adec="http://schemas.microsoft.com/office/drawing/2017/decorative" val="1"/>
              </a:ext>
            </a:extLst>
          </p:cNvPr>
          <p:cNvSpPr/>
          <p:nvPr userDrawn="1"/>
        </p:nvSpPr>
        <p:spPr>
          <a:xfrm rot="5400000">
            <a:off x="5039884" y="-2186948"/>
            <a:ext cx="2112232" cy="12192000"/>
          </a:xfrm>
          <a:prstGeom prst="rect">
            <a:avLst/>
          </a:prstGeom>
          <a:solidFill>
            <a:srgbClr val="2D4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rgbClr val="2D414B"/>
              </a:solidFill>
            </a:endParaRPr>
          </a:p>
        </p:txBody>
      </p:sp>
      <p:pic>
        <p:nvPicPr>
          <p:cNvPr id="5" name="Kuva 4" descr="Oulun graafinen tunniste"/>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2731" y="0"/>
            <a:ext cx="4405131" cy="1892829"/>
          </a:xfrm>
          <a:prstGeom prst="rect">
            <a:avLst/>
          </a:prstGeom>
        </p:spPr>
      </p:pic>
      <p:sp>
        <p:nvSpPr>
          <p:cNvPr id="2" name="Otsikko 1"/>
          <p:cNvSpPr>
            <a:spLocks noGrp="1"/>
          </p:cNvSpPr>
          <p:nvPr>
            <p:ph type="ctrTitle" hasCustomPrompt="1"/>
          </p:nvPr>
        </p:nvSpPr>
        <p:spPr>
          <a:xfrm>
            <a:off x="815413" y="3236972"/>
            <a:ext cx="11041227" cy="1440160"/>
          </a:xfrm>
          <a:effectLst>
            <a:outerShdw blurRad="50800" dist="38100" dir="8100000" algn="tr" rotWithShape="0">
              <a:prstClr val="black">
                <a:alpha val="40000"/>
              </a:prstClr>
            </a:outerShdw>
          </a:effectLst>
        </p:spPr>
        <p:txBody>
          <a:bodyPr anchor="t">
            <a:noAutofit/>
          </a:bodyPr>
          <a:lstStyle>
            <a:lvl1pPr algn="l">
              <a:lnSpc>
                <a:spcPts val="5067"/>
              </a:lnSpc>
              <a:defRPr sz="4800" b="1">
                <a:solidFill>
                  <a:schemeClr val="bg1"/>
                </a:solidFill>
                <a:latin typeface="+mj-lt"/>
                <a:ea typeface="Segoe UI Black" panose="020B0A02040204020203" pitchFamily="34" charset="0"/>
                <a:cs typeface="Segoe UI" panose="020B0502040204020203" pitchFamily="34" charset="0"/>
              </a:defRPr>
            </a:lvl1pPr>
          </a:lstStyle>
          <a:p>
            <a:r>
              <a:rPr lang="fi-FI"/>
              <a:t>Pitkä otsikko tähän</a:t>
            </a:r>
          </a:p>
        </p:txBody>
      </p:sp>
      <p:sp>
        <p:nvSpPr>
          <p:cNvPr id="3" name="Alaotsikko 2"/>
          <p:cNvSpPr>
            <a:spLocks noGrp="1"/>
          </p:cNvSpPr>
          <p:nvPr>
            <p:ph type="subTitle" idx="1"/>
          </p:nvPr>
        </p:nvSpPr>
        <p:spPr>
          <a:xfrm>
            <a:off x="815413" y="4293089"/>
            <a:ext cx="11041227" cy="832288"/>
          </a:xfrm>
        </p:spPr>
        <p:txBody>
          <a:bodyPr>
            <a:normAutofit/>
          </a:bodyPr>
          <a:lstStyle>
            <a:lvl1pPr marL="0" indent="0" algn="l">
              <a:buNone/>
              <a:defRPr sz="2133" i="0">
                <a:solidFill>
                  <a:schemeClr val="bg1"/>
                </a:solidFill>
                <a:latin typeface="+mj-lt"/>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p>
        </p:txBody>
      </p:sp>
      <p:sp>
        <p:nvSpPr>
          <p:cNvPr id="12" name="Päivämäärän paikkamerkki 3"/>
          <p:cNvSpPr>
            <a:spLocks noGrp="1"/>
          </p:cNvSpPr>
          <p:nvPr>
            <p:ph type="dt" sz="half" idx="2"/>
          </p:nvPr>
        </p:nvSpPr>
        <p:spPr>
          <a:xfrm>
            <a:off x="8304246" y="5253203"/>
            <a:ext cx="3541381" cy="366183"/>
          </a:xfrm>
          <a:prstGeom prst="rect">
            <a:avLst/>
          </a:prstGeom>
        </p:spPr>
        <p:txBody>
          <a:bodyPr vert="horz" lIns="91440" tIns="45720" rIns="91440" bIns="45720" rtlCol="0" anchor="ctr"/>
          <a:lstStyle>
            <a:lvl1pPr algn="r">
              <a:defRPr sz="1600" b="1">
                <a:solidFill>
                  <a:schemeClr val="bg1"/>
                </a:solidFill>
              </a:defRPr>
            </a:lvl1pPr>
          </a:lstStyle>
          <a:p>
            <a:fld id="{8C52024B-D8DF-4BFC-9A9D-8F73C433B57C}" type="datetimeFigureOut">
              <a:rPr lang="fi-FI" smtClean="0"/>
              <a:pPr/>
              <a:t>6.2.2024</a:t>
            </a:fld>
            <a:endParaRPr lang="fi-FI"/>
          </a:p>
        </p:txBody>
      </p:sp>
      <p:grpSp>
        <p:nvGrpSpPr>
          <p:cNvPr id="11" name="Ryhmä 10">
            <a:extLst>
              <a:ext uri="{FF2B5EF4-FFF2-40B4-BE49-F238E27FC236}">
                <a16:creationId xmlns:a16="http://schemas.microsoft.com/office/drawing/2014/main" id="{4EDDFB99-0633-43CC-B750-E913F92811CA}"/>
              </a:ext>
              <a:ext uri="{C183D7F6-B498-43B3-948B-1728B52AA6E4}">
                <adec:decorative xmlns:adec="http://schemas.microsoft.com/office/drawing/2017/decorative" val="1"/>
              </a:ext>
            </a:extLst>
          </p:cNvPr>
          <p:cNvGrpSpPr/>
          <p:nvPr userDrawn="1"/>
        </p:nvGrpSpPr>
        <p:grpSpPr>
          <a:xfrm>
            <a:off x="1007435" y="5885210"/>
            <a:ext cx="4128459" cy="399404"/>
            <a:chOff x="683568" y="4414730"/>
            <a:chExt cx="3096344" cy="299553"/>
          </a:xfrm>
          <a:effectLst>
            <a:outerShdw blurRad="25400" dist="12700" dir="8100000" algn="tr" rotWithShape="0">
              <a:prstClr val="black">
                <a:alpha val="60000"/>
              </a:prstClr>
            </a:outerShdw>
          </a:effectLst>
        </p:grpSpPr>
        <p:pic>
          <p:nvPicPr>
            <p:cNvPr id="16" name="Kuva 15">
              <a:extLst>
                <a:ext uri="{FF2B5EF4-FFF2-40B4-BE49-F238E27FC236}">
                  <a16:creationId xmlns:a16="http://schemas.microsoft.com/office/drawing/2014/main" id="{B426E01D-42AC-497C-993D-4AD737BD7E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568" y="4476927"/>
              <a:ext cx="2016224" cy="237356"/>
            </a:xfrm>
            <a:prstGeom prst="rect">
              <a:avLst/>
            </a:prstGeom>
          </p:spPr>
        </p:pic>
        <p:pic>
          <p:nvPicPr>
            <p:cNvPr id="17" name="Kuva 16">
              <a:extLst>
                <a:ext uri="{FF2B5EF4-FFF2-40B4-BE49-F238E27FC236}">
                  <a16:creationId xmlns:a16="http://schemas.microsoft.com/office/drawing/2014/main" id="{0379B071-6455-4CE5-AB9D-2E1EEC72CE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5816" y="4414730"/>
              <a:ext cx="864096" cy="299553"/>
            </a:xfrm>
            <a:prstGeom prst="rect">
              <a:avLst/>
            </a:prstGeom>
          </p:spPr>
        </p:pic>
      </p:grpSp>
    </p:spTree>
    <p:extLst>
      <p:ext uri="{BB962C8B-B14F-4D97-AF65-F5344CB8AC3E}">
        <p14:creationId xmlns:p14="http://schemas.microsoft.com/office/powerpoint/2010/main" val="1239960530"/>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endParaRPr lang="fi-FI" dirty="0"/>
          </a:p>
        </p:txBody>
      </p:sp>
      <p:sp>
        <p:nvSpPr>
          <p:cNvPr id="4" name="Dian numeron paikkamerkki 5">
            <a:extLst>
              <a:ext uri="{FF2B5EF4-FFF2-40B4-BE49-F238E27FC236}">
                <a16:creationId xmlns:a16="http://schemas.microsoft.com/office/drawing/2014/main" id="{D95F51E2-F3FE-0342-BE9F-F5E1058A4456}"/>
              </a:ext>
            </a:extLst>
          </p:cNvPr>
          <p:cNvSpPr>
            <a:spLocks noGrp="1"/>
          </p:cNvSpPr>
          <p:nvPr>
            <p:ph type="sldNum" sz="quarter" idx="12"/>
          </p:nvPr>
        </p:nvSpPr>
        <p:spPr>
          <a:xfrm>
            <a:off x="8699500" y="6178550"/>
            <a:ext cx="2743200" cy="365125"/>
          </a:xfrm>
        </p:spPr>
        <p:txBody>
          <a:bodyPr/>
          <a:lstStyle/>
          <a:p>
            <a:fld id="{69C2F4FE-713B-884F-B5BF-63AA24B8D1FF}" type="slidenum">
              <a:rPr lang="fi-FI" smtClean="0"/>
              <a:pPr/>
              <a:t>‹#›</a:t>
            </a:fld>
            <a:endParaRPr lang="fi-FI"/>
          </a:p>
        </p:txBody>
      </p:sp>
    </p:spTree>
    <p:extLst>
      <p:ext uri="{BB962C8B-B14F-4D97-AF65-F5344CB8AC3E}">
        <p14:creationId xmlns:p14="http://schemas.microsoft.com/office/powerpoint/2010/main" val="3839531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4_Otsikkodia - ilmakuv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a:extLst>
              <a:ext uri="{C183D7F6-B498-43B3-948B-1728B52AA6E4}">
                <adec:decorative xmlns:adec="http://schemas.microsoft.com/office/drawing/2017/decorative" val="1"/>
              </a:ext>
            </a:extLst>
          </p:cNvPr>
          <p:cNvSpPr/>
          <p:nvPr userDrawn="1"/>
        </p:nvSpPr>
        <p:spPr>
          <a:xfrm rot="5400000">
            <a:off x="5039884" y="-2186948"/>
            <a:ext cx="2112232" cy="12192000"/>
          </a:xfrm>
          <a:prstGeom prst="rect">
            <a:avLst/>
          </a:prstGeom>
          <a:solidFill>
            <a:srgbClr val="2D4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rgbClr val="2D414B"/>
              </a:solidFill>
            </a:endParaRPr>
          </a:p>
        </p:txBody>
      </p:sp>
      <p:pic>
        <p:nvPicPr>
          <p:cNvPr id="5" name="Kuva 4" descr="Oulun graafinen tunniste"/>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2731" y="0"/>
            <a:ext cx="4405131" cy="1892829"/>
          </a:xfrm>
          <a:prstGeom prst="rect">
            <a:avLst/>
          </a:prstGeom>
        </p:spPr>
      </p:pic>
      <p:sp>
        <p:nvSpPr>
          <p:cNvPr id="2" name="Otsikko 1"/>
          <p:cNvSpPr>
            <a:spLocks noGrp="1"/>
          </p:cNvSpPr>
          <p:nvPr>
            <p:ph type="ctrTitle" hasCustomPrompt="1"/>
          </p:nvPr>
        </p:nvSpPr>
        <p:spPr>
          <a:xfrm>
            <a:off x="815413" y="3236972"/>
            <a:ext cx="11041227" cy="1440160"/>
          </a:xfrm>
          <a:effectLst>
            <a:outerShdw blurRad="50800" dist="38100" dir="8100000" algn="tr" rotWithShape="0">
              <a:prstClr val="black">
                <a:alpha val="40000"/>
              </a:prstClr>
            </a:outerShdw>
          </a:effectLst>
        </p:spPr>
        <p:txBody>
          <a:bodyPr anchor="t">
            <a:noAutofit/>
          </a:bodyPr>
          <a:lstStyle>
            <a:lvl1pPr algn="l">
              <a:lnSpc>
                <a:spcPts val="5067"/>
              </a:lnSpc>
              <a:defRPr sz="4800" b="1">
                <a:solidFill>
                  <a:schemeClr val="bg1"/>
                </a:solidFill>
                <a:latin typeface="+mj-lt"/>
                <a:ea typeface="Segoe UI Black" panose="020B0A02040204020203" pitchFamily="34" charset="0"/>
                <a:cs typeface="Segoe UI" panose="020B0502040204020203" pitchFamily="34" charset="0"/>
              </a:defRPr>
            </a:lvl1pPr>
          </a:lstStyle>
          <a:p>
            <a:r>
              <a:rPr lang="fi-FI"/>
              <a:t>Pitkä otsikko tähän</a:t>
            </a:r>
          </a:p>
        </p:txBody>
      </p:sp>
      <p:sp>
        <p:nvSpPr>
          <p:cNvPr id="3" name="Alaotsikko 2"/>
          <p:cNvSpPr>
            <a:spLocks noGrp="1"/>
          </p:cNvSpPr>
          <p:nvPr>
            <p:ph type="subTitle" idx="1"/>
          </p:nvPr>
        </p:nvSpPr>
        <p:spPr>
          <a:xfrm>
            <a:off x="815413" y="4293089"/>
            <a:ext cx="11041227" cy="832288"/>
          </a:xfrm>
        </p:spPr>
        <p:txBody>
          <a:bodyPr>
            <a:normAutofit/>
          </a:bodyPr>
          <a:lstStyle>
            <a:lvl1pPr marL="0" indent="0" algn="l">
              <a:buNone/>
              <a:defRPr sz="2133" i="0">
                <a:solidFill>
                  <a:schemeClr val="bg1"/>
                </a:solidFill>
                <a:latin typeface="+mj-lt"/>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p>
        </p:txBody>
      </p:sp>
      <p:sp>
        <p:nvSpPr>
          <p:cNvPr id="12" name="Päivämäärän paikkamerkki 3"/>
          <p:cNvSpPr>
            <a:spLocks noGrp="1"/>
          </p:cNvSpPr>
          <p:nvPr>
            <p:ph type="dt" sz="half" idx="2"/>
          </p:nvPr>
        </p:nvSpPr>
        <p:spPr>
          <a:xfrm>
            <a:off x="8304246" y="5253203"/>
            <a:ext cx="3541381" cy="366183"/>
          </a:xfrm>
          <a:prstGeom prst="rect">
            <a:avLst/>
          </a:prstGeom>
        </p:spPr>
        <p:txBody>
          <a:bodyPr vert="horz" lIns="91440" tIns="45720" rIns="91440" bIns="45720" rtlCol="0" anchor="ctr"/>
          <a:lstStyle>
            <a:lvl1pPr algn="r">
              <a:defRPr sz="1600" b="1">
                <a:solidFill>
                  <a:schemeClr val="bg1"/>
                </a:solidFill>
              </a:defRPr>
            </a:lvl1pPr>
          </a:lstStyle>
          <a:p>
            <a:fld id="{8C52024B-D8DF-4BFC-9A9D-8F73C433B57C}" type="datetimeFigureOut">
              <a:rPr lang="fi-FI" smtClean="0"/>
              <a:pPr/>
              <a:t>6.2.2024</a:t>
            </a:fld>
            <a:endParaRPr lang="fi-FI"/>
          </a:p>
        </p:txBody>
      </p:sp>
      <p:grpSp>
        <p:nvGrpSpPr>
          <p:cNvPr id="10" name="Ryhmä 9">
            <a:extLst>
              <a:ext uri="{FF2B5EF4-FFF2-40B4-BE49-F238E27FC236}">
                <a16:creationId xmlns:a16="http://schemas.microsoft.com/office/drawing/2014/main" id="{23079437-20E5-4A5C-AA93-865E555A51EF}"/>
              </a:ext>
              <a:ext uri="{C183D7F6-B498-43B3-948B-1728B52AA6E4}">
                <adec:decorative xmlns:adec="http://schemas.microsoft.com/office/drawing/2017/decorative" val="1"/>
              </a:ext>
            </a:extLst>
          </p:cNvPr>
          <p:cNvGrpSpPr/>
          <p:nvPr userDrawn="1"/>
        </p:nvGrpSpPr>
        <p:grpSpPr>
          <a:xfrm>
            <a:off x="1007435" y="5885210"/>
            <a:ext cx="4128459" cy="399404"/>
            <a:chOff x="683568" y="4414730"/>
            <a:chExt cx="3096344" cy="299553"/>
          </a:xfrm>
          <a:effectLst>
            <a:outerShdw blurRad="25400" dist="12700" dir="8100000" algn="tr" rotWithShape="0">
              <a:prstClr val="black">
                <a:alpha val="60000"/>
              </a:prstClr>
            </a:outerShdw>
          </a:effectLst>
        </p:grpSpPr>
        <p:pic>
          <p:nvPicPr>
            <p:cNvPr id="11" name="Kuva 10">
              <a:extLst>
                <a:ext uri="{FF2B5EF4-FFF2-40B4-BE49-F238E27FC236}">
                  <a16:creationId xmlns:a16="http://schemas.microsoft.com/office/drawing/2014/main" id="{7F75450F-836F-4D9C-84B2-5F521D8E15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568" y="4476927"/>
              <a:ext cx="2016224" cy="237356"/>
            </a:xfrm>
            <a:prstGeom prst="rect">
              <a:avLst/>
            </a:prstGeom>
          </p:spPr>
        </p:pic>
        <p:pic>
          <p:nvPicPr>
            <p:cNvPr id="16" name="Kuva 15">
              <a:extLst>
                <a:ext uri="{FF2B5EF4-FFF2-40B4-BE49-F238E27FC236}">
                  <a16:creationId xmlns:a16="http://schemas.microsoft.com/office/drawing/2014/main" id="{1970C29D-3AA0-4AA1-B5C3-79E012CBC4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5816" y="4414730"/>
              <a:ext cx="864096" cy="299553"/>
            </a:xfrm>
            <a:prstGeom prst="rect">
              <a:avLst/>
            </a:prstGeom>
          </p:spPr>
        </p:pic>
      </p:grpSp>
    </p:spTree>
    <p:extLst>
      <p:ext uri="{BB962C8B-B14F-4D97-AF65-F5344CB8AC3E}">
        <p14:creationId xmlns:p14="http://schemas.microsoft.com/office/powerpoint/2010/main" val="1352115105"/>
      </p:ext>
    </p:extLst>
  </p:cSld>
  <p:clrMapOvr>
    <a:masterClrMapping/>
  </p:clrMapOvr>
  <p:hf sldNum="0"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5_Otsikkodia - ilmakuv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a:extLst>
              <a:ext uri="{C183D7F6-B498-43B3-948B-1728B52AA6E4}">
                <adec:decorative xmlns:adec="http://schemas.microsoft.com/office/drawing/2017/decorative" val="1"/>
              </a:ext>
            </a:extLst>
          </p:cNvPr>
          <p:cNvSpPr/>
          <p:nvPr userDrawn="1"/>
        </p:nvSpPr>
        <p:spPr>
          <a:xfrm rot="5400000">
            <a:off x="5039884" y="-2186948"/>
            <a:ext cx="2112232" cy="12192000"/>
          </a:xfrm>
          <a:prstGeom prst="rect">
            <a:avLst/>
          </a:prstGeom>
          <a:solidFill>
            <a:srgbClr val="2D4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rgbClr val="2D414B"/>
              </a:solidFill>
            </a:endParaRPr>
          </a:p>
        </p:txBody>
      </p:sp>
      <p:pic>
        <p:nvPicPr>
          <p:cNvPr id="5" name="Kuva 4" descr="Oulun graafinen tunniste"/>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2731" y="0"/>
            <a:ext cx="4405131" cy="1892829"/>
          </a:xfrm>
          <a:prstGeom prst="rect">
            <a:avLst/>
          </a:prstGeom>
        </p:spPr>
      </p:pic>
      <p:sp>
        <p:nvSpPr>
          <p:cNvPr id="2" name="Otsikko 1"/>
          <p:cNvSpPr>
            <a:spLocks noGrp="1"/>
          </p:cNvSpPr>
          <p:nvPr>
            <p:ph type="ctrTitle" hasCustomPrompt="1"/>
          </p:nvPr>
        </p:nvSpPr>
        <p:spPr>
          <a:xfrm>
            <a:off x="815413" y="3236972"/>
            <a:ext cx="11041227" cy="1440160"/>
          </a:xfrm>
          <a:effectLst>
            <a:outerShdw blurRad="50800" dist="38100" dir="8100000" algn="tr" rotWithShape="0">
              <a:prstClr val="black">
                <a:alpha val="40000"/>
              </a:prstClr>
            </a:outerShdw>
          </a:effectLst>
        </p:spPr>
        <p:txBody>
          <a:bodyPr anchor="t">
            <a:noAutofit/>
          </a:bodyPr>
          <a:lstStyle>
            <a:lvl1pPr algn="l">
              <a:lnSpc>
                <a:spcPts val="5067"/>
              </a:lnSpc>
              <a:defRPr sz="4800" b="1">
                <a:solidFill>
                  <a:schemeClr val="bg1"/>
                </a:solidFill>
                <a:latin typeface="+mj-lt"/>
                <a:ea typeface="Segoe UI Black" panose="020B0A02040204020203" pitchFamily="34" charset="0"/>
                <a:cs typeface="Segoe UI" panose="020B0502040204020203" pitchFamily="34" charset="0"/>
              </a:defRPr>
            </a:lvl1pPr>
          </a:lstStyle>
          <a:p>
            <a:r>
              <a:rPr lang="fi-FI"/>
              <a:t>Pitkä otsikko tähän</a:t>
            </a:r>
          </a:p>
        </p:txBody>
      </p:sp>
      <p:sp>
        <p:nvSpPr>
          <p:cNvPr id="3" name="Alaotsikko 2"/>
          <p:cNvSpPr>
            <a:spLocks noGrp="1"/>
          </p:cNvSpPr>
          <p:nvPr>
            <p:ph type="subTitle" idx="1"/>
          </p:nvPr>
        </p:nvSpPr>
        <p:spPr>
          <a:xfrm>
            <a:off x="815413" y="4293089"/>
            <a:ext cx="11041227" cy="832288"/>
          </a:xfrm>
        </p:spPr>
        <p:txBody>
          <a:bodyPr>
            <a:normAutofit/>
          </a:bodyPr>
          <a:lstStyle>
            <a:lvl1pPr marL="0" indent="0" algn="l">
              <a:buNone/>
              <a:defRPr sz="2133" i="0">
                <a:solidFill>
                  <a:schemeClr val="bg1"/>
                </a:solidFill>
                <a:latin typeface="+mj-lt"/>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p>
        </p:txBody>
      </p:sp>
      <p:sp>
        <p:nvSpPr>
          <p:cNvPr id="12" name="Päivämäärän paikkamerkki 3"/>
          <p:cNvSpPr>
            <a:spLocks noGrp="1"/>
          </p:cNvSpPr>
          <p:nvPr>
            <p:ph type="dt" sz="half" idx="2"/>
          </p:nvPr>
        </p:nvSpPr>
        <p:spPr>
          <a:xfrm>
            <a:off x="8304246" y="5253203"/>
            <a:ext cx="3541381" cy="366183"/>
          </a:xfrm>
          <a:prstGeom prst="rect">
            <a:avLst/>
          </a:prstGeom>
        </p:spPr>
        <p:txBody>
          <a:bodyPr vert="horz" lIns="91440" tIns="45720" rIns="91440" bIns="45720" rtlCol="0" anchor="ctr"/>
          <a:lstStyle>
            <a:lvl1pPr algn="r">
              <a:defRPr sz="1600" b="1">
                <a:solidFill>
                  <a:schemeClr val="bg1"/>
                </a:solidFill>
              </a:defRPr>
            </a:lvl1pPr>
          </a:lstStyle>
          <a:p>
            <a:fld id="{8C52024B-D8DF-4BFC-9A9D-8F73C433B57C}" type="datetimeFigureOut">
              <a:rPr lang="fi-FI" smtClean="0"/>
              <a:pPr/>
              <a:t>6.2.2024</a:t>
            </a:fld>
            <a:endParaRPr lang="fi-FI"/>
          </a:p>
        </p:txBody>
      </p:sp>
      <p:grpSp>
        <p:nvGrpSpPr>
          <p:cNvPr id="10" name="Ryhmä 9">
            <a:extLst>
              <a:ext uri="{FF2B5EF4-FFF2-40B4-BE49-F238E27FC236}">
                <a16:creationId xmlns:a16="http://schemas.microsoft.com/office/drawing/2014/main" id="{B9B12BB6-D6DF-4416-884B-8157B23CC323}"/>
              </a:ext>
              <a:ext uri="{C183D7F6-B498-43B3-948B-1728B52AA6E4}">
                <adec:decorative xmlns:adec="http://schemas.microsoft.com/office/drawing/2017/decorative" val="1"/>
              </a:ext>
            </a:extLst>
          </p:cNvPr>
          <p:cNvGrpSpPr/>
          <p:nvPr userDrawn="1"/>
        </p:nvGrpSpPr>
        <p:grpSpPr>
          <a:xfrm>
            <a:off x="1007435" y="5885210"/>
            <a:ext cx="4128459" cy="399404"/>
            <a:chOff x="683568" y="4414730"/>
            <a:chExt cx="3096344" cy="299553"/>
          </a:xfrm>
          <a:effectLst>
            <a:outerShdw blurRad="25400" dist="12700" dir="8100000" algn="tr" rotWithShape="0">
              <a:prstClr val="black">
                <a:alpha val="60000"/>
              </a:prstClr>
            </a:outerShdw>
          </a:effectLst>
        </p:grpSpPr>
        <p:pic>
          <p:nvPicPr>
            <p:cNvPr id="11" name="Kuva 10">
              <a:extLst>
                <a:ext uri="{FF2B5EF4-FFF2-40B4-BE49-F238E27FC236}">
                  <a16:creationId xmlns:a16="http://schemas.microsoft.com/office/drawing/2014/main" id="{D941919E-5207-4365-8C8D-96A3DE9BC5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568" y="4476927"/>
              <a:ext cx="2016224" cy="237356"/>
            </a:xfrm>
            <a:prstGeom prst="rect">
              <a:avLst/>
            </a:prstGeom>
          </p:spPr>
        </p:pic>
        <p:pic>
          <p:nvPicPr>
            <p:cNvPr id="16" name="Kuva 15">
              <a:extLst>
                <a:ext uri="{FF2B5EF4-FFF2-40B4-BE49-F238E27FC236}">
                  <a16:creationId xmlns:a16="http://schemas.microsoft.com/office/drawing/2014/main" id="{13DF2A1B-AB85-40BF-AF00-256F6FE8CD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5816" y="4414730"/>
              <a:ext cx="864096" cy="299553"/>
            </a:xfrm>
            <a:prstGeom prst="rect">
              <a:avLst/>
            </a:prstGeom>
          </p:spPr>
        </p:pic>
      </p:grpSp>
    </p:spTree>
    <p:extLst>
      <p:ext uri="{BB962C8B-B14F-4D97-AF65-F5344CB8AC3E}">
        <p14:creationId xmlns:p14="http://schemas.microsoft.com/office/powerpoint/2010/main" val="1937900125"/>
      </p:ext>
    </p:extLst>
  </p:cSld>
  <p:clrMapOvr>
    <a:masterClrMapping/>
  </p:clrMapOvr>
  <p:hf sldNum="0"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7_Otsikkodia - ilmakuv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a:extLst>
              <a:ext uri="{C183D7F6-B498-43B3-948B-1728B52AA6E4}">
                <adec:decorative xmlns:adec="http://schemas.microsoft.com/office/drawing/2017/decorative" val="1"/>
              </a:ext>
            </a:extLst>
          </p:cNvPr>
          <p:cNvSpPr/>
          <p:nvPr userDrawn="1"/>
        </p:nvSpPr>
        <p:spPr>
          <a:xfrm rot="5400000">
            <a:off x="5039884" y="-2186948"/>
            <a:ext cx="2112232" cy="12192000"/>
          </a:xfrm>
          <a:prstGeom prst="rect">
            <a:avLst/>
          </a:prstGeom>
          <a:solidFill>
            <a:srgbClr val="2D4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rgbClr val="2D414B"/>
              </a:solidFill>
            </a:endParaRPr>
          </a:p>
        </p:txBody>
      </p:sp>
      <p:pic>
        <p:nvPicPr>
          <p:cNvPr id="5" name="Kuva 4" descr="Oulun graafinen tunniste"/>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2731" y="0"/>
            <a:ext cx="4405131" cy="1892829"/>
          </a:xfrm>
          <a:prstGeom prst="rect">
            <a:avLst/>
          </a:prstGeom>
        </p:spPr>
      </p:pic>
      <p:sp>
        <p:nvSpPr>
          <p:cNvPr id="2" name="Otsikko 1"/>
          <p:cNvSpPr>
            <a:spLocks noGrp="1"/>
          </p:cNvSpPr>
          <p:nvPr>
            <p:ph type="ctrTitle" hasCustomPrompt="1"/>
          </p:nvPr>
        </p:nvSpPr>
        <p:spPr>
          <a:xfrm>
            <a:off x="815413" y="3236972"/>
            <a:ext cx="11041227" cy="1440160"/>
          </a:xfrm>
          <a:effectLst>
            <a:outerShdw blurRad="50800" dist="38100" dir="8100000" algn="tr" rotWithShape="0">
              <a:prstClr val="black">
                <a:alpha val="40000"/>
              </a:prstClr>
            </a:outerShdw>
          </a:effectLst>
        </p:spPr>
        <p:txBody>
          <a:bodyPr anchor="t">
            <a:noAutofit/>
          </a:bodyPr>
          <a:lstStyle>
            <a:lvl1pPr algn="l">
              <a:lnSpc>
                <a:spcPts val="5067"/>
              </a:lnSpc>
              <a:defRPr sz="4800" b="1">
                <a:solidFill>
                  <a:schemeClr val="bg1"/>
                </a:solidFill>
                <a:latin typeface="+mj-lt"/>
                <a:ea typeface="Segoe UI Black" panose="020B0A02040204020203" pitchFamily="34" charset="0"/>
                <a:cs typeface="Segoe UI" panose="020B0502040204020203" pitchFamily="34" charset="0"/>
              </a:defRPr>
            </a:lvl1pPr>
          </a:lstStyle>
          <a:p>
            <a:r>
              <a:rPr lang="fi-FI"/>
              <a:t>Pitkä otsikko tähän</a:t>
            </a:r>
          </a:p>
        </p:txBody>
      </p:sp>
      <p:sp>
        <p:nvSpPr>
          <p:cNvPr id="3" name="Alaotsikko 2"/>
          <p:cNvSpPr>
            <a:spLocks noGrp="1"/>
          </p:cNvSpPr>
          <p:nvPr>
            <p:ph type="subTitle" idx="1"/>
          </p:nvPr>
        </p:nvSpPr>
        <p:spPr>
          <a:xfrm>
            <a:off x="815413" y="4293089"/>
            <a:ext cx="11041227" cy="832288"/>
          </a:xfrm>
        </p:spPr>
        <p:txBody>
          <a:bodyPr>
            <a:normAutofit/>
          </a:bodyPr>
          <a:lstStyle>
            <a:lvl1pPr marL="0" indent="0" algn="l">
              <a:buNone/>
              <a:defRPr sz="2133" i="0">
                <a:solidFill>
                  <a:schemeClr val="bg1"/>
                </a:solidFill>
                <a:latin typeface="+mj-lt"/>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p>
        </p:txBody>
      </p:sp>
      <p:sp>
        <p:nvSpPr>
          <p:cNvPr id="12" name="Päivämäärän paikkamerkki 3"/>
          <p:cNvSpPr>
            <a:spLocks noGrp="1"/>
          </p:cNvSpPr>
          <p:nvPr>
            <p:ph type="dt" sz="half" idx="2"/>
          </p:nvPr>
        </p:nvSpPr>
        <p:spPr>
          <a:xfrm>
            <a:off x="8304246" y="5253203"/>
            <a:ext cx="3541381" cy="366183"/>
          </a:xfrm>
          <a:prstGeom prst="rect">
            <a:avLst/>
          </a:prstGeom>
        </p:spPr>
        <p:txBody>
          <a:bodyPr vert="horz" lIns="91440" tIns="45720" rIns="91440" bIns="45720" rtlCol="0" anchor="ctr"/>
          <a:lstStyle>
            <a:lvl1pPr algn="r">
              <a:defRPr sz="1600" b="1">
                <a:solidFill>
                  <a:schemeClr val="bg1"/>
                </a:solidFill>
              </a:defRPr>
            </a:lvl1pPr>
          </a:lstStyle>
          <a:p>
            <a:fld id="{8C52024B-D8DF-4BFC-9A9D-8F73C433B57C}" type="datetimeFigureOut">
              <a:rPr lang="fi-FI" smtClean="0"/>
              <a:pPr/>
              <a:t>6.2.2024</a:t>
            </a:fld>
            <a:endParaRPr lang="fi-FI"/>
          </a:p>
        </p:txBody>
      </p:sp>
      <p:grpSp>
        <p:nvGrpSpPr>
          <p:cNvPr id="10" name="Ryhmä 9">
            <a:extLst>
              <a:ext uri="{FF2B5EF4-FFF2-40B4-BE49-F238E27FC236}">
                <a16:creationId xmlns:a16="http://schemas.microsoft.com/office/drawing/2014/main" id="{9D1579F6-C20A-408D-8A65-B90735B2D078}"/>
              </a:ext>
              <a:ext uri="{C183D7F6-B498-43B3-948B-1728B52AA6E4}">
                <adec:decorative xmlns:adec="http://schemas.microsoft.com/office/drawing/2017/decorative" val="1"/>
              </a:ext>
            </a:extLst>
          </p:cNvPr>
          <p:cNvGrpSpPr/>
          <p:nvPr userDrawn="1"/>
        </p:nvGrpSpPr>
        <p:grpSpPr>
          <a:xfrm>
            <a:off x="1007435" y="5885210"/>
            <a:ext cx="4128459" cy="399404"/>
            <a:chOff x="683568" y="4414730"/>
            <a:chExt cx="3096344" cy="299553"/>
          </a:xfrm>
          <a:effectLst>
            <a:outerShdw blurRad="25400" dist="12700" dir="8100000" algn="tr" rotWithShape="0">
              <a:prstClr val="black">
                <a:alpha val="60000"/>
              </a:prstClr>
            </a:outerShdw>
          </a:effectLst>
        </p:grpSpPr>
        <p:pic>
          <p:nvPicPr>
            <p:cNvPr id="11" name="Kuva 10">
              <a:extLst>
                <a:ext uri="{FF2B5EF4-FFF2-40B4-BE49-F238E27FC236}">
                  <a16:creationId xmlns:a16="http://schemas.microsoft.com/office/drawing/2014/main" id="{907C305B-3C55-47DE-8B45-CC4FFC8B4D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568" y="4476927"/>
              <a:ext cx="2016224" cy="237356"/>
            </a:xfrm>
            <a:prstGeom prst="rect">
              <a:avLst/>
            </a:prstGeom>
          </p:spPr>
        </p:pic>
        <p:pic>
          <p:nvPicPr>
            <p:cNvPr id="16" name="Kuva 15">
              <a:extLst>
                <a:ext uri="{FF2B5EF4-FFF2-40B4-BE49-F238E27FC236}">
                  <a16:creationId xmlns:a16="http://schemas.microsoft.com/office/drawing/2014/main" id="{A4C18941-193D-46EC-A329-880EE2D450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5816" y="4414730"/>
              <a:ext cx="864096" cy="299553"/>
            </a:xfrm>
            <a:prstGeom prst="rect">
              <a:avLst/>
            </a:prstGeom>
          </p:spPr>
        </p:pic>
      </p:grpSp>
    </p:spTree>
    <p:extLst>
      <p:ext uri="{BB962C8B-B14F-4D97-AF65-F5344CB8AC3E}">
        <p14:creationId xmlns:p14="http://schemas.microsoft.com/office/powerpoint/2010/main" val="925863267"/>
      </p:ext>
    </p:extLst>
  </p:cSld>
  <p:clrMapOvr>
    <a:masterClrMapping/>
  </p:clrMapOvr>
  <p:hf sldNum="0"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6_Otsikkodia - ilmakuv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a:extLst>
              <a:ext uri="{C183D7F6-B498-43B3-948B-1728B52AA6E4}">
                <adec:decorative xmlns:adec="http://schemas.microsoft.com/office/drawing/2017/decorative" val="1"/>
              </a:ext>
            </a:extLst>
          </p:cNvPr>
          <p:cNvSpPr/>
          <p:nvPr userDrawn="1"/>
        </p:nvSpPr>
        <p:spPr>
          <a:xfrm rot="5400000">
            <a:off x="5049639" y="-2099167"/>
            <a:ext cx="2112232" cy="12192000"/>
          </a:xfrm>
          <a:prstGeom prst="rect">
            <a:avLst/>
          </a:prstGeom>
          <a:solidFill>
            <a:srgbClr val="2D4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rgbClr val="2D414B"/>
              </a:solidFill>
            </a:endParaRPr>
          </a:p>
        </p:txBody>
      </p:sp>
      <p:pic>
        <p:nvPicPr>
          <p:cNvPr id="5" name="Kuva 4" descr="Oulun graafinen tunniste"/>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2731" y="0"/>
            <a:ext cx="4405131" cy="1892829"/>
          </a:xfrm>
          <a:prstGeom prst="rect">
            <a:avLst/>
          </a:prstGeom>
        </p:spPr>
      </p:pic>
      <p:sp>
        <p:nvSpPr>
          <p:cNvPr id="2" name="Otsikko 1"/>
          <p:cNvSpPr>
            <a:spLocks noGrp="1"/>
          </p:cNvSpPr>
          <p:nvPr userDrawn="1">
            <p:ph type="ctrTitle" hasCustomPrompt="1"/>
          </p:nvPr>
        </p:nvSpPr>
        <p:spPr>
          <a:xfrm>
            <a:off x="815413" y="3236972"/>
            <a:ext cx="11041227" cy="1440160"/>
          </a:xfrm>
          <a:effectLst>
            <a:outerShdw blurRad="50800" dist="38100" dir="8100000" algn="tr" rotWithShape="0">
              <a:prstClr val="black">
                <a:alpha val="40000"/>
              </a:prstClr>
            </a:outerShdw>
          </a:effectLst>
        </p:spPr>
        <p:txBody>
          <a:bodyPr anchor="t">
            <a:noAutofit/>
          </a:bodyPr>
          <a:lstStyle>
            <a:lvl1pPr algn="l">
              <a:lnSpc>
                <a:spcPts val="5067"/>
              </a:lnSpc>
              <a:defRPr sz="4800" b="1">
                <a:solidFill>
                  <a:schemeClr val="bg1"/>
                </a:solidFill>
                <a:latin typeface="+mj-lt"/>
                <a:ea typeface="Segoe UI" panose="020B0502040204020203" pitchFamily="34" charset="0"/>
                <a:cs typeface="Segoe UI" panose="020B0502040204020203" pitchFamily="34" charset="0"/>
              </a:defRPr>
            </a:lvl1pPr>
          </a:lstStyle>
          <a:p>
            <a:r>
              <a:rPr lang="fi-FI"/>
              <a:t>Tähän dian otsikko</a:t>
            </a:r>
          </a:p>
        </p:txBody>
      </p:sp>
      <p:sp>
        <p:nvSpPr>
          <p:cNvPr id="3" name="Alaotsikko 2"/>
          <p:cNvSpPr>
            <a:spLocks noGrp="1"/>
          </p:cNvSpPr>
          <p:nvPr userDrawn="1">
            <p:ph type="subTitle" idx="1"/>
          </p:nvPr>
        </p:nvSpPr>
        <p:spPr>
          <a:xfrm>
            <a:off x="815413" y="4293089"/>
            <a:ext cx="11041227" cy="832288"/>
          </a:xfrm>
        </p:spPr>
        <p:txBody>
          <a:bodyPr>
            <a:normAutofit/>
          </a:bodyPr>
          <a:lstStyle>
            <a:lvl1pPr marL="0" indent="0" algn="l">
              <a:buNone/>
              <a:defRPr sz="2133" i="0">
                <a:solidFill>
                  <a:schemeClr val="bg1"/>
                </a:solidFill>
                <a:latin typeface="+mj-lt"/>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p>
        </p:txBody>
      </p:sp>
      <p:sp>
        <p:nvSpPr>
          <p:cNvPr id="12" name="Päivämäärän paikkamerkki 3"/>
          <p:cNvSpPr>
            <a:spLocks noGrp="1"/>
          </p:cNvSpPr>
          <p:nvPr userDrawn="1">
            <p:ph type="dt" sz="half" idx="2"/>
          </p:nvPr>
        </p:nvSpPr>
        <p:spPr>
          <a:xfrm>
            <a:off x="8304246" y="5253203"/>
            <a:ext cx="3541381" cy="366183"/>
          </a:xfrm>
          <a:prstGeom prst="rect">
            <a:avLst/>
          </a:prstGeom>
        </p:spPr>
        <p:txBody>
          <a:bodyPr vert="horz" lIns="91440" tIns="45720" rIns="91440" bIns="45720" rtlCol="0" anchor="ctr"/>
          <a:lstStyle>
            <a:lvl1pPr algn="r">
              <a:defRPr sz="1600" b="1">
                <a:solidFill>
                  <a:schemeClr val="bg1"/>
                </a:solidFill>
              </a:defRPr>
            </a:lvl1pPr>
          </a:lstStyle>
          <a:p>
            <a:fld id="{8C52024B-D8DF-4BFC-9A9D-8F73C433B57C}" type="datetimeFigureOut">
              <a:rPr lang="fi-FI" smtClean="0"/>
              <a:pPr/>
              <a:t>6.2.2024</a:t>
            </a:fld>
            <a:endParaRPr lang="fi-FI"/>
          </a:p>
        </p:txBody>
      </p:sp>
      <p:grpSp>
        <p:nvGrpSpPr>
          <p:cNvPr id="13" name="Ryhmä 12">
            <a:extLst>
              <a:ext uri="{FF2B5EF4-FFF2-40B4-BE49-F238E27FC236}">
                <a16:creationId xmlns:a16="http://schemas.microsoft.com/office/drawing/2014/main" id="{EEAAAB94-6F28-448C-B80B-D387AADE1340}"/>
              </a:ext>
              <a:ext uri="{C183D7F6-B498-43B3-948B-1728B52AA6E4}">
                <adec:decorative xmlns:adec="http://schemas.microsoft.com/office/drawing/2017/decorative" val="1"/>
              </a:ext>
            </a:extLst>
          </p:cNvPr>
          <p:cNvGrpSpPr/>
          <p:nvPr userDrawn="1"/>
        </p:nvGrpSpPr>
        <p:grpSpPr>
          <a:xfrm>
            <a:off x="1007435" y="5885210"/>
            <a:ext cx="4128459" cy="399404"/>
            <a:chOff x="683568" y="4414730"/>
            <a:chExt cx="3096344" cy="299553"/>
          </a:xfrm>
          <a:effectLst>
            <a:outerShdw blurRad="25400" dist="12700" dir="8100000" algn="tr" rotWithShape="0">
              <a:prstClr val="black">
                <a:alpha val="60000"/>
              </a:prstClr>
            </a:outerShdw>
          </a:effectLst>
        </p:grpSpPr>
        <p:pic>
          <p:nvPicPr>
            <p:cNvPr id="14" name="Kuva 13">
              <a:extLst>
                <a:ext uri="{FF2B5EF4-FFF2-40B4-BE49-F238E27FC236}">
                  <a16:creationId xmlns:a16="http://schemas.microsoft.com/office/drawing/2014/main" id="{9E3DDDDE-D540-4BE3-8C6F-FCFC386577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568" y="4476927"/>
              <a:ext cx="2016224" cy="237356"/>
            </a:xfrm>
            <a:prstGeom prst="rect">
              <a:avLst/>
            </a:prstGeom>
          </p:spPr>
        </p:pic>
        <p:pic>
          <p:nvPicPr>
            <p:cNvPr id="15" name="Kuva 14">
              <a:extLst>
                <a:ext uri="{FF2B5EF4-FFF2-40B4-BE49-F238E27FC236}">
                  <a16:creationId xmlns:a16="http://schemas.microsoft.com/office/drawing/2014/main" id="{BC2F1488-BBAE-4902-BA03-D134C92121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5816" y="4414730"/>
              <a:ext cx="864096" cy="299553"/>
            </a:xfrm>
            <a:prstGeom prst="rect">
              <a:avLst/>
            </a:prstGeom>
          </p:spPr>
        </p:pic>
      </p:grpSp>
    </p:spTree>
    <p:extLst>
      <p:ext uri="{BB962C8B-B14F-4D97-AF65-F5344CB8AC3E}">
        <p14:creationId xmlns:p14="http://schemas.microsoft.com/office/powerpoint/2010/main" val="924326902"/>
      </p:ext>
    </p:extLst>
  </p:cSld>
  <p:clrMapOvr>
    <a:masterClrMapping/>
  </p:clrMapOvr>
  <p:hf sldNum="0"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Otsikkodia - Ilmakuva ilta-aikaa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a:extLst>
              <a:ext uri="{C183D7F6-B498-43B3-948B-1728B52AA6E4}">
                <adec:decorative xmlns:adec="http://schemas.microsoft.com/office/drawing/2017/decorative" val="1"/>
              </a:ext>
            </a:extLst>
          </p:cNvPr>
          <p:cNvSpPr/>
          <p:nvPr userDrawn="1"/>
        </p:nvSpPr>
        <p:spPr>
          <a:xfrm rot="5400000">
            <a:off x="-957065" y="957069"/>
            <a:ext cx="6858001" cy="4943872"/>
          </a:xfrm>
          <a:prstGeom prst="rect">
            <a:avLst/>
          </a:prstGeom>
          <a:solidFill>
            <a:srgbClr val="2D4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rgbClr val="2D414B"/>
              </a:solidFill>
            </a:endParaRPr>
          </a:p>
        </p:txBody>
      </p:sp>
      <p:pic>
        <p:nvPicPr>
          <p:cNvPr id="5" name="Kuva 4">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2731" y="0"/>
            <a:ext cx="4405131" cy="1892829"/>
          </a:xfrm>
          <a:prstGeom prst="rect">
            <a:avLst/>
          </a:prstGeom>
        </p:spPr>
      </p:pic>
      <p:sp>
        <p:nvSpPr>
          <p:cNvPr id="13" name="Alaotsikko 2"/>
          <p:cNvSpPr>
            <a:spLocks noGrp="1"/>
          </p:cNvSpPr>
          <p:nvPr>
            <p:ph type="subTitle" idx="1"/>
          </p:nvPr>
        </p:nvSpPr>
        <p:spPr>
          <a:xfrm>
            <a:off x="815413" y="4516925"/>
            <a:ext cx="3552395" cy="832288"/>
          </a:xfrm>
        </p:spPr>
        <p:txBody>
          <a:bodyPr>
            <a:normAutofit/>
          </a:bodyPr>
          <a:lstStyle>
            <a:lvl1pPr marL="0" indent="0" algn="l">
              <a:buNone/>
              <a:defRPr sz="2133" i="1">
                <a:solidFill>
                  <a:schemeClr val="bg1"/>
                </a:solidFill>
                <a:latin typeface="+mj-lt"/>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p>
        </p:txBody>
      </p:sp>
      <p:sp>
        <p:nvSpPr>
          <p:cNvPr id="14" name="Päivämäärän paikkamerkki 3"/>
          <p:cNvSpPr>
            <a:spLocks noGrp="1"/>
          </p:cNvSpPr>
          <p:nvPr>
            <p:ph type="dt" sz="half" idx="2"/>
          </p:nvPr>
        </p:nvSpPr>
        <p:spPr>
          <a:xfrm>
            <a:off x="826427" y="5349214"/>
            <a:ext cx="3541381" cy="366183"/>
          </a:xfrm>
          <a:prstGeom prst="rect">
            <a:avLst/>
          </a:prstGeom>
        </p:spPr>
        <p:txBody>
          <a:bodyPr vert="horz" lIns="91440" tIns="45720" rIns="91440" bIns="45720" rtlCol="0" anchor="ctr"/>
          <a:lstStyle>
            <a:lvl1pPr algn="l">
              <a:defRPr sz="1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C52024B-D8DF-4BFC-9A9D-8F73C433B57C}" type="datetimeFigureOut">
              <a:rPr lang="fi-FI" smtClean="0"/>
              <a:pPr/>
              <a:t>6.2.2024</a:t>
            </a:fld>
            <a:endParaRPr lang="fi-FI"/>
          </a:p>
        </p:txBody>
      </p:sp>
      <p:sp>
        <p:nvSpPr>
          <p:cNvPr id="15" name="Otsikko 1"/>
          <p:cNvSpPr>
            <a:spLocks noGrp="1"/>
          </p:cNvSpPr>
          <p:nvPr>
            <p:ph type="ctrTitle" hasCustomPrompt="1"/>
          </p:nvPr>
        </p:nvSpPr>
        <p:spPr>
          <a:xfrm>
            <a:off x="815413" y="2468893"/>
            <a:ext cx="3552395" cy="1824203"/>
          </a:xfrm>
          <a:effectLst>
            <a:outerShdw blurRad="50800" dist="38100" dir="8100000" algn="tr" rotWithShape="0">
              <a:prstClr val="black">
                <a:alpha val="40000"/>
              </a:prstClr>
            </a:outerShdw>
          </a:effectLst>
        </p:spPr>
        <p:txBody>
          <a:bodyPr>
            <a:noAutofit/>
          </a:bodyPr>
          <a:lstStyle>
            <a:lvl1pPr algn="l">
              <a:lnSpc>
                <a:spcPct val="100000"/>
              </a:lnSpc>
              <a:defRPr sz="4267" b="1">
                <a:solidFill>
                  <a:schemeClr val="bg1"/>
                </a:solidFill>
                <a:latin typeface="+mj-lt"/>
                <a:ea typeface="Segoe UI" panose="020B0502040204020203" pitchFamily="34" charset="0"/>
                <a:cs typeface="Segoe UI" panose="020B0502040204020203" pitchFamily="34" charset="0"/>
              </a:defRPr>
            </a:lvl1pPr>
          </a:lstStyle>
          <a:p>
            <a:r>
              <a:rPr lang="fi-FI"/>
              <a:t>Lyhyt otsikko tähän</a:t>
            </a:r>
          </a:p>
        </p:txBody>
      </p:sp>
      <p:pic>
        <p:nvPicPr>
          <p:cNvPr id="16" name="Kuva 15" descr="Oulun sivistys- ja kulttuuripalveluiden logo.">
            <a:extLst>
              <a:ext uri="{FF2B5EF4-FFF2-40B4-BE49-F238E27FC236}">
                <a16:creationId xmlns:a16="http://schemas.microsoft.com/office/drawing/2014/main" id="{8A4233E8-512E-4516-9189-0826EFD892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424" y="5969236"/>
            <a:ext cx="2688299" cy="316475"/>
          </a:xfrm>
          <a:prstGeom prst="rect">
            <a:avLst/>
          </a:prstGeom>
        </p:spPr>
      </p:pic>
      <p:pic>
        <p:nvPicPr>
          <p:cNvPr id="10" name="Kuva 9" descr="Oulun visualisoitu brändilupaus Capital of Northern Scandinavia.">
            <a:extLst>
              <a:ext uri="{FF2B5EF4-FFF2-40B4-BE49-F238E27FC236}">
                <a16:creationId xmlns:a16="http://schemas.microsoft.com/office/drawing/2014/main" id="{F2B50D15-A284-4EBA-BB08-CB3646D5802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90926" y="260648"/>
            <a:ext cx="1661725" cy="576064"/>
          </a:xfrm>
          <a:prstGeom prst="rect">
            <a:avLst/>
          </a:prstGeom>
          <a:effectLst>
            <a:outerShdw blurRad="12700" dist="12700" dir="8100000" algn="tr" rotWithShape="0">
              <a:prstClr val="black">
                <a:alpha val="58000"/>
              </a:prstClr>
            </a:outerShdw>
          </a:effectLst>
        </p:spPr>
      </p:pic>
    </p:spTree>
    <p:extLst>
      <p:ext uri="{BB962C8B-B14F-4D97-AF65-F5344CB8AC3E}">
        <p14:creationId xmlns:p14="http://schemas.microsoft.com/office/powerpoint/2010/main" val="95632753"/>
      </p:ext>
    </p:extLst>
  </p:cSld>
  <p:clrMapOvr>
    <a:masterClrMapping/>
  </p:clrMapOvr>
  <p:hf sldNum="0"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Otsikkodia - Ilmakuva ilta-aikaa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a:extLst>
              <a:ext uri="{C183D7F6-B498-43B3-948B-1728B52AA6E4}">
                <adec:decorative xmlns:adec="http://schemas.microsoft.com/office/drawing/2017/decorative" val="1"/>
              </a:ext>
            </a:extLst>
          </p:cNvPr>
          <p:cNvSpPr/>
          <p:nvPr userDrawn="1"/>
        </p:nvSpPr>
        <p:spPr>
          <a:xfrm rot="5400000">
            <a:off x="-957065" y="957069"/>
            <a:ext cx="6858001" cy="4943872"/>
          </a:xfrm>
          <a:prstGeom prst="rect">
            <a:avLst/>
          </a:prstGeom>
          <a:solidFill>
            <a:srgbClr val="2D4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rgbClr val="2D414B"/>
              </a:solidFill>
            </a:endParaRPr>
          </a:p>
        </p:txBody>
      </p:sp>
      <p:pic>
        <p:nvPicPr>
          <p:cNvPr id="5" name="Kuva 4">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2731" y="0"/>
            <a:ext cx="4405131" cy="1892829"/>
          </a:xfrm>
          <a:prstGeom prst="rect">
            <a:avLst/>
          </a:prstGeom>
        </p:spPr>
      </p:pic>
      <p:sp>
        <p:nvSpPr>
          <p:cNvPr id="13" name="Alaotsikko 2"/>
          <p:cNvSpPr>
            <a:spLocks noGrp="1"/>
          </p:cNvSpPr>
          <p:nvPr>
            <p:ph type="subTitle" idx="1"/>
          </p:nvPr>
        </p:nvSpPr>
        <p:spPr>
          <a:xfrm>
            <a:off x="815413" y="4516925"/>
            <a:ext cx="3552395" cy="832288"/>
          </a:xfrm>
        </p:spPr>
        <p:txBody>
          <a:bodyPr>
            <a:normAutofit/>
          </a:bodyPr>
          <a:lstStyle>
            <a:lvl1pPr marL="0" indent="0" algn="l">
              <a:buNone/>
              <a:defRPr sz="2133" i="1">
                <a:solidFill>
                  <a:schemeClr val="bg1"/>
                </a:solidFill>
                <a:latin typeface="+mj-lt"/>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p>
        </p:txBody>
      </p:sp>
      <p:sp>
        <p:nvSpPr>
          <p:cNvPr id="14" name="Päivämäärän paikkamerkki 3"/>
          <p:cNvSpPr>
            <a:spLocks noGrp="1"/>
          </p:cNvSpPr>
          <p:nvPr>
            <p:ph type="dt" sz="half" idx="2"/>
          </p:nvPr>
        </p:nvSpPr>
        <p:spPr>
          <a:xfrm>
            <a:off x="826427" y="5349214"/>
            <a:ext cx="3541381" cy="366183"/>
          </a:xfrm>
          <a:prstGeom prst="rect">
            <a:avLst/>
          </a:prstGeom>
        </p:spPr>
        <p:txBody>
          <a:bodyPr vert="horz" lIns="91440" tIns="45720" rIns="91440" bIns="45720" rtlCol="0" anchor="ctr"/>
          <a:lstStyle>
            <a:lvl1pPr algn="l">
              <a:defRPr sz="1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C52024B-D8DF-4BFC-9A9D-8F73C433B57C}" type="datetimeFigureOut">
              <a:rPr lang="fi-FI" smtClean="0"/>
              <a:pPr/>
              <a:t>6.2.2024</a:t>
            </a:fld>
            <a:endParaRPr lang="fi-FI"/>
          </a:p>
        </p:txBody>
      </p:sp>
      <p:sp>
        <p:nvSpPr>
          <p:cNvPr id="15" name="Otsikko 1"/>
          <p:cNvSpPr>
            <a:spLocks noGrp="1"/>
          </p:cNvSpPr>
          <p:nvPr>
            <p:ph type="ctrTitle" hasCustomPrompt="1"/>
          </p:nvPr>
        </p:nvSpPr>
        <p:spPr>
          <a:xfrm>
            <a:off x="815413" y="2468893"/>
            <a:ext cx="3552395" cy="1824203"/>
          </a:xfrm>
          <a:effectLst>
            <a:outerShdw blurRad="50800" dist="38100" dir="8100000" algn="tr" rotWithShape="0">
              <a:prstClr val="black">
                <a:alpha val="40000"/>
              </a:prstClr>
            </a:outerShdw>
          </a:effectLst>
        </p:spPr>
        <p:txBody>
          <a:bodyPr>
            <a:noAutofit/>
          </a:bodyPr>
          <a:lstStyle>
            <a:lvl1pPr algn="l">
              <a:lnSpc>
                <a:spcPct val="100000"/>
              </a:lnSpc>
              <a:defRPr sz="4267" b="1">
                <a:solidFill>
                  <a:schemeClr val="bg1"/>
                </a:solidFill>
                <a:latin typeface="+mj-lt"/>
                <a:ea typeface="Segoe UI" panose="020B0502040204020203" pitchFamily="34" charset="0"/>
                <a:cs typeface="Segoe UI" panose="020B0502040204020203" pitchFamily="34" charset="0"/>
              </a:defRPr>
            </a:lvl1pPr>
          </a:lstStyle>
          <a:p>
            <a:r>
              <a:rPr lang="fi-FI"/>
              <a:t>Lyhyt otsikko tähän</a:t>
            </a:r>
          </a:p>
        </p:txBody>
      </p:sp>
      <p:pic>
        <p:nvPicPr>
          <p:cNvPr id="10" name="Kuva 9" descr="Oulun visualisoitu brändilupaus Capital of Northern Scandinavia.">
            <a:extLst>
              <a:ext uri="{FF2B5EF4-FFF2-40B4-BE49-F238E27FC236}">
                <a16:creationId xmlns:a16="http://schemas.microsoft.com/office/drawing/2014/main" id="{20CF7E99-3645-4F8C-9712-CCB9602F19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90926" y="260648"/>
            <a:ext cx="1661725" cy="576064"/>
          </a:xfrm>
          <a:prstGeom prst="rect">
            <a:avLst/>
          </a:prstGeom>
          <a:effectLst>
            <a:outerShdw blurRad="12700" dist="12700" dir="8100000" algn="tr" rotWithShape="0">
              <a:prstClr val="black">
                <a:alpha val="58000"/>
              </a:prstClr>
            </a:outerShdw>
          </a:effectLst>
        </p:spPr>
      </p:pic>
      <p:pic>
        <p:nvPicPr>
          <p:cNvPr id="11" name="Kuva 10" descr="Oulun sivistys- ja kulttuuripalveluiden logo.">
            <a:extLst>
              <a:ext uri="{FF2B5EF4-FFF2-40B4-BE49-F238E27FC236}">
                <a16:creationId xmlns:a16="http://schemas.microsoft.com/office/drawing/2014/main" id="{6319D4F4-4C88-4E54-8963-454F3236A67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11424" y="5969236"/>
            <a:ext cx="2688299" cy="316475"/>
          </a:xfrm>
          <a:prstGeom prst="rect">
            <a:avLst/>
          </a:prstGeom>
        </p:spPr>
      </p:pic>
    </p:spTree>
    <p:extLst>
      <p:ext uri="{BB962C8B-B14F-4D97-AF65-F5344CB8AC3E}">
        <p14:creationId xmlns:p14="http://schemas.microsoft.com/office/powerpoint/2010/main" val="1924436935"/>
      </p:ext>
    </p:extLst>
  </p:cSld>
  <p:clrMapOvr>
    <a:masterClrMapping/>
  </p:clrMapOvr>
  <p:hf sldNum="0"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Otsikkodia - Ilmakuva ilta-aikaa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a:extLst>
              <a:ext uri="{C183D7F6-B498-43B3-948B-1728B52AA6E4}">
                <adec:decorative xmlns:adec="http://schemas.microsoft.com/office/drawing/2017/decorative" val="1"/>
              </a:ext>
            </a:extLst>
          </p:cNvPr>
          <p:cNvSpPr/>
          <p:nvPr userDrawn="1"/>
        </p:nvSpPr>
        <p:spPr>
          <a:xfrm rot="5400000">
            <a:off x="-957065" y="957069"/>
            <a:ext cx="6858001" cy="4943872"/>
          </a:xfrm>
          <a:prstGeom prst="rect">
            <a:avLst/>
          </a:prstGeom>
          <a:solidFill>
            <a:srgbClr val="2D4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rgbClr val="2D414B"/>
              </a:solidFill>
            </a:endParaRPr>
          </a:p>
        </p:txBody>
      </p:sp>
      <p:pic>
        <p:nvPicPr>
          <p:cNvPr id="5" name="Kuva 4">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2731" y="0"/>
            <a:ext cx="4405131" cy="1892829"/>
          </a:xfrm>
          <a:prstGeom prst="rect">
            <a:avLst/>
          </a:prstGeom>
        </p:spPr>
      </p:pic>
      <p:sp>
        <p:nvSpPr>
          <p:cNvPr id="13" name="Alaotsikko 2"/>
          <p:cNvSpPr>
            <a:spLocks noGrp="1"/>
          </p:cNvSpPr>
          <p:nvPr>
            <p:ph type="subTitle" idx="1"/>
          </p:nvPr>
        </p:nvSpPr>
        <p:spPr>
          <a:xfrm>
            <a:off x="815413" y="4516925"/>
            <a:ext cx="3552395" cy="832288"/>
          </a:xfrm>
        </p:spPr>
        <p:txBody>
          <a:bodyPr>
            <a:normAutofit/>
          </a:bodyPr>
          <a:lstStyle>
            <a:lvl1pPr marL="0" indent="0" algn="l">
              <a:buNone/>
              <a:defRPr sz="2133" i="1">
                <a:solidFill>
                  <a:schemeClr val="bg1"/>
                </a:solidFill>
                <a:latin typeface="+mj-lt"/>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p>
        </p:txBody>
      </p:sp>
      <p:sp>
        <p:nvSpPr>
          <p:cNvPr id="14" name="Päivämäärän paikkamerkki 3"/>
          <p:cNvSpPr>
            <a:spLocks noGrp="1"/>
          </p:cNvSpPr>
          <p:nvPr>
            <p:ph type="dt" sz="half" idx="2"/>
          </p:nvPr>
        </p:nvSpPr>
        <p:spPr>
          <a:xfrm>
            <a:off x="826427" y="5349214"/>
            <a:ext cx="3541381" cy="366183"/>
          </a:xfrm>
          <a:prstGeom prst="rect">
            <a:avLst/>
          </a:prstGeom>
        </p:spPr>
        <p:txBody>
          <a:bodyPr vert="horz" lIns="91440" tIns="45720" rIns="91440" bIns="45720" rtlCol="0" anchor="ctr"/>
          <a:lstStyle>
            <a:lvl1pPr algn="l">
              <a:defRPr sz="1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C52024B-D8DF-4BFC-9A9D-8F73C433B57C}" type="datetimeFigureOut">
              <a:rPr lang="fi-FI" smtClean="0"/>
              <a:pPr/>
              <a:t>6.2.2024</a:t>
            </a:fld>
            <a:endParaRPr lang="fi-FI"/>
          </a:p>
        </p:txBody>
      </p:sp>
      <p:sp>
        <p:nvSpPr>
          <p:cNvPr id="15" name="Otsikko 1"/>
          <p:cNvSpPr>
            <a:spLocks noGrp="1"/>
          </p:cNvSpPr>
          <p:nvPr>
            <p:ph type="ctrTitle" hasCustomPrompt="1"/>
          </p:nvPr>
        </p:nvSpPr>
        <p:spPr>
          <a:xfrm>
            <a:off x="815413" y="2468893"/>
            <a:ext cx="3552395" cy="1824203"/>
          </a:xfrm>
          <a:effectLst>
            <a:outerShdw blurRad="50800" dist="38100" dir="8100000" algn="tr" rotWithShape="0">
              <a:prstClr val="black">
                <a:alpha val="40000"/>
              </a:prstClr>
            </a:outerShdw>
          </a:effectLst>
        </p:spPr>
        <p:txBody>
          <a:bodyPr>
            <a:noAutofit/>
          </a:bodyPr>
          <a:lstStyle>
            <a:lvl1pPr algn="l">
              <a:lnSpc>
                <a:spcPct val="100000"/>
              </a:lnSpc>
              <a:defRPr sz="4267" b="1">
                <a:solidFill>
                  <a:schemeClr val="bg1"/>
                </a:solidFill>
                <a:latin typeface="+mj-lt"/>
                <a:ea typeface="Segoe UI" panose="020B0502040204020203" pitchFamily="34" charset="0"/>
                <a:cs typeface="Segoe UI" panose="020B0502040204020203" pitchFamily="34" charset="0"/>
              </a:defRPr>
            </a:lvl1pPr>
          </a:lstStyle>
          <a:p>
            <a:r>
              <a:rPr lang="fi-FI"/>
              <a:t>Lyhyt otsikko tähän</a:t>
            </a:r>
          </a:p>
        </p:txBody>
      </p:sp>
      <p:pic>
        <p:nvPicPr>
          <p:cNvPr id="10" name="Kuva 9" descr="Oulun visualisoitu brändilupaus Capital of Northern Scandinavia.">
            <a:extLst>
              <a:ext uri="{FF2B5EF4-FFF2-40B4-BE49-F238E27FC236}">
                <a16:creationId xmlns:a16="http://schemas.microsoft.com/office/drawing/2014/main" id="{257BCA12-0EEA-4E56-B59A-73BF4ACE7C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90926" y="260648"/>
            <a:ext cx="1661725" cy="576064"/>
          </a:xfrm>
          <a:prstGeom prst="rect">
            <a:avLst/>
          </a:prstGeom>
          <a:effectLst>
            <a:outerShdw blurRad="12700" dist="12700" dir="8100000" algn="tr" rotWithShape="0">
              <a:prstClr val="black">
                <a:alpha val="58000"/>
              </a:prstClr>
            </a:outerShdw>
          </a:effectLst>
        </p:spPr>
      </p:pic>
      <p:pic>
        <p:nvPicPr>
          <p:cNvPr id="11" name="Kuva 10" descr="Oulun sivistys- ja kulttuuripalveluiden logo.">
            <a:extLst>
              <a:ext uri="{FF2B5EF4-FFF2-40B4-BE49-F238E27FC236}">
                <a16:creationId xmlns:a16="http://schemas.microsoft.com/office/drawing/2014/main" id="{5C9655E8-4220-4DE3-87F9-792B51C74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11424" y="5969236"/>
            <a:ext cx="2688299" cy="316475"/>
          </a:xfrm>
          <a:prstGeom prst="rect">
            <a:avLst/>
          </a:prstGeom>
        </p:spPr>
      </p:pic>
    </p:spTree>
    <p:extLst>
      <p:ext uri="{BB962C8B-B14F-4D97-AF65-F5344CB8AC3E}">
        <p14:creationId xmlns:p14="http://schemas.microsoft.com/office/powerpoint/2010/main" val="3758340026"/>
      </p:ext>
    </p:extLst>
  </p:cSld>
  <p:clrMapOvr>
    <a:masterClrMapping/>
  </p:clrMapOvr>
  <p:hf sldNum="0"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Otsikkodia - Ilmakuva ilta-aikaa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a:extLst>
              <a:ext uri="{C183D7F6-B498-43B3-948B-1728B52AA6E4}">
                <adec:decorative xmlns:adec="http://schemas.microsoft.com/office/drawing/2017/decorative" val="1"/>
              </a:ext>
            </a:extLst>
          </p:cNvPr>
          <p:cNvSpPr/>
          <p:nvPr userDrawn="1"/>
        </p:nvSpPr>
        <p:spPr>
          <a:xfrm rot="5400000">
            <a:off x="-957065" y="957069"/>
            <a:ext cx="6858001" cy="4943872"/>
          </a:xfrm>
          <a:prstGeom prst="rect">
            <a:avLst/>
          </a:prstGeom>
          <a:solidFill>
            <a:srgbClr val="2D4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rgbClr val="2D414B"/>
              </a:solidFill>
            </a:endParaRPr>
          </a:p>
        </p:txBody>
      </p:sp>
      <p:pic>
        <p:nvPicPr>
          <p:cNvPr id="5" name="Kuva 4">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2731" y="0"/>
            <a:ext cx="4405131" cy="1892829"/>
          </a:xfrm>
          <a:prstGeom prst="rect">
            <a:avLst/>
          </a:prstGeom>
        </p:spPr>
      </p:pic>
      <p:sp>
        <p:nvSpPr>
          <p:cNvPr id="13" name="Alaotsikko 2"/>
          <p:cNvSpPr>
            <a:spLocks noGrp="1"/>
          </p:cNvSpPr>
          <p:nvPr>
            <p:ph type="subTitle" idx="1"/>
          </p:nvPr>
        </p:nvSpPr>
        <p:spPr>
          <a:xfrm>
            <a:off x="815413" y="4516925"/>
            <a:ext cx="3552395" cy="832288"/>
          </a:xfrm>
        </p:spPr>
        <p:txBody>
          <a:bodyPr>
            <a:normAutofit/>
          </a:bodyPr>
          <a:lstStyle>
            <a:lvl1pPr marL="0" indent="0" algn="l">
              <a:buNone/>
              <a:defRPr sz="2133" i="1">
                <a:solidFill>
                  <a:schemeClr val="bg1"/>
                </a:solidFill>
                <a:latin typeface="+mj-lt"/>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p>
        </p:txBody>
      </p:sp>
      <p:sp>
        <p:nvSpPr>
          <p:cNvPr id="14" name="Päivämäärän paikkamerkki 3"/>
          <p:cNvSpPr>
            <a:spLocks noGrp="1"/>
          </p:cNvSpPr>
          <p:nvPr>
            <p:ph type="dt" sz="half" idx="2"/>
          </p:nvPr>
        </p:nvSpPr>
        <p:spPr>
          <a:xfrm>
            <a:off x="826427" y="5349214"/>
            <a:ext cx="3541381" cy="366183"/>
          </a:xfrm>
          <a:prstGeom prst="rect">
            <a:avLst/>
          </a:prstGeom>
        </p:spPr>
        <p:txBody>
          <a:bodyPr vert="horz" lIns="91440" tIns="45720" rIns="91440" bIns="45720" rtlCol="0" anchor="ctr"/>
          <a:lstStyle>
            <a:lvl1pPr algn="l">
              <a:defRPr sz="1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C52024B-D8DF-4BFC-9A9D-8F73C433B57C}" type="datetimeFigureOut">
              <a:rPr lang="fi-FI" smtClean="0"/>
              <a:pPr/>
              <a:t>6.2.2024</a:t>
            </a:fld>
            <a:endParaRPr lang="fi-FI"/>
          </a:p>
        </p:txBody>
      </p:sp>
      <p:sp>
        <p:nvSpPr>
          <p:cNvPr id="15" name="Otsikko 1"/>
          <p:cNvSpPr>
            <a:spLocks noGrp="1"/>
          </p:cNvSpPr>
          <p:nvPr>
            <p:ph type="ctrTitle" hasCustomPrompt="1"/>
          </p:nvPr>
        </p:nvSpPr>
        <p:spPr>
          <a:xfrm>
            <a:off x="815413" y="2468893"/>
            <a:ext cx="3552395" cy="1824203"/>
          </a:xfrm>
          <a:effectLst>
            <a:outerShdw blurRad="50800" dist="38100" dir="8100000" algn="tr" rotWithShape="0">
              <a:prstClr val="black">
                <a:alpha val="40000"/>
              </a:prstClr>
            </a:outerShdw>
          </a:effectLst>
        </p:spPr>
        <p:txBody>
          <a:bodyPr>
            <a:noAutofit/>
          </a:bodyPr>
          <a:lstStyle>
            <a:lvl1pPr algn="l">
              <a:lnSpc>
                <a:spcPct val="100000"/>
              </a:lnSpc>
              <a:defRPr sz="4267" b="1">
                <a:solidFill>
                  <a:schemeClr val="bg1"/>
                </a:solidFill>
                <a:latin typeface="+mj-lt"/>
                <a:ea typeface="Segoe UI" panose="020B0502040204020203" pitchFamily="34" charset="0"/>
                <a:cs typeface="Segoe UI" panose="020B0502040204020203" pitchFamily="34" charset="0"/>
              </a:defRPr>
            </a:lvl1pPr>
          </a:lstStyle>
          <a:p>
            <a:r>
              <a:rPr lang="fi-FI"/>
              <a:t>Lyhyt otsikko tähän</a:t>
            </a:r>
          </a:p>
        </p:txBody>
      </p:sp>
      <p:pic>
        <p:nvPicPr>
          <p:cNvPr id="10" name="Kuva 9" descr="Oulun visualisoitu brändilupaus Capital of Northern Scandinavia.">
            <a:extLst>
              <a:ext uri="{FF2B5EF4-FFF2-40B4-BE49-F238E27FC236}">
                <a16:creationId xmlns:a16="http://schemas.microsoft.com/office/drawing/2014/main" id="{F20C926A-B562-4675-8205-101F4EED314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90926" y="260648"/>
            <a:ext cx="1661725" cy="576064"/>
          </a:xfrm>
          <a:prstGeom prst="rect">
            <a:avLst/>
          </a:prstGeom>
          <a:effectLst>
            <a:outerShdw blurRad="12700" dist="12700" dir="8100000" algn="tr" rotWithShape="0">
              <a:prstClr val="black">
                <a:alpha val="58000"/>
              </a:prstClr>
            </a:outerShdw>
          </a:effectLst>
        </p:spPr>
      </p:pic>
      <p:pic>
        <p:nvPicPr>
          <p:cNvPr id="11" name="Kuva 10" descr="Oulun sivistys- ja kulttuuripalveluiden logo.">
            <a:extLst>
              <a:ext uri="{FF2B5EF4-FFF2-40B4-BE49-F238E27FC236}">
                <a16:creationId xmlns:a16="http://schemas.microsoft.com/office/drawing/2014/main" id="{B9B23A21-7EC7-4869-A4DA-75A904A26E8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11424" y="5969236"/>
            <a:ext cx="2688299" cy="316475"/>
          </a:xfrm>
          <a:prstGeom prst="rect">
            <a:avLst/>
          </a:prstGeom>
        </p:spPr>
      </p:pic>
    </p:spTree>
    <p:extLst>
      <p:ext uri="{BB962C8B-B14F-4D97-AF65-F5344CB8AC3E}">
        <p14:creationId xmlns:p14="http://schemas.microsoft.com/office/powerpoint/2010/main" val="1825439887"/>
      </p:ext>
    </p:extLst>
  </p:cSld>
  <p:clrMapOvr>
    <a:masterClrMapping/>
  </p:clrMapOvr>
  <p:hf sldNum="0"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Otsikkodia - Ilmakuva ilta-aikaa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a:extLst>
              <a:ext uri="{C183D7F6-B498-43B3-948B-1728B52AA6E4}">
                <adec:decorative xmlns:adec="http://schemas.microsoft.com/office/drawing/2017/decorative" val="1"/>
              </a:ext>
            </a:extLst>
          </p:cNvPr>
          <p:cNvSpPr/>
          <p:nvPr userDrawn="1"/>
        </p:nvSpPr>
        <p:spPr>
          <a:xfrm rot="5400000">
            <a:off x="-957065" y="957069"/>
            <a:ext cx="6858001" cy="4943872"/>
          </a:xfrm>
          <a:prstGeom prst="rect">
            <a:avLst/>
          </a:prstGeom>
          <a:solidFill>
            <a:srgbClr val="2D4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rgbClr val="2D414B"/>
              </a:solidFill>
            </a:endParaRPr>
          </a:p>
        </p:txBody>
      </p:sp>
      <p:pic>
        <p:nvPicPr>
          <p:cNvPr id="5" name="Kuva 4">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2731" y="0"/>
            <a:ext cx="4405131" cy="1892829"/>
          </a:xfrm>
          <a:prstGeom prst="rect">
            <a:avLst/>
          </a:prstGeom>
        </p:spPr>
      </p:pic>
      <p:sp>
        <p:nvSpPr>
          <p:cNvPr id="13" name="Alaotsikko 2"/>
          <p:cNvSpPr>
            <a:spLocks noGrp="1"/>
          </p:cNvSpPr>
          <p:nvPr>
            <p:ph type="subTitle" idx="1"/>
          </p:nvPr>
        </p:nvSpPr>
        <p:spPr>
          <a:xfrm>
            <a:off x="815413" y="4516925"/>
            <a:ext cx="3552395" cy="832288"/>
          </a:xfrm>
        </p:spPr>
        <p:txBody>
          <a:bodyPr>
            <a:normAutofit/>
          </a:bodyPr>
          <a:lstStyle>
            <a:lvl1pPr marL="0" indent="0" algn="l">
              <a:buNone/>
              <a:defRPr sz="2133" i="1">
                <a:solidFill>
                  <a:schemeClr val="bg1"/>
                </a:solidFill>
                <a:latin typeface="+mj-lt"/>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p>
        </p:txBody>
      </p:sp>
      <p:sp>
        <p:nvSpPr>
          <p:cNvPr id="14" name="Päivämäärän paikkamerkki 3"/>
          <p:cNvSpPr>
            <a:spLocks noGrp="1"/>
          </p:cNvSpPr>
          <p:nvPr>
            <p:ph type="dt" sz="half" idx="2"/>
          </p:nvPr>
        </p:nvSpPr>
        <p:spPr>
          <a:xfrm>
            <a:off x="826427" y="5349214"/>
            <a:ext cx="3541381" cy="366183"/>
          </a:xfrm>
          <a:prstGeom prst="rect">
            <a:avLst/>
          </a:prstGeom>
        </p:spPr>
        <p:txBody>
          <a:bodyPr vert="horz" lIns="91440" tIns="45720" rIns="91440" bIns="45720" rtlCol="0" anchor="ctr"/>
          <a:lstStyle>
            <a:lvl1pPr algn="l">
              <a:defRPr sz="1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C52024B-D8DF-4BFC-9A9D-8F73C433B57C}" type="datetimeFigureOut">
              <a:rPr lang="fi-FI" smtClean="0"/>
              <a:pPr/>
              <a:t>6.2.2024</a:t>
            </a:fld>
            <a:endParaRPr lang="fi-FI"/>
          </a:p>
        </p:txBody>
      </p:sp>
      <p:sp>
        <p:nvSpPr>
          <p:cNvPr id="15" name="Otsikko 1"/>
          <p:cNvSpPr>
            <a:spLocks noGrp="1"/>
          </p:cNvSpPr>
          <p:nvPr>
            <p:ph type="ctrTitle" hasCustomPrompt="1"/>
          </p:nvPr>
        </p:nvSpPr>
        <p:spPr>
          <a:xfrm>
            <a:off x="815413" y="2468893"/>
            <a:ext cx="3552395" cy="1824203"/>
          </a:xfrm>
          <a:effectLst>
            <a:outerShdw blurRad="50800" dist="38100" dir="8100000" algn="tr" rotWithShape="0">
              <a:prstClr val="black">
                <a:alpha val="40000"/>
              </a:prstClr>
            </a:outerShdw>
          </a:effectLst>
        </p:spPr>
        <p:txBody>
          <a:bodyPr>
            <a:noAutofit/>
          </a:bodyPr>
          <a:lstStyle>
            <a:lvl1pPr algn="l">
              <a:lnSpc>
                <a:spcPct val="100000"/>
              </a:lnSpc>
              <a:defRPr sz="4267" b="1">
                <a:solidFill>
                  <a:schemeClr val="bg1"/>
                </a:solidFill>
                <a:latin typeface="+mj-lt"/>
                <a:ea typeface="Segoe UI" panose="020B0502040204020203" pitchFamily="34" charset="0"/>
                <a:cs typeface="Segoe UI" panose="020B0502040204020203" pitchFamily="34" charset="0"/>
              </a:defRPr>
            </a:lvl1pPr>
          </a:lstStyle>
          <a:p>
            <a:r>
              <a:rPr lang="fi-FI"/>
              <a:t>Lyhyt otsikko tähän</a:t>
            </a:r>
          </a:p>
        </p:txBody>
      </p:sp>
      <p:pic>
        <p:nvPicPr>
          <p:cNvPr id="10" name="Kuva 9" descr="Oulun visualisoitu brändilupaus Capital of Northern Scandinavia.">
            <a:extLst>
              <a:ext uri="{FF2B5EF4-FFF2-40B4-BE49-F238E27FC236}">
                <a16:creationId xmlns:a16="http://schemas.microsoft.com/office/drawing/2014/main" id="{AFEB1A53-7E83-4679-834A-B1C63405E3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90926" y="260648"/>
            <a:ext cx="1661725" cy="576064"/>
          </a:xfrm>
          <a:prstGeom prst="rect">
            <a:avLst/>
          </a:prstGeom>
          <a:effectLst>
            <a:outerShdw blurRad="12700" dist="12700" dir="8100000" algn="tr" rotWithShape="0">
              <a:prstClr val="black">
                <a:alpha val="58000"/>
              </a:prstClr>
            </a:outerShdw>
          </a:effectLst>
        </p:spPr>
      </p:pic>
      <p:pic>
        <p:nvPicPr>
          <p:cNvPr id="11" name="Kuva 10" descr="Oulun sivistys- ja kulttuuripalveluiden logo.">
            <a:extLst>
              <a:ext uri="{FF2B5EF4-FFF2-40B4-BE49-F238E27FC236}">
                <a16:creationId xmlns:a16="http://schemas.microsoft.com/office/drawing/2014/main" id="{2E97E262-5BFD-456E-A35F-68C4038D3DC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11424" y="5969236"/>
            <a:ext cx="2688299" cy="316475"/>
          </a:xfrm>
          <a:prstGeom prst="rect">
            <a:avLst/>
          </a:prstGeom>
        </p:spPr>
      </p:pic>
    </p:spTree>
    <p:extLst>
      <p:ext uri="{BB962C8B-B14F-4D97-AF65-F5344CB8AC3E}">
        <p14:creationId xmlns:p14="http://schemas.microsoft.com/office/powerpoint/2010/main" val="3829911345"/>
      </p:ext>
    </p:extLst>
  </p:cSld>
  <p:clrMapOvr>
    <a:masterClrMapping/>
  </p:clrMapOvr>
  <p:hf sldNum="0"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Otsikkodia - Ilmakuva ilta-aikaa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a:extLst>
              <a:ext uri="{C183D7F6-B498-43B3-948B-1728B52AA6E4}">
                <adec:decorative xmlns:adec="http://schemas.microsoft.com/office/drawing/2017/decorative" val="1"/>
              </a:ext>
            </a:extLst>
          </p:cNvPr>
          <p:cNvSpPr/>
          <p:nvPr userDrawn="1"/>
        </p:nvSpPr>
        <p:spPr>
          <a:xfrm rot="5400000">
            <a:off x="-957065" y="957069"/>
            <a:ext cx="6858001" cy="4943872"/>
          </a:xfrm>
          <a:prstGeom prst="rect">
            <a:avLst/>
          </a:prstGeom>
          <a:solidFill>
            <a:srgbClr val="2D4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rgbClr val="2D414B"/>
              </a:solidFill>
            </a:endParaRPr>
          </a:p>
        </p:txBody>
      </p:sp>
      <p:pic>
        <p:nvPicPr>
          <p:cNvPr id="5" name="Kuva 4">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2731" y="0"/>
            <a:ext cx="4405131" cy="1892829"/>
          </a:xfrm>
          <a:prstGeom prst="rect">
            <a:avLst/>
          </a:prstGeom>
        </p:spPr>
      </p:pic>
      <p:sp>
        <p:nvSpPr>
          <p:cNvPr id="13" name="Alaotsikko 2"/>
          <p:cNvSpPr>
            <a:spLocks noGrp="1"/>
          </p:cNvSpPr>
          <p:nvPr>
            <p:ph type="subTitle" idx="1"/>
          </p:nvPr>
        </p:nvSpPr>
        <p:spPr>
          <a:xfrm>
            <a:off x="815413" y="4516925"/>
            <a:ext cx="3552395" cy="832288"/>
          </a:xfrm>
        </p:spPr>
        <p:txBody>
          <a:bodyPr>
            <a:normAutofit/>
          </a:bodyPr>
          <a:lstStyle>
            <a:lvl1pPr marL="0" indent="0" algn="l">
              <a:buNone/>
              <a:defRPr sz="2133" i="1">
                <a:solidFill>
                  <a:schemeClr val="bg1"/>
                </a:solidFill>
                <a:latin typeface="+mj-lt"/>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p>
        </p:txBody>
      </p:sp>
      <p:sp>
        <p:nvSpPr>
          <p:cNvPr id="14" name="Päivämäärän paikkamerkki 3"/>
          <p:cNvSpPr>
            <a:spLocks noGrp="1"/>
          </p:cNvSpPr>
          <p:nvPr>
            <p:ph type="dt" sz="half" idx="2"/>
          </p:nvPr>
        </p:nvSpPr>
        <p:spPr>
          <a:xfrm>
            <a:off x="826427" y="5349214"/>
            <a:ext cx="3541381" cy="366183"/>
          </a:xfrm>
          <a:prstGeom prst="rect">
            <a:avLst/>
          </a:prstGeom>
        </p:spPr>
        <p:txBody>
          <a:bodyPr vert="horz" lIns="91440" tIns="45720" rIns="91440" bIns="45720" rtlCol="0" anchor="ctr"/>
          <a:lstStyle>
            <a:lvl1pPr algn="l">
              <a:defRPr sz="1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C52024B-D8DF-4BFC-9A9D-8F73C433B57C}" type="datetimeFigureOut">
              <a:rPr lang="fi-FI" smtClean="0"/>
              <a:pPr/>
              <a:t>6.2.2024</a:t>
            </a:fld>
            <a:endParaRPr lang="fi-FI"/>
          </a:p>
        </p:txBody>
      </p:sp>
      <p:sp>
        <p:nvSpPr>
          <p:cNvPr id="15" name="Otsikko 1"/>
          <p:cNvSpPr>
            <a:spLocks noGrp="1"/>
          </p:cNvSpPr>
          <p:nvPr>
            <p:ph type="ctrTitle" hasCustomPrompt="1"/>
          </p:nvPr>
        </p:nvSpPr>
        <p:spPr>
          <a:xfrm>
            <a:off x="815413" y="2468893"/>
            <a:ext cx="3552395" cy="1824203"/>
          </a:xfrm>
          <a:effectLst>
            <a:outerShdw blurRad="50800" dist="38100" dir="8100000" algn="tr" rotWithShape="0">
              <a:prstClr val="black">
                <a:alpha val="40000"/>
              </a:prstClr>
            </a:outerShdw>
          </a:effectLst>
        </p:spPr>
        <p:txBody>
          <a:bodyPr>
            <a:noAutofit/>
          </a:bodyPr>
          <a:lstStyle>
            <a:lvl1pPr algn="l">
              <a:lnSpc>
                <a:spcPct val="100000"/>
              </a:lnSpc>
              <a:defRPr sz="4267" b="1">
                <a:solidFill>
                  <a:schemeClr val="bg1"/>
                </a:solidFill>
                <a:latin typeface="+mj-lt"/>
                <a:ea typeface="Segoe UI" panose="020B0502040204020203" pitchFamily="34" charset="0"/>
                <a:cs typeface="Segoe UI" panose="020B0502040204020203" pitchFamily="34" charset="0"/>
              </a:defRPr>
            </a:lvl1pPr>
          </a:lstStyle>
          <a:p>
            <a:r>
              <a:rPr lang="fi-FI"/>
              <a:t>Lyhyt otsikko tähän</a:t>
            </a:r>
          </a:p>
        </p:txBody>
      </p:sp>
      <p:pic>
        <p:nvPicPr>
          <p:cNvPr id="10" name="Kuva 9" descr="Oulun visualisoitu brändilupaus Capital of Northern Scandinavia.">
            <a:extLst>
              <a:ext uri="{FF2B5EF4-FFF2-40B4-BE49-F238E27FC236}">
                <a16:creationId xmlns:a16="http://schemas.microsoft.com/office/drawing/2014/main" id="{CBDE7716-A268-431F-8F7F-FCEA1DBA51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90926" y="260648"/>
            <a:ext cx="1661725" cy="576064"/>
          </a:xfrm>
          <a:prstGeom prst="rect">
            <a:avLst/>
          </a:prstGeom>
          <a:effectLst>
            <a:outerShdw blurRad="12700" dist="12700" dir="8100000" algn="tr" rotWithShape="0">
              <a:prstClr val="black">
                <a:alpha val="58000"/>
              </a:prstClr>
            </a:outerShdw>
          </a:effectLst>
        </p:spPr>
      </p:pic>
      <p:pic>
        <p:nvPicPr>
          <p:cNvPr id="11" name="Kuva 10" descr="Oulun sivistys- ja kulttuuripalveluiden logo.">
            <a:extLst>
              <a:ext uri="{FF2B5EF4-FFF2-40B4-BE49-F238E27FC236}">
                <a16:creationId xmlns:a16="http://schemas.microsoft.com/office/drawing/2014/main" id="{DDB10B1F-C060-4342-824D-ED07B5E0B8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11424" y="5969236"/>
            <a:ext cx="2688299" cy="316475"/>
          </a:xfrm>
          <a:prstGeom prst="rect">
            <a:avLst/>
          </a:prstGeom>
        </p:spPr>
      </p:pic>
    </p:spTree>
    <p:extLst>
      <p:ext uri="{BB962C8B-B14F-4D97-AF65-F5344CB8AC3E}">
        <p14:creationId xmlns:p14="http://schemas.microsoft.com/office/powerpoint/2010/main" val="3744289411"/>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11" name="Kuva 10" descr="Oulun kaupungin tunnus">
            <a:extLst>
              <a:ext uri="{FF2B5EF4-FFF2-40B4-BE49-F238E27FC236}">
                <a16:creationId xmlns:a16="http://schemas.microsoft.com/office/drawing/2014/main" id="{A9479630-7DE6-4C4B-9AAB-CA44D496E3C3}"/>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9" name="Dian numeron paikkamerkki 5">
            <a:extLst>
              <a:ext uri="{FF2B5EF4-FFF2-40B4-BE49-F238E27FC236}">
                <a16:creationId xmlns:a16="http://schemas.microsoft.com/office/drawing/2014/main" id="{98760C89-6817-3A49-8E64-DA29B5A79D97}"/>
              </a:ext>
            </a:extLst>
          </p:cNvPr>
          <p:cNvSpPr>
            <a:spLocks noGrp="1"/>
          </p:cNvSpPr>
          <p:nvPr>
            <p:ph type="sldNum" sz="quarter" idx="12"/>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622761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Otsikkodia - keskustaa mereltä, talvi">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a:extLst>
              <a:ext uri="{C183D7F6-B498-43B3-948B-1728B52AA6E4}">
                <adec:decorative xmlns:adec="http://schemas.microsoft.com/office/drawing/2017/decorative" val="1"/>
              </a:ext>
            </a:extLst>
          </p:cNvPr>
          <p:cNvSpPr/>
          <p:nvPr userDrawn="1"/>
        </p:nvSpPr>
        <p:spPr>
          <a:xfrm rot="5400000">
            <a:off x="-957065" y="957069"/>
            <a:ext cx="6858001" cy="4943872"/>
          </a:xfrm>
          <a:prstGeom prst="rect">
            <a:avLst/>
          </a:prstGeom>
          <a:solidFill>
            <a:srgbClr val="2D4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rgbClr val="2D414B"/>
              </a:solidFill>
            </a:endParaRPr>
          </a:p>
        </p:txBody>
      </p:sp>
      <p:pic>
        <p:nvPicPr>
          <p:cNvPr id="5" name="Kuva 4" descr="Oulun graafinen tunniste"/>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2731" y="0"/>
            <a:ext cx="4405131" cy="1892829"/>
          </a:xfrm>
          <a:prstGeom prst="rect">
            <a:avLst/>
          </a:prstGeom>
        </p:spPr>
      </p:pic>
      <p:sp>
        <p:nvSpPr>
          <p:cNvPr id="13" name="Alaotsikko 2"/>
          <p:cNvSpPr>
            <a:spLocks noGrp="1"/>
          </p:cNvSpPr>
          <p:nvPr>
            <p:ph type="subTitle" idx="1"/>
          </p:nvPr>
        </p:nvSpPr>
        <p:spPr>
          <a:xfrm>
            <a:off x="815413" y="4516925"/>
            <a:ext cx="3552395" cy="832288"/>
          </a:xfrm>
        </p:spPr>
        <p:txBody>
          <a:bodyPr>
            <a:normAutofit/>
          </a:bodyPr>
          <a:lstStyle>
            <a:lvl1pPr marL="0" indent="0" algn="l">
              <a:buNone/>
              <a:defRPr sz="2133" i="1">
                <a:solidFill>
                  <a:schemeClr val="bg1"/>
                </a:solidFill>
                <a:latin typeface="+mj-lt"/>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p>
        </p:txBody>
      </p:sp>
      <p:sp>
        <p:nvSpPr>
          <p:cNvPr id="14" name="Päivämäärän paikkamerkki 3"/>
          <p:cNvSpPr>
            <a:spLocks noGrp="1"/>
          </p:cNvSpPr>
          <p:nvPr>
            <p:ph type="dt" sz="half" idx="2"/>
          </p:nvPr>
        </p:nvSpPr>
        <p:spPr>
          <a:xfrm>
            <a:off x="826427" y="5349214"/>
            <a:ext cx="3541381" cy="366183"/>
          </a:xfrm>
          <a:prstGeom prst="rect">
            <a:avLst/>
          </a:prstGeom>
        </p:spPr>
        <p:txBody>
          <a:bodyPr vert="horz" lIns="91440" tIns="45720" rIns="91440" bIns="45720" rtlCol="0" anchor="ctr"/>
          <a:lstStyle>
            <a:lvl1pPr algn="l">
              <a:defRPr sz="1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C52024B-D8DF-4BFC-9A9D-8F73C433B57C}" type="datetimeFigureOut">
              <a:rPr lang="fi-FI" smtClean="0"/>
              <a:pPr/>
              <a:t>6.2.2024</a:t>
            </a:fld>
            <a:endParaRPr lang="fi-FI"/>
          </a:p>
        </p:txBody>
      </p:sp>
      <p:sp>
        <p:nvSpPr>
          <p:cNvPr id="15" name="Otsikko 1"/>
          <p:cNvSpPr>
            <a:spLocks noGrp="1"/>
          </p:cNvSpPr>
          <p:nvPr>
            <p:ph type="ctrTitle" hasCustomPrompt="1"/>
          </p:nvPr>
        </p:nvSpPr>
        <p:spPr>
          <a:xfrm>
            <a:off x="815413" y="2468893"/>
            <a:ext cx="3552395" cy="1824203"/>
          </a:xfrm>
          <a:effectLst>
            <a:outerShdw blurRad="50800" dist="38100" dir="8100000" algn="tr" rotWithShape="0">
              <a:prstClr val="black">
                <a:alpha val="40000"/>
              </a:prstClr>
            </a:outerShdw>
          </a:effectLst>
        </p:spPr>
        <p:txBody>
          <a:bodyPr>
            <a:noAutofit/>
          </a:bodyPr>
          <a:lstStyle>
            <a:lvl1pPr algn="l">
              <a:lnSpc>
                <a:spcPct val="100000"/>
              </a:lnSpc>
              <a:defRPr sz="4267" b="1">
                <a:solidFill>
                  <a:schemeClr val="bg1"/>
                </a:solidFill>
                <a:latin typeface="+mj-lt"/>
                <a:ea typeface="Segoe UI" panose="020B0502040204020203" pitchFamily="34" charset="0"/>
                <a:cs typeface="Segoe UI" panose="020B0502040204020203" pitchFamily="34" charset="0"/>
              </a:defRPr>
            </a:lvl1pPr>
          </a:lstStyle>
          <a:p>
            <a:r>
              <a:rPr lang="fi-FI"/>
              <a:t>Lyhyt otsikko tähän</a:t>
            </a:r>
          </a:p>
        </p:txBody>
      </p:sp>
      <p:pic>
        <p:nvPicPr>
          <p:cNvPr id="10" name="Kuva 9" descr="Oulun visualisoitu brändilupaus Capital of Northern Scandinavia.">
            <a:extLst>
              <a:ext uri="{FF2B5EF4-FFF2-40B4-BE49-F238E27FC236}">
                <a16:creationId xmlns:a16="http://schemas.microsoft.com/office/drawing/2014/main" id="{AB36B386-1522-4807-AEFA-DBAF86CE2D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90926" y="260648"/>
            <a:ext cx="1661725" cy="576064"/>
          </a:xfrm>
          <a:prstGeom prst="rect">
            <a:avLst/>
          </a:prstGeom>
          <a:effectLst>
            <a:outerShdw blurRad="12700" dist="12700" dir="8100000" algn="tr" rotWithShape="0">
              <a:prstClr val="black">
                <a:alpha val="58000"/>
              </a:prstClr>
            </a:outerShdw>
          </a:effectLst>
        </p:spPr>
      </p:pic>
      <p:pic>
        <p:nvPicPr>
          <p:cNvPr id="11" name="Kuva 10" descr="Oulun sivistys- ja kulttuuripalveluiden logo.">
            <a:extLst>
              <a:ext uri="{FF2B5EF4-FFF2-40B4-BE49-F238E27FC236}">
                <a16:creationId xmlns:a16="http://schemas.microsoft.com/office/drawing/2014/main" id="{F6A3FA74-0D5A-4AE3-B2D4-156CAD01CC5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11424" y="5969236"/>
            <a:ext cx="2688299" cy="316475"/>
          </a:xfrm>
          <a:prstGeom prst="rect">
            <a:avLst/>
          </a:prstGeom>
        </p:spPr>
      </p:pic>
    </p:spTree>
    <p:extLst>
      <p:ext uri="{BB962C8B-B14F-4D97-AF65-F5344CB8AC3E}">
        <p14:creationId xmlns:p14="http://schemas.microsoft.com/office/powerpoint/2010/main" val="1863916082"/>
      </p:ext>
    </p:extLst>
  </p:cSld>
  <p:clrMapOvr>
    <a:masterClrMapping/>
  </p:clrMapOvr>
  <p:hf sldNum="0"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Otsikkodia - keskustaa mereltä, talvi">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a:extLst>
              <a:ext uri="{C183D7F6-B498-43B3-948B-1728B52AA6E4}">
                <adec:decorative xmlns:adec="http://schemas.microsoft.com/office/drawing/2017/decorative" val="1"/>
              </a:ext>
            </a:extLst>
          </p:cNvPr>
          <p:cNvSpPr/>
          <p:nvPr userDrawn="1"/>
        </p:nvSpPr>
        <p:spPr>
          <a:xfrm rot="5400000">
            <a:off x="-957065" y="957069"/>
            <a:ext cx="6858001" cy="4943872"/>
          </a:xfrm>
          <a:prstGeom prst="rect">
            <a:avLst/>
          </a:prstGeom>
          <a:solidFill>
            <a:srgbClr val="2D4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rgbClr val="2D414B"/>
              </a:solidFill>
            </a:endParaRPr>
          </a:p>
        </p:txBody>
      </p:sp>
      <p:pic>
        <p:nvPicPr>
          <p:cNvPr id="5" name="Kuva 4" descr="Oulun graafinen tunniste"/>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2731" y="0"/>
            <a:ext cx="4405131" cy="1892829"/>
          </a:xfrm>
          <a:prstGeom prst="rect">
            <a:avLst/>
          </a:prstGeom>
        </p:spPr>
      </p:pic>
      <p:sp>
        <p:nvSpPr>
          <p:cNvPr id="13" name="Alaotsikko 2"/>
          <p:cNvSpPr>
            <a:spLocks noGrp="1"/>
          </p:cNvSpPr>
          <p:nvPr>
            <p:ph type="subTitle" idx="1"/>
          </p:nvPr>
        </p:nvSpPr>
        <p:spPr>
          <a:xfrm>
            <a:off x="815413" y="4516925"/>
            <a:ext cx="3552395" cy="832288"/>
          </a:xfrm>
        </p:spPr>
        <p:txBody>
          <a:bodyPr>
            <a:normAutofit/>
          </a:bodyPr>
          <a:lstStyle>
            <a:lvl1pPr marL="0" indent="0" algn="l">
              <a:buNone/>
              <a:defRPr sz="2133" i="1">
                <a:solidFill>
                  <a:schemeClr val="bg1"/>
                </a:solidFill>
                <a:latin typeface="+mj-lt"/>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p>
        </p:txBody>
      </p:sp>
      <p:sp>
        <p:nvSpPr>
          <p:cNvPr id="14" name="Päivämäärän paikkamerkki 3"/>
          <p:cNvSpPr>
            <a:spLocks noGrp="1"/>
          </p:cNvSpPr>
          <p:nvPr>
            <p:ph type="dt" sz="half" idx="2"/>
          </p:nvPr>
        </p:nvSpPr>
        <p:spPr>
          <a:xfrm>
            <a:off x="826427" y="5349214"/>
            <a:ext cx="3541381" cy="366183"/>
          </a:xfrm>
          <a:prstGeom prst="rect">
            <a:avLst/>
          </a:prstGeom>
        </p:spPr>
        <p:txBody>
          <a:bodyPr vert="horz" lIns="91440" tIns="45720" rIns="91440" bIns="45720" rtlCol="0" anchor="ctr"/>
          <a:lstStyle>
            <a:lvl1pPr algn="l">
              <a:defRPr sz="1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C52024B-D8DF-4BFC-9A9D-8F73C433B57C}" type="datetimeFigureOut">
              <a:rPr lang="fi-FI" smtClean="0"/>
              <a:pPr/>
              <a:t>6.2.2024</a:t>
            </a:fld>
            <a:endParaRPr lang="fi-FI"/>
          </a:p>
        </p:txBody>
      </p:sp>
      <p:sp>
        <p:nvSpPr>
          <p:cNvPr id="15" name="Otsikko 1"/>
          <p:cNvSpPr>
            <a:spLocks noGrp="1"/>
          </p:cNvSpPr>
          <p:nvPr>
            <p:ph type="ctrTitle" hasCustomPrompt="1"/>
          </p:nvPr>
        </p:nvSpPr>
        <p:spPr>
          <a:xfrm>
            <a:off x="815413" y="2468893"/>
            <a:ext cx="3552395" cy="1824203"/>
          </a:xfrm>
          <a:effectLst>
            <a:outerShdw blurRad="50800" dist="38100" dir="8100000" algn="tr" rotWithShape="0">
              <a:prstClr val="black">
                <a:alpha val="40000"/>
              </a:prstClr>
            </a:outerShdw>
          </a:effectLst>
        </p:spPr>
        <p:txBody>
          <a:bodyPr>
            <a:noAutofit/>
          </a:bodyPr>
          <a:lstStyle>
            <a:lvl1pPr algn="l">
              <a:lnSpc>
                <a:spcPct val="100000"/>
              </a:lnSpc>
              <a:defRPr sz="4267" b="1">
                <a:solidFill>
                  <a:schemeClr val="bg1"/>
                </a:solidFill>
                <a:latin typeface="+mj-lt"/>
                <a:ea typeface="Segoe UI" panose="020B0502040204020203" pitchFamily="34" charset="0"/>
                <a:cs typeface="Segoe UI" panose="020B0502040204020203" pitchFamily="34" charset="0"/>
              </a:defRPr>
            </a:lvl1pPr>
          </a:lstStyle>
          <a:p>
            <a:r>
              <a:rPr lang="fi-FI"/>
              <a:t>Lyhyt otsikko tähän</a:t>
            </a:r>
          </a:p>
        </p:txBody>
      </p:sp>
      <p:pic>
        <p:nvPicPr>
          <p:cNvPr id="10" name="Kuva 9" descr="Oulun visualisoitu brändilupaus Capital of Northern Scandinavia.">
            <a:extLst>
              <a:ext uri="{FF2B5EF4-FFF2-40B4-BE49-F238E27FC236}">
                <a16:creationId xmlns:a16="http://schemas.microsoft.com/office/drawing/2014/main" id="{9F33B100-C48E-44B9-99BF-75757EC39D2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90926" y="260648"/>
            <a:ext cx="1661725" cy="576064"/>
          </a:xfrm>
          <a:prstGeom prst="rect">
            <a:avLst/>
          </a:prstGeom>
          <a:effectLst>
            <a:outerShdw blurRad="12700" dist="12700" dir="8100000" algn="tr" rotWithShape="0">
              <a:prstClr val="black">
                <a:alpha val="58000"/>
              </a:prstClr>
            </a:outerShdw>
          </a:effectLst>
        </p:spPr>
      </p:pic>
      <p:pic>
        <p:nvPicPr>
          <p:cNvPr id="11" name="Kuva 10" descr="Oulun sivistys- ja kulttuuripalveluiden logo.">
            <a:extLst>
              <a:ext uri="{FF2B5EF4-FFF2-40B4-BE49-F238E27FC236}">
                <a16:creationId xmlns:a16="http://schemas.microsoft.com/office/drawing/2014/main" id="{94BE8B49-906E-4382-A850-513B26141F9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11424" y="5969236"/>
            <a:ext cx="2688299" cy="316475"/>
          </a:xfrm>
          <a:prstGeom prst="rect">
            <a:avLst/>
          </a:prstGeom>
        </p:spPr>
      </p:pic>
    </p:spTree>
    <p:extLst>
      <p:ext uri="{BB962C8B-B14F-4D97-AF65-F5344CB8AC3E}">
        <p14:creationId xmlns:p14="http://schemas.microsoft.com/office/powerpoint/2010/main" val="1014690586"/>
      </p:ext>
    </p:extLst>
  </p:cSld>
  <p:clrMapOvr>
    <a:masterClrMapping/>
  </p:clrMapOvr>
  <p:hf sldNum="0" hdr="0" ftr="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_Otsikkodia - taustaväri">
    <p:bg>
      <p:bgPr>
        <a:solidFill>
          <a:schemeClr val="accent1"/>
        </a:solidFill>
        <a:effectLst/>
      </p:bgPr>
    </p:bg>
    <p:spTree>
      <p:nvGrpSpPr>
        <p:cNvPr id="1" name=""/>
        <p:cNvGrpSpPr/>
        <p:nvPr/>
      </p:nvGrpSpPr>
      <p:grpSpPr>
        <a:xfrm>
          <a:off x="0" y="0"/>
          <a:ext cx="0" cy="0"/>
          <a:chOff x="0" y="0"/>
          <a:chExt cx="0" cy="0"/>
        </a:xfrm>
      </p:grpSpPr>
      <p:pic>
        <p:nvPicPr>
          <p:cNvPr id="5" name="Kuva 4">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2731" y="0"/>
            <a:ext cx="4405131" cy="1892829"/>
          </a:xfrm>
          <a:prstGeom prst="rect">
            <a:avLst/>
          </a:prstGeom>
        </p:spPr>
      </p:pic>
      <p:sp>
        <p:nvSpPr>
          <p:cNvPr id="2" name="Otsikko 1"/>
          <p:cNvSpPr>
            <a:spLocks noGrp="1"/>
          </p:cNvSpPr>
          <p:nvPr>
            <p:ph type="ctrTitle"/>
          </p:nvPr>
        </p:nvSpPr>
        <p:spPr>
          <a:xfrm>
            <a:off x="815413" y="2468893"/>
            <a:ext cx="10657184" cy="1824203"/>
          </a:xfrm>
          <a:effectLst/>
        </p:spPr>
        <p:txBody>
          <a:bodyPr anchor="t">
            <a:noAutofit/>
          </a:bodyPr>
          <a:lstStyle>
            <a:lvl1pPr algn="l">
              <a:lnSpc>
                <a:spcPct val="100000"/>
              </a:lnSpc>
              <a:defRPr sz="4267" b="1">
                <a:solidFill>
                  <a:schemeClr val="bg1"/>
                </a:solidFill>
                <a:latin typeface="+mj-lt"/>
                <a:ea typeface="Segoe UI" panose="020B0502040204020203" pitchFamily="34" charset="0"/>
                <a:cs typeface="Segoe UI" panose="020B0502040204020203" pitchFamily="34" charset="0"/>
              </a:defRPr>
            </a:lvl1pPr>
          </a:lstStyle>
          <a:p>
            <a:r>
              <a:rPr lang="fi-FI"/>
              <a:t>Muokkaa ots. perustyyl. napsautt.</a:t>
            </a:r>
          </a:p>
        </p:txBody>
      </p:sp>
      <p:sp>
        <p:nvSpPr>
          <p:cNvPr id="3" name="Alaotsikko 2"/>
          <p:cNvSpPr>
            <a:spLocks noGrp="1"/>
          </p:cNvSpPr>
          <p:nvPr>
            <p:ph type="subTitle" idx="1"/>
          </p:nvPr>
        </p:nvSpPr>
        <p:spPr>
          <a:xfrm>
            <a:off x="815413" y="4516925"/>
            <a:ext cx="10657184" cy="832288"/>
          </a:xfrm>
        </p:spPr>
        <p:txBody>
          <a:bodyPr>
            <a:normAutofit/>
          </a:bodyPr>
          <a:lstStyle>
            <a:lvl1pPr marL="0" indent="0" algn="l">
              <a:buNone/>
              <a:defRPr sz="2133" i="1">
                <a:solidFill>
                  <a:schemeClr val="bg1"/>
                </a:solidFill>
                <a:latin typeface="+mj-lt"/>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p>
        </p:txBody>
      </p:sp>
      <p:sp>
        <p:nvSpPr>
          <p:cNvPr id="12" name="Päivämäärän paikkamerkki 3"/>
          <p:cNvSpPr>
            <a:spLocks noGrp="1"/>
          </p:cNvSpPr>
          <p:nvPr>
            <p:ph type="dt" sz="half" idx="2"/>
          </p:nvPr>
        </p:nvSpPr>
        <p:spPr>
          <a:xfrm>
            <a:off x="826426" y="5349214"/>
            <a:ext cx="10646172" cy="366183"/>
          </a:xfrm>
          <a:prstGeom prst="rect">
            <a:avLst/>
          </a:prstGeom>
        </p:spPr>
        <p:txBody>
          <a:bodyPr vert="horz" lIns="91440" tIns="45720" rIns="91440" bIns="45720" rtlCol="0" anchor="ctr"/>
          <a:lstStyle>
            <a:lvl1pPr algn="l">
              <a:defRPr sz="1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C52024B-D8DF-4BFC-9A9D-8F73C433B57C}" type="datetimeFigureOut">
              <a:rPr lang="fi-FI" smtClean="0"/>
              <a:pPr/>
              <a:t>6.2.2024</a:t>
            </a:fld>
            <a:endParaRPr lang="fi-FI"/>
          </a:p>
        </p:txBody>
      </p:sp>
      <p:pic>
        <p:nvPicPr>
          <p:cNvPr id="14" name="Kuva 13">
            <a:extLst>
              <a:ext uri="{FF2B5EF4-FFF2-40B4-BE49-F238E27FC236}">
                <a16:creationId xmlns:a16="http://schemas.microsoft.com/office/drawing/2014/main" id="{C9EAC208-94A4-4B40-9B94-D341CFD8B8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424" y="5969236"/>
            <a:ext cx="2688299" cy="316475"/>
          </a:xfrm>
          <a:prstGeom prst="rect">
            <a:avLst/>
          </a:prstGeom>
        </p:spPr>
      </p:pic>
      <p:pic>
        <p:nvPicPr>
          <p:cNvPr id="9" name="Kuva 8" descr="Oulun visualisoitu brändilupaus Capital of Northern Scandinavia.">
            <a:extLst>
              <a:ext uri="{FF2B5EF4-FFF2-40B4-BE49-F238E27FC236}">
                <a16:creationId xmlns:a16="http://schemas.microsoft.com/office/drawing/2014/main" id="{0A1EBB1E-CC1D-4340-8FDD-0A0B5CBCB51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90926" y="260648"/>
            <a:ext cx="1661725" cy="576064"/>
          </a:xfrm>
          <a:prstGeom prst="rect">
            <a:avLst/>
          </a:prstGeom>
          <a:effectLst/>
        </p:spPr>
      </p:pic>
    </p:spTree>
    <p:extLst>
      <p:ext uri="{BB962C8B-B14F-4D97-AF65-F5344CB8AC3E}">
        <p14:creationId xmlns:p14="http://schemas.microsoft.com/office/powerpoint/2010/main" val="3058647006"/>
      </p:ext>
    </p:extLst>
  </p:cSld>
  <p:clrMapOvr>
    <a:masterClrMapping/>
  </p:clrMapOvr>
  <p:hf sldNum="0" hdr="0" ftr="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tsikko ja sisältö - magenta">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609600" y="2180862"/>
            <a:ext cx="7502624" cy="3944772"/>
          </a:xfrm>
        </p:spPr>
        <p:txBody>
          <a:bodyPr>
            <a:normAutofit/>
          </a:bodyPr>
          <a:lstStyle>
            <a:lvl1pPr marL="0" indent="0">
              <a:buNone/>
              <a:defRPr sz="2133">
                <a:latin typeface="+mn-lt"/>
                <a:ea typeface="Segoe UI" panose="020B0502040204020203" pitchFamily="34" charset="0"/>
                <a:cs typeface="Segoe UI" panose="020B0502040204020203" pitchFamily="34" charset="0"/>
              </a:defRPr>
            </a:lvl1pPr>
            <a:lvl2pPr marL="609585" indent="0">
              <a:buNone/>
              <a:defRPr sz="2133">
                <a:latin typeface="Segoe UI" panose="020B0502040204020203" pitchFamily="34" charset="0"/>
                <a:ea typeface="Segoe UI" panose="020B0502040204020203" pitchFamily="34" charset="0"/>
                <a:cs typeface="Segoe UI" panose="020B0502040204020203" pitchFamily="34" charset="0"/>
              </a:defRPr>
            </a:lvl2pPr>
            <a:lvl3pPr marL="1219170" indent="0">
              <a:buNone/>
              <a:defRPr sz="2133">
                <a:latin typeface="Segoe UI" panose="020B0502040204020203" pitchFamily="34" charset="0"/>
                <a:ea typeface="Segoe UI" panose="020B0502040204020203" pitchFamily="34" charset="0"/>
                <a:cs typeface="Segoe UI" panose="020B0502040204020203" pitchFamily="34" charset="0"/>
              </a:defRPr>
            </a:lvl3pPr>
            <a:lvl4pPr marL="1828754" indent="0">
              <a:buNone/>
              <a:defRPr sz="2133">
                <a:latin typeface="Segoe UI" panose="020B0502040204020203" pitchFamily="34" charset="0"/>
                <a:ea typeface="Segoe UI" panose="020B0502040204020203" pitchFamily="34" charset="0"/>
                <a:cs typeface="Segoe UI" panose="020B0502040204020203" pitchFamily="34" charset="0"/>
              </a:defRPr>
            </a:lvl4pPr>
            <a:lvl5pPr marL="2438339" indent="0">
              <a:buNone/>
              <a:defRPr sz="2133">
                <a:latin typeface="Segoe UI" panose="020B0502040204020203" pitchFamily="34" charset="0"/>
                <a:ea typeface="Segoe UI" panose="020B0502040204020203" pitchFamily="34" charset="0"/>
                <a:cs typeface="Segoe UI" panose="020B0502040204020203" pitchFamily="34" charset="0"/>
              </a:defRPr>
            </a:lvl5pPr>
          </a:lstStyle>
          <a:p>
            <a:pPr lvl="0"/>
            <a:r>
              <a:rPr lang="fi-FI"/>
              <a:t>Muokkaa tekstin perustyylejä napsauttamalla</a:t>
            </a:r>
          </a:p>
        </p:txBody>
      </p:sp>
      <p:sp>
        <p:nvSpPr>
          <p:cNvPr id="6" name="Dian numeron paikkamerkki 5"/>
          <p:cNvSpPr>
            <a:spLocks noGrp="1"/>
          </p:cNvSpPr>
          <p:nvPr>
            <p:ph type="sldNum" sz="quarter" idx="12"/>
          </p:nvPr>
        </p:nvSpPr>
        <p:spPr>
          <a:xfrm>
            <a:off x="8737600" y="6356351"/>
            <a:ext cx="2844800" cy="366183"/>
          </a:xfrm>
          <a:prstGeom prst="rect">
            <a:avLst/>
          </a:prstGeom>
        </p:spPr>
        <p:txBody>
          <a:bodyPr/>
          <a:lstStyle/>
          <a:p>
            <a:fld id="{1D4E0138-85A6-4F39-803A-A204692A213D}" type="slidenum">
              <a:rPr lang="fi-FI" smtClean="0"/>
              <a:t>‹#›</a:t>
            </a:fld>
            <a:endParaRPr lang="fi-FI"/>
          </a:p>
        </p:txBody>
      </p:sp>
      <p:sp>
        <p:nvSpPr>
          <p:cNvPr id="7" name="Suorakulmio 6">
            <a:extLst>
              <a:ext uri="{C183D7F6-B498-43B3-948B-1728B52AA6E4}">
                <adec:decorative xmlns:adec="http://schemas.microsoft.com/office/drawing/2017/decorative" val="1"/>
              </a:ext>
            </a:extLst>
          </p:cNvPr>
          <p:cNvSpPr/>
          <p:nvPr userDrawn="1"/>
        </p:nvSpPr>
        <p:spPr>
          <a:xfrm>
            <a:off x="8517470" y="0"/>
            <a:ext cx="3695733" cy="6858000"/>
          </a:xfrm>
          <a:prstGeom prst="rect">
            <a:avLst/>
          </a:prstGeom>
          <a:solidFill>
            <a:srgbClr val="E10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pic>
        <p:nvPicPr>
          <p:cNvPr id="9" name="Kuva 8">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12800" y="0"/>
            <a:ext cx="2304256" cy="990109"/>
          </a:xfrm>
          <a:prstGeom prst="rect">
            <a:avLst/>
          </a:prstGeom>
        </p:spPr>
      </p:pic>
      <p:sp>
        <p:nvSpPr>
          <p:cNvPr id="5" name="Tekstin paikkamerkki 4"/>
          <p:cNvSpPr>
            <a:spLocks noGrp="1"/>
          </p:cNvSpPr>
          <p:nvPr>
            <p:ph type="body" sz="quarter" idx="13" hasCustomPrompt="1"/>
          </p:nvPr>
        </p:nvSpPr>
        <p:spPr>
          <a:xfrm>
            <a:off x="8784299" y="1508789"/>
            <a:ext cx="2952899" cy="1152127"/>
          </a:xfrm>
        </p:spPr>
        <p:txBody>
          <a:bodyPr>
            <a:noAutofit/>
          </a:bodyPr>
          <a:lstStyle>
            <a:lvl1pPr>
              <a:lnSpc>
                <a:spcPts val="2667"/>
              </a:lnSpc>
              <a:defRPr sz="2667" b="1" i="0">
                <a:solidFill>
                  <a:schemeClr val="bg1"/>
                </a:solidFill>
                <a:latin typeface="+mj-lt"/>
                <a:ea typeface="Segoe UI" panose="020B0502040204020203" pitchFamily="34" charset="0"/>
                <a:cs typeface="Segoe UI" panose="020B0502040204020203" pitchFamily="34" charset="0"/>
              </a:defRPr>
            </a:lvl1pPr>
            <a:lvl2pPr>
              <a:defRPr sz="3200" b="1" i="1">
                <a:solidFill>
                  <a:schemeClr val="bg1"/>
                </a:solidFill>
                <a:latin typeface="+mj-lt"/>
              </a:defRPr>
            </a:lvl2pPr>
            <a:lvl3pPr>
              <a:defRPr sz="3200" b="1" i="1">
                <a:solidFill>
                  <a:schemeClr val="bg1"/>
                </a:solidFill>
                <a:latin typeface="+mj-lt"/>
              </a:defRPr>
            </a:lvl3pPr>
            <a:lvl4pPr>
              <a:defRPr sz="3200" b="1" i="1">
                <a:solidFill>
                  <a:schemeClr val="bg1"/>
                </a:solidFill>
                <a:latin typeface="+mj-lt"/>
              </a:defRPr>
            </a:lvl4pPr>
            <a:lvl5pPr>
              <a:defRPr sz="3200" b="1" i="1">
                <a:solidFill>
                  <a:schemeClr val="bg1"/>
                </a:solidFill>
                <a:latin typeface="+mj-lt"/>
              </a:defRPr>
            </a:lvl5pPr>
          </a:lstStyle>
          <a:p>
            <a:pPr lvl="0"/>
            <a:r>
              <a:rPr lang="fi-FI"/>
              <a:t>Lisää otsikko</a:t>
            </a:r>
          </a:p>
        </p:txBody>
      </p:sp>
      <p:sp>
        <p:nvSpPr>
          <p:cNvPr id="10" name="Tekstin paikkamerkki 9"/>
          <p:cNvSpPr>
            <a:spLocks noGrp="1"/>
          </p:cNvSpPr>
          <p:nvPr>
            <p:ph type="body" sz="quarter" idx="14" hasCustomPrompt="1"/>
          </p:nvPr>
        </p:nvSpPr>
        <p:spPr>
          <a:xfrm>
            <a:off x="8879418" y="3716867"/>
            <a:ext cx="2880783" cy="2688167"/>
          </a:xfrm>
        </p:spPr>
        <p:txBody>
          <a:bodyPr>
            <a:noAutofit/>
          </a:bodyPr>
          <a:lstStyle>
            <a:lvl1pPr>
              <a:defRPr sz="2667" b="1">
                <a:solidFill>
                  <a:schemeClr val="bg1"/>
                </a:solidFill>
                <a:latin typeface="+mn-lt"/>
                <a:ea typeface="Segoe UI" panose="020B0502040204020203" pitchFamily="34" charset="0"/>
                <a:cs typeface="Segoe UI" panose="020B0502040204020203" pitchFamily="34" charset="0"/>
              </a:defRPr>
            </a:lvl1pPr>
            <a:lvl2pPr>
              <a:defRPr sz="2667" b="1">
                <a:solidFill>
                  <a:schemeClr val="bg1"/>
                </a:solidFill>
                <a:latin typeface="+mn-lt"/>
              </a:defRPr>
            </a:lvl2pPr>
            <a:lvl3pPr>
              <a:defRPr sz="2667" b="1">
                <a:solidFill>
                  <a:schemeClr val="bg1"/>
                </a:solidFill>
                <a:latin typeface="+mn-lt"/>
              </a:defRPr>
            </a:lvl3pPr>
            <a:lvl4pPr>
              <a:defRPr sz="2667" b="1">
                <a:solidFill>
                  <a:schemeClr val="bg1"/>
                </a:solidFill>
                <a:latin typeface="+mn-lt"/>
              </a:defRPr>
            </a:lvl4pPr>
            <a:lvl5pPr>
              <a:defRPr sz="2667" b="1">
                <a:solidFill>
                  <a:schemeClr val="bg1"/>
                </a:solidFill>
                <a:latin typeface="+mn-lt"/>
              </a:defRPr>
            </a:lvl5pPr>
          </a:lstStyle>
          <a:p>
            <a:pPr lvl="0"/>
            <a:r>
              <a:rPr lang="fi-FI"/>
              <a:t>Nostoteksti, lainaus, tms.</a:t>
            </a:r>
          </a:p>
        </p:txBody>
      </p:sp>
      <p:sp>
        <p:nvSpPr>
          <p:cNvPr id="11" name="Otsikko 1"/>
          <p:cNvSpPr>
            <a:spLocks noGrp="1"/>
          </p:cNvSpPr>
          <p:nvPr>
            <p:ph type="title"/>
          </p:nvPr>
        </p:nvSpPr>
        <p:spPr>
          <a:xfrm>
            <a:off x="609600" y="990109"/>
            <a:ext cx="7488832" cy="1143000"/>
          </a:xfrm>
        </p:spPr>
        <p:txBody>
          <a:bodyPr>
            <a:noAutofit/>
          </a:bodyPr>
          <a:lstStyle>
            <a:lvl1pPr algn="l">
              <a:defRPr sz="3200" b="1">
                <a:latin typeface="+mj-lt"/>
                <a:ea typeface="Segoe UI Black" panose="020B0A02040204020203" pitchFamily="34" charset="0"/>
                <a:cs typeface="Segoe UI" panose="020B0502040204020203" pitchFamily="34" charset="0"/>
              </a:defRPr>
            </a:lvl1pPr>
          </a:lstStyle>
          <a:p>
            <a:r>
              <a:rPr lang="fi-FI"/>
              <a:t>Muokkaa ots. perustyyl. napsautt.</a:t>
            </a:r>
          </a:p>
        </p:txBody>
      </p:sp>
    </p:spTree>
    <p:extLst>
      <p:ext uri="{BB962C8B-B14F-4D97-AF65-F5344CB8AC3E}">
        <p14:creationId xmlns:p14="http://schemas.microsoft.com/office/powerpoint/2010/main" val="7451135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tsikko ja sisältö - sininen">
    <p:spTree>
      <p:nvGrpSpPr>
        <p:cNvPr id="1" name=""/>
        <p:cNvGrpSpPr/>
        <p:nvPr/>
      </p:nvGrpSpPr>
      <p:grpSpPr>
        <a:xfrm>
          <a:off x="0" y="0"/>
          <a:ext cx="0" cy="0"/>
          <a:chOff x="0" y="0"/>
          <a:chExt cx="0" cy="0"/>
        </a:xfrm>
      </p:grpSpPr>
      <p:sp>
        <p:nvSpPr>
          <p:cNvPr id="6" name="Dian numeron paikkamerkki 5"/>
          <p:cNvSpPr>
            <a:spLocks noGrp="1"/>
          </p:cNvSpPr>
          <p:nvPr>
            <p:ph type="sldNum" sz="quarter" idx="12"/>
          </p:nvPr>
        </p:nvSpPr>
        <p:spPr>
          <a:xfrm>
            <a:off x="8737600" y="6356351"/>
            <a:ext cx="2844800" cy="366183"/>
          </a:xfrm>
          <a:prstGeom prst="rect">
            <a:avLst/>
          </a:prstGeom>
        </p:spPr>
        <p:txBody>
          <a:bodyPr/>
          <a:lstStyle/>
          <a:p>
            <a:fld id="{1D4E0138-85A6-4F39-803A-A204692A213D}" type="slidenum">
              <a:rPr lang="fi-FI" smtClean="0"/>
              <a:t>‹#›</a:t>
            </a:fld>
            <a:endParaRPr lang="fi-FI"/>
          </a:p>
        </p:txBody>
      </p:sp>
      <p:sp>
        <p:nvSpPr>
          <p:cNvPr id="7" name="Suorakulmio 6">
            <a:extLst>
              <a:ext uri="{C183D7F6-B498-43B3-948B-1728B52AA6E4}">
                <adec:decorative xmlns:adec="http://schemas.microsoft.com/office/drawing/2017/decorative" val="1"/>
              </a:ext>
            </a:extLst>
          </p:cNvPr>
          <p:cNvSpPr/>
          <p:nvPr userDrawn="1"/>
        </p:nvSpPr>
        <p:spPr>
          <a:xfrm>
            <a:off x="8496267" y="0"/>
            <a:ext cx="3695733"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pic>
        <p:nvPicPr>
          <p:cNvPr id="9" name="Kuva 8">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12800" y="0"/>
            <a:ext cx="2304256" cy="990109"/>
          </a:xfrm>
          <a:prstGeom prst="rect">
            <a:avLst/>
          </a:prstGeom>
        </p:spPr>
      </p:pic>
      <p:sp>
        <p:nvSpPr>
          <p:cNvPr id="14" name="Sisällön paikkamerkki 2">
            <a:extLst>
              <a:ext uri="{FF2B5EF4-FFF2-40B4-BE49-F238E27FC236}">
                <a16:creationId xmlns:a16="http://schemas.microsoft.com/office/drawing/2014/main" id="{B712B9B3-F8AC-46FA-882E-0B00AA1106E4}"/>
              </a:ext>
            </a:extLst>
          </p:cNvPr>
          <p:cNvSpPr>
            <a:spLocks noGrp="1"/>
          </p:cNvSpPr>
          <p:nvPr>
            <p:ph idx="1"/>
          </p:nvPr>
        </p:nvSpPr>
        <p:spPr>
          <a:xfrm>
            <a:off x="609600" y="2180862"/>
            <a:ext cx="7502624" cy="3944772"/>
          </a:xfrm>
        </p:spPr>
        <p:txBody>
          <a:bodyPr>
            <a:normAutofit/>
          </a:bodyPr>
          <a:lstStyle>
            <a:lvl1pPr marL="0" indent="0">
              <a:buNone/>
              <a:defRPr sz="2133">
                <a:latin typeface="+mn-lt"/>
                <a:ea typeface="Segoe UI" panose="020B0502040204020203" pitchFamily="34" charset="0"/>
                <a:cs typeface="Segoe UI" panose="020B0502040204020203" pitchFamily="34" charset="0"/>
              </a:defRPr>
            </a:lvl1pPr>
            <a:lvl2pPr marL="609585" indent="0">
              <a:buNone/>
              <a:defRPr sz="2133">
                <a:latin typeface="Segoe UI" panose="020B0502040204020203" pitchFamily="34" charset="0"/>
                <a:ea typeface="Segoe UI" panose="020B0502040204020203" pitchFamily="34" charset="0"/>
                <a:cs typeface="Segoe UI" panose="020B0502040204020203" pitchFamily="34" charset="0"/>
              </a:defRPr>
            </a:lvl2pPr>
            <a:lvl3pPr marL="1219170" indent="0">
              <a:buNone/>
              <a:defRPr sz="2133">
                <a:latin typeface="Segoe UI" panose="020B0502040204020203" pitchFamily="34" charset="0"/>
                <a:ea typeface="Segoe UI" panose="020B0502040204020203" pitchFamily="34" charset="0"/>
                <a:cs typeface="Segoe UI" panose="020B0502040204020203" pitchFamily="34" charset="0"/>
              </a:defRPr>
            </a:lvl3pPr>
            <a:lvl4pPr marL="1828754" indent="0">
              <a:buNone/>
              <a:defRPr sz="2133">
                <a:latin typeface="Segoe UI" panose="020B0502040204020203" pitchFamily="34" charset="0"/>
                <a:ea typeface="Segoe UI" panose="020B0502040204020203" pitchFamily="34" charset="0"/>
                <a:cs typeface="Segoe UI" panose="020B0502040204020203" pitchFamily="34" charset="0"/>
              </a:defRPr>
            </a:lvl4pPr>
            <a:lvl5pPr marL="2438339" indent="0">
              <a:buNone/>
              <a:defRPr sz="2133">
                <a:latin typeface="Segoe UI" panose="020B0502040204020203" pitchFamily="34" charset="0"/>
                <a:ea typeface="Segoe UI" panose="020B0502040204020203" pitchFamily="34" charset="0"/>
                <a:cs typeface="Segoe UI" panose="020B0502040204020203" pitchFamily="34" charset="0"/>
              </a:defRPr>
            </a:lvl5pPr>
          </a:lstStyle>
          <a:p>
            <a:pPr lvl="0"/>
            <a:r>
              <a:rPr lang="fi-FI"/>
              <a:t>Muokkaa tekstin perustyylejä napsauttamalla</a:t>
            </a:r>
          </a:p>
        </p:txBody>
      </p:sp>
      <p:sp>
        <p:nvSpPr>
          <p:cNvPr id="15" name="Tekstin paikkamerkki 4">
            <a:extLst>
              <a:ext uri="{FF2B5EF4-FFF2-40B4-BE49-F238E27FC236}">
                <a16:creationId xmlns:a16="http://schemas.microsoft.com/office/drawing/2014/main" id="{2F740EAB-DA45-488B-8FF3-0A40738B6A27}"/>
              </a:ext>
            </a:extLst>
          </p:cNvPr>
          <p:cNvSpPr>
            <a:spLocks noGrp="1"/>
          </p:cNvSpPr>
          <p:nvPr>
            <p:ph type="body" sz="quarter" idx="13" hasCustomPrompt="1"/>
          </p:nvPr>
        </p:nvSpPr>
        <p:spPr>
          <a:xfrm>
            <a:off x="8784299" y="1508789"/>
            <a:ext cx="2952899" cy="1152127"/>
          </a:xfrm>
        </p:spPr>
        <p:txBody>
          <a:bodyPr>
            <a:noAutofit/>
          </a:bodyPr>
          <a:lstStyle>
            <a:lvl1pPr>
              <a:lnSpc>
                <a:spcPts val="2667"/>
              </a:lnSpc>
              <a:defRPr sz="2667" b="1" i="0">
                <a:solidFill>
                  <a:schemeClr val="bg1"/>
                </a:solidFill>
                <a:latin typeface="+mj-lt"/>
                <a:ea typeface="Segoe UI" panose="020B0502040204020203" pitchFamily="34" charset="0"/>
                <a:cs typeface="Segoe UI" panose="020B0502040204020203" pitchFamily="34" charset="0"/>
              </a:defRPr>
            </a:lvl1pPr>
            <a:lvl2pPr>
              <a:defRPr sz="3200" b="1" i="1">
                <a:solidFill>
                  <a:schemeClr val="bg1"/>
                </a:solidFill>
                <a:latin typeface="+mj-lt"/>
              </a:defRPr>
            </a:lvl2pPr>
            <a:lvl3pPr>
              <a:defRPr sz="3200" b="1" i="1">
                <a:solidFill>
                  <a:schemeClr val="bg1"/>
                </a:solidFill>
                <a:latin typeface="+mj-lt"/>
              </a:defRPr>
            </a:lvl3pPr>
            <a:lvl4pPr>
              <a:defRPr sz="3200" b="1" i="1">
                <a:solidFill>
                  <a:schemeClr val="bg1"/>
                </a:solidFill>
                <a:latin typeface="+mj-lt"/>
              </a:defRPr>
            </a:lvl4pPr>
            <a:lvl5pPr>
              <a:defRPr sz="3200" b="1" i="1">
                <a:solidFill>
                  <a:schemeClr val="bg1"/>
                </a:solidFill>
                <a:latin typeface="+mj-lt"/>
              </a:defRPr>
            </a:lvl5pPr>
          </a:lstStyle>
          <a:p>
            <a:pPr lvl="0"/>
            <a:r>
              <a:rPr lang="fi-FI"/>
              <a:t>Lisää otsikko</a:t>
            </a:r>
          </a:p>
        </p:txBody>
      </p:sp>
      <p:sp>
        <p:nvSpPr>
          <p:cNvPr id="16" name="Tekstin paikkamerkki 9">
            <a:extLst>
              <a:ext uri="{FF2B5EF4-FFF2-40B4-BE49-F238E27FC236}">
                <a16:creationId xmlns:a16="http://schemas.microsoft.com/office/drawing/2014/main" id="{A5B88B6D-27A6-4D70-AE37-D3F77F51D6DB}"/>
              </a:ext>
            </a:extLst>
          </p:cNvPr>
          <p:cNvSpPr>
            <a:spLocks noGrp="1"/>
          </p:cNvSpPr>
          <p:nvPr>
            <p:ph type="body" sz="quarter" idx="14" hasCustomPrompt="1"/>
          </p:nvPr>
        </p:nvSpPr>
        <p:spPr>
          <a:xfrm>
            <a:off x="8879418" y="3716867"/>
            <a:ext cx="2880783" cy="2688167"/>
          </a:xfrm>
        </p:spPr>
        <p:txBody>
          <a:bodyPr>
            <a:noAutofit/>
          </a:bodyPr>
          <a:lstStyle>
            <a:lvl1pPr>
              <a:defRPr sz="2667" b="1">
                <a:solidFill>
                  <a:schemeClr val="bg1"/>
                </a:solidFill>
                <a:latin typeface="+mn-lt"/>
                <a:ea typeface="Segoe UI" panose="020B0502040204020203" pitchFamily="34" charset="0"/>
                <a:cs typeface="Segoe UI" panose="020B0502040204020203" pitchFamily="34" charset="0"/>
              </a:defRPr>
            </a:lvl1pPr>
            <a:lvl2pPr>
              <a:defRPr sz="2667" b="1">
                <a:solidFill>
                  <a:schemeClr val="bg1"/>
                </a:solidFill>
                <a:latin typeface="+mn-lt"/>
              </a:defRPr>
            </a:lvl2pPr>
            <a:lvl3pPr>
              <a:defRPr sz="2667" b="1">
                <a:solidFill>
                  <a:schemeClr val="bg1"/>
                </a:solidFill>
                <a:latin typeface="+mn-lt"/>
              </a:defRPr>
            </a:lvl3pPr>
            <a:lvl4pPr>
              <a:defRPr sz="2667" b="1">
                <a:solidFill>
                  <a:schemeClr val="bg1"/>
                </a:solidFill>
                <a:latin typeface="+mn-lt"/>
              </a:defRPr>
            </a:lvl4pPr>
            <a:lvl5pPr>
              <a:defRPr sz="2667" b="1">
                <a:solidFill>
                  <a:schemeClr val="bg1"/>
                </a:solidFill>
                <a:latin typeface="+mn-lt"/>
              </a:defRPr>
            </a:lvl5pPr>
          </a:lstStyle>
          <a:p>
            <a:pPr lvl="0"/>
            <a:r>
              <a:rPr lang="fi-FI"/>
              <a:t>Nostoteksti, lainaus, tms.</a:t>
            </a:r>
          </a:p>
        </p:txBody>
      </p:sp>
      <p:sp>
        <p:nvSpPr>
          <p:cNvPr id="17" name="Otsikko 1">
            <a:extLst>
              <a:ext uri="{FF2B5EF4-FFF2-40B4-BE49-F238E27FC236}">
                <a16:creationId xmlns:a16="http://schemas.microsoft.com/office/drawing/2014/main" id="{C6ABE50F-DBA8-4366-A285-63F75A4C76F3}"/>
              </a:ext>
            </a:extLst>
          </p:cNvPr>
          <p:cNvSpPr>
            <a:spLocks noGrp="1"/>
          </p:cNvSpPr>
          <p:nvPr>
            <p:ph type="title"/>
          </p:nvPr>
        </p:nvSpPr>
        <p:spPr>
          <a:xfrm>
            <a:off x="609600" y="990109"/>
            <a:ext cx="7488832" cy="1143000"/>
          </a:xfrm>
        </p:spPr>
        <p:txBody>
          <a:bodyPr>
            <a:noAutofit/>
          </a:bodyPr>
          <a:lstStyle>
            <a:lvl1pPr algn="l">
              <a:defRPr sz="3200" b="1">
                <a:latin typeface="+mj-lt"/>
                <a:ea typeface="Segoe UI Black" panose="020B0A02040204020203" pitchFamily="34" charset="0"/>
                <a:cs typeface="Segoe UI" panose="020B0502040204020203" pitchFamily="34" charset="0"/>
              </a:defRPr>
            </a:lvl1pPr>
          </a:lstStyle>
          <a:p>
            <a:r>
              <a:rPr lang="fi-FI"/>
              <a:t>Muokkaa ots. perustyyl. napsautt.</a:t>
            </a:r>
          </a:p>
        </p:txBody>
      </p:sp>
    </p:spTree>
    <p:extLst>
      <p:ext uri="{BB962C8B-B14F-4D97-AF65-F5344CB8AC3E}">
        <p14:creationId xmlns:p14="http://schemas.microsoft.com/office/powerpoint/2010/main" val="27764546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tsikko ja sisältö - oranssi">
    <p:spTree>
      <p:nvGrpSpPr>
        <p:cNvPr id="1" name=""/>
        <p:cNvGrpSpPr/>
        <p:nvPr/>
      </p:nvGrpSpPr>
      <p:grpSpPr>
        <a:xfrm>
          <a:off x="0" y="0"/>
          <a:ext cx="0" cy="0"/>
          <a:chOff x="0" y="0"/>
          <a:chExt cx="0" cy="0"/>
        </a:xfrm>
      </p:grpSpPr>
      <p:sp>
        <p:nvSpPr>
          <p:cNvPr id="6" name="Dian numeron paikkamerkki 5"/>
          <p:cNvSpPr>
            <a:spLocks noGrp="1"/>
          </p:cNvSpPr>
          <p:nvPr>
            <p:ph type="sldNum" sz="quarter" idx="12"/>
          </p:nvPr>
        </p:nvSpPr>
        <p:spPr>
          <a:xfrm>
            <a:off x="8737600" y="6356351"/>
            <a:ext cx="2844800" cy="366183"/>
          </a:xfrm>
          <a:prstGeom prst="rect">
            <a:avLst/>
          </a:prstGeom>
        </p:spPr>
        <p:txBody>
          <a:bodyPr/>
          <a:lstStyle/>
          <a:p>
            <a:fld id="{1D4E0138-85A6-4F39-803A-A204692A213D}" type="slidenum">
              <a:rPr lang="fi-FI" smtClean="0"/>
              <a:t>‹#›</a:t>
            </a:fld>
            <a:endParaRPr lang="fi-FI"/>
          </a:p>
        </p:txBody>
      </p:sp>
      <p:sp>
        <p:nvSpPr>
          <p:cNvPr id="7" name="Suorakulmio 6">
            <a:extLst>
              <a:ext uri="{C183D7F6-B498-43B3-948B-1728B52AA6E4}">
                <adec:decorative xmlns:adec="http://schemas.microsoft.com/office/drawing/2017/decorative" val="1"/>
              </a:ext>
            </a:extLst>
          </p:cNvPr>
          <p:cNvSpPr/>
          <p:nvPr userDrawn="1"/>
        </p:nvSpPr>
        <p:spPr>
          <a:xfrm>
            <a:off x="8496267" y="0"/>
            <a:ext cx="3695733" cy="6858000"/>
          </a:xfrm>
          <a:prstGeom prst="rect">
            <a:avLst/>
          </a:prstGeom>
          <a:solidFill>
            <a:srgbClr val="F0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pic>
        <p:nvPicPr>
          <p:cNvPr id="9" name="Kuva 8">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12800" y="0"/>
            <a:ext cx="2304256" cy="990109"/>
          </a:xfrm>
          <a:prstGeom prst="rect">
            <a:avLst/>
          </a:prstGeom>
        </p:spPr>
      </p:pic>
      <p:sp>
        <p:nvSpPr>
          <p:cNvPr id="14" name="Sisällön paikkamerkki 2">
            <a:extLst>
              <a:ext uri="{FF2B5EF4-FFF2-40B4-BE49-F238E27FC236}">
                <a16:creationId xmlns:a16="http://schemas.microsoft.com/office/drawing/2014/main" id="{7C331B20-2112-43EB-B603-E795C0F4905A}"/>
              </a:ext>
            </a:extLst>
          </p:cNvPr>
          <p:cNvSpPr>
            <a:spLocks noGrp="1"/>
          </p:cNvSpPr>
          <p:nvPr>
            <p:ph idx="1"/>
          </p:nvPr>
        </p:nvSpPr>
        <p:spPr>
          <a:xfrm>
            <a:off x="609600" y="2180862"/>
            <a:ext cx="7502624" cy="3944772"/>
          </a:xfrm>
        </p:spPr>
        <p:txBody>
          <a:bodyPr>
            <a:normAutofit/>
          </a:bodyPr>
          <a:lstStyle>
            <a:lvl1pPr marL="0" indent="0">
              <a:buNone/>
              <a:defRPr sz="2133">
                <a:latin typeface="+mn-lt"/>
                <a:ea typeface="Segoe UI" panose="020B0502040204020203" pitchFamily="34" charset="0"/>
                <a:cs typeface="Segoe UI" panose="020B0502040204020203" pitchFamily="34" charset="0"/>
              </a:defRPr>
            </a:lvl1pPr>
            <a:lvl2pPr marL="609585" indent="0">
              <a:buNone/>
              <a:defRPr sz="2133">
                <a:latin typeface="Segoe UI" panose="020B0502040204020203" pitchFamily="34" charset="0"/>
                <a:ea typeface="Segoe UI" panose="020B0502040204020203" pitchFamily="34" charset="0"/>
                <a:cs typeface="Segoe UI" panose="020B0502040204020203" pitchFamily="34" charset="0"/>
              </a:defRPr>
            </a:lvl2pPr>
            <a:lvl3pPr marL="1219170" indent="0">
              <a:buNone/>
              <a:defRPr sz="2133">
                <a:latin typeface="Segoe UI" panose="020B0502040204020203" pitchFamily="34" charset="0"/>
                <a:ea typeface="Segoe UI" panose="020B0502040204020203" pitchFamily="34" charset="0"/>
                <a:cs typeface="Segoe UI" panose="020B0502040204020203" pitchFamily="34" charset="0"/>
              </a:defRPr>
            </a:lvl3pPr>
            <a:lvl4pPr marL="1828754" indent="0">
              <a:buNone/>
              <a:defRPr sz="2133">
                <a:latin typeface="Segoe UI" panose="020B0502040204020203" pitchFamily="34" charset="0"/>
                <a:ea typeface="Segoe UI" panose="020B0502040204020203" pitchFamily="34" charset="0"/>
                <a:cs typeface="Segoe UI" panose="020B0502040204020203" pitchFamily="34" charset="0"/>
              </a:defRPr>
            </a:lvl4pPr>
            <a:lvl5pPr marL="2438339" indent="0">
              <a:buNone/>
              <a:defRPr sz="2133">
                <a:latin typeface="Segoe UI" panose="020B0502040204020203" pitchFamily="34" charset="0"/>
                <a:ea typeface="Segoe UI" panose="020B0502040204020203" pitchFamily="34" charset="0"/>
                <a:cs typeface="Segoe UI" panose="020B0502040204020203" pitchFamily="34" charset="0"/>
              </a:defRPr>
            </a:lvl5pPr>
          </a:lstStyle>
          <a:p>
            <a:pPr lvl="0"/>
            <a:r>
              <a:rPr lang="fi-FI"/>
              <a:t>Muokkaa tekstin perustyylejä napsauttamalla</a:t>
            </a:r>
          </a:p>
        </p:txBody>
      </p:sp>
      <p:sp>
        <p:nvSpPr>
          <p:cNvPr id="15" name="Tekstin paikkamerkki 4">
            <a:extLst>
              <a:ext uri="{FF2B5EF4-FFF2-40B4-BE49-F238E27FC236}">
                <a16:creationId xmlns:a16="http://schemas.microsoft.com/office/drawing/2014/main" id="{05B4A263-AA6D-4C42-98B4-48793947DE5F}"/>
              </a:ext>
            </a:extLst>
          </p:cNvPr>
          <p:cNvSpPr>
            <a:spLocks noGrp="1"/>
          </p:cNvSpPr>
          <p:nvPr>
            <p:ph type="body" sz="quarter" idx="13" hasCustomPrompt="1"/>
          </p:nvPr>
        </p:nvSpPr>
        <p:spPr>
          <a:xfrm>
            <a:off x="8784299" y="1508789"/>
            <a:ext cx="2952899" cy="1152127"/>
          </a:xfrm>
        </p:spPr>
        <p:txBody>
          <a:bodyPr>
            <a:noAutofit/>
          </a:bodyPr>
          <a:lstStyle>
            <a:lvl1pPr>
              <a:lnSpc>
                <a:spcPts val="2667"/>
              </a:lnSpc>
              <a:defRPr sz="2667" b="1" i="0">
                <a:solidFill>
                  <a:schemeClr val="bg1"/>
                </a:solidFill>
                <a:latin typeface="+mj-lt"/>
                <a:ea typeface="Segoe UI" panose="020B0502040204020203" pitchFamily="34" charset="0"/>
                <a:cs typeface="Segoe UI" panose="020B0502040204020203" pitchFamily="34" charset="0"/>
              </a:defRPr>
            </a:lvl1pPr>
            <a:lvl2pPr>
              <a:defRPr sz="3200" b="1" i="1">
                <a:solidFill>
                  <a:schemeClr val="bg1"/>
                </a:solidFill>
                <a:latin typeface="+mj-lt"/>
              </a:defRPr>
            </a:lvl2pPr>
            <a:lvl3pPr>
              <a:defRPr sz="3200" b="1" i="1">
                <a:solidFill>
                  <a:schemeClr val="bg1"/>
                </a:solidFill>
                <a:latin typeface="+mj-lt"/>
              </a:defRPr>
            </a:lvl3pPr>
            <a:lvl4pPr>
              <a:defRPr sz="3200" b="1" i="1">
                <a:solidFill>
                  <a:schemeClr val="bg1"/>
                </a:solidFill>
                <a:latin typeface="+mj-lt"/>
              </a:defRPr>
            </a:lvl4pPr>
            <a:lvl5pPr>
              <a:defRPr sz="3200" b="1" i="1">
                <a:solidFill>
                  <a:schemeClr val="bg1"/>
                </a:solidFill>
                <a:latin typeface="+mj-lt"/>
              </a:defRPr>
            </a:lvl5pPr>
          </a:lstStyle>
          <a:p>
            <a:pPr lvl="0"/>
            <a:r>
              <a:rPr lang="fi-FI"/>
              <a:t>Lisää otsikko</a:t>
            </a:r>
          </a:p>
        </p:txBody>
      </p:sp>
      <p:sp>
        <p:nvSpPr>
          <p:cNvPr id="16" name="Tekstin paikkamerkki 9">
            <a:extLst>
              <a:ext uri="{FF2B5EF4-FFF2-40B4-BE49-F238E27FC236}">
                <a16:creationId xmlns:a16="http://schemas.microsoft.com/office/drawing/2014/main" id="{1ADD492E-603E-42D8-B105-15B1D36C1216}"/>
              </a:ext>
            </a:extLst>
          </p:cNvPr>
          <p:cNvSpPr>
            <a:spLocks noGrp="1"/>
          </p:cNvSpPr>
          <p:nvPr>
            <p:ph type="body" sz="quarter" idx="14" hasCustomPrompt="1"/>
          </p:nvPr>
        </p:nvSpPr>
        <p:spPr>
          <a:xfrm>
            <a:off x="8879418" y="3716867"/>
            <a:ext cx="2880783" cy="2688167"/>
          </a:xfrm>
        </p:spPr>
        <p:txBody>
          <a:bodyPr>
            <a:noAutofit/>
          </a:bodyPr>
          <a:lstStyle>
            <a:lvl1pPr>
              <a:defRPr sz="2667" b="1">
                <a:solidFill>
                  <a:schemeClr val="bg1"/>
                </a:solidFill>
                <a:latin typeface="+mn-lt"/>
                <a:ea typeface="Segoe UI" panose="020B0502040204020203" pitchFamily="34" charset="0"/>
                <a:cs typeface="Segoe UI" panose="020B0502040204020203" pitchFamily="34" charset="0"/>
              </a:defRPr>
            </a:lvl1pPr>
            <a:lvl2pPr>
              <a:defRPr sz="2667" b="1">
                <a:solidFill>
                  <a:schemeClr val="bg1"/>
                </a:solidFill>
                <a:latin typeface="+mn-lt"/>
              </a:defRPr>
            </a:lvl2pPr>
            <a:lvl3pPr>
              <a:defRPr sz="2667" b="1">
                <a:solidFill>
                  <a:schemeClr val="bg1"/>
                </a:solidFill>
                <a:latin typeface="+mn-lt"/>
              </a:defRPr>
            </a:lvl3pPr>
            <a:lvl4pPr>
              <a:defRPr sz="2667" b="1">
                <a:solidFill>
                  <a:schemeClr val="bg1"/>
                </a:solidFill>
                <a:latin typeface="+mn-lt"/>
              </a:defRPr>
            </a:lvl4pPr>
            <a:lvl5pPr>
              <a:defRPr sz="2667" b="1">
                <a:solidFill>
                  <a:schemeClr val="bg1"/>
                </a:solidFill>
                <a:latin typeface="+mn-lt"/>
              </a:defRPr>
            </a:lvl5pPr>
          </a:lstStyle>
          <a:p>
            <a:pPr lvl="0"/>
            <a:r>
              <a:rPr lang="fi-FI"/>
              <a:t>Nostoteksti, lainaus, tms.</a:t>
            </a:r>
          </a:p>
        </p:txBody>
      </p:sp>
      <p:sp>
        <p:nvSpPr>
          <p:cNvPr id="17" name="Otsikko 1">
            <a:extLst>
              <a:ext uri="{FF2B5EF4-FFF2-40B4-BE49-F238E27FC236}">
                <a16:creationId xmlns:a16="http://schemas.microsoft.com/office/drawing/2014/main" id="{B88FC1D4-53E1-45E7-8B61-38576C5B263A}"/>
              </a:ext>
            </a:extLst>
          </p:cNvPr>
          <p:cNvSpPr>
            <a:spLocks noGrp="1"/>
          </p:cNvSpPr>
          <p:nvPr>
            <p:ph type="title"/>
          </p:nvPr>
        </p:nvSpPr>
        <p:spPr>
          <a:xfrm>
            <a:off x="609600" y="990109"/>
            <a:ext cx="7488832" cy="1143000"/>
          </a:xfrm>
        </p:spPr>
        <p:txBody>
          <a:bodyPr>
            <a:noAutofit/>
          </a:bodyPr>
          <a:lstStyle>
            <a:lvl1pPr algn="l">
              <a:defRPr sz="3200" b="1">
                <a:latin typeface="+mj-lt"/>
                <a:ea typeface="Segoe UI Black" panose="020B0A02040204020203" pitchFamily="34" charset="0"/>
                <a:cs typeface="Segoe UI" panose="020B0502040204020203" pitchFamily="34" charset="0"/>
              </a:defRPr>
            </a:lvl1pPr>
          </a:lstStyle>
          <a:p>
            <a:r>
              <a:rPr lang="fi-FI"/>
              <a:t>Muokkaa ots. perustyyl. napsautt.</a:t>
            </a:r>
          </a:p>
        </p:txBody>
      </p:sp>
    </p:spTree>
    <p:extLst>
      <p:ext uri="{BB962C8B-B14F-4D97-AF65-F5344CB8AC3E}">
        <p14:creationId xmlns:p14="http://schemas.microsoft.com/office/powerpoint/2010/main" val="24974470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tsikko ja sisältö - harmaa">
    <p:spTree>
      <p:nvGrpSpPr>
        <p:cNvPr id="1" name=""/>
        <p:cNvGrpSpPr/>
        <p:nvPr/>
      </p:nvGrpSpPr>
      <p:grpSpPr>
        <a:xfrm>
          <a:off x="0" y="0"/>
          <a:ext cx="0" cy="0"/>
          <a:chOff x="0" y="0"/>
          <a:chExt cx="0" cy="0"/>
        </a:xfrm>
      </p:grpSpPr>
      <p:sp>
        <p:nvSpPr>
          <p:cNvPr id="6" name="Dian numeron paikkamerkki 5"/>
          <p:cNvSpPr>
            <a:spLocks noGrp="1"/>
          </p:cNvSpPr>
          <p:nvPr>
            <p:ph type="sldNum" sz="quarter" idx="12"/>
          </p:nvPr>
        </p:nvSpPr>
        <p:spPr>
          <a:xfrm>
            <a:off x="8737600" y="6356351"/>
            <a:ext cx="2844800" cy="366183"/>
          </a:xfrm>
          <a:prstGeom prst="rect">
            <a:avLst/>
          </a:prstGeom>
        </p:spPr>
        <p:txBody>
          <a:bodyPr/>
          <a:lstStyle/>
          <a:p>
            <a:fld id="{1D4E0138-85A6-4F39-803A-A204692A213D}" type="slidenum">
              <a:rPr lang="fi-FI" smtClean="0"/>
              <a:t>‹#›</a:t>
            </a:fld>
            <a:endParaRPr lang="fi-FI"/>
          </a:p>
        </p:txBody>
      </p:sp>
      <p:sp>
        <p:nvSpPr>
          <p:cNvPr id="7" name="Suorakulmio 6">
            <a:extLst>
              <a:ext uri="{C183D7F6-B498-43B3-948B-1728B52AA6E4}">
                <adec:decorative xmlns:adec="http://schemas.microsoft.com/office/drawing/2017/decorative" val="1"/>
              </a:ext>
            </a:extLst>
          </p:cNvPr>
          <p:cNvSpPr/>
          <p:nvPr userDrawn="1"/>
        </p:nvSpPr>
        <p:spPr>
          <a:xfrm>
            <a:off x="8496267" y="0"/>
            <a:ext cx="3695733" cy="6858000"/>
          </a:xfrm>
          <a:prstGeom prst="rect">
            <a:avLst/>
          </a:prstGeom>
          <a:solidFill>
            <a:srgbClr val="2D4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pic>
        <p:nvPicPr>
          <p:cNvPr id="9" name="Kuva 8" descr="Oulun graafinen tunniste">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12800" y="0"/>
            <a:ext cx="2304256" cy="990109"/>
          </a:xfrm>
          <a:prstGeom prst="rect">
            <a:avLst/>
          </a:prstGeom>
        </p:spPr>
      </p:pic>
      <p:sp>
        <p:nvSpPr>
          <p:cNvPr id="14" name="Sisällön paikkamerkki 2">
            <a:extLst>
              <a:ext uri="{FF2B5EF4-FFF2-40B4-BE49-F238E27FC236}">
                <a16:creationId xmlns:a16="http://schemas.microsoft.com/office/drawing/2014/main" id="{0D8DFA92-884A-42ED-918C-C0EBA3F39AD0}"/>
              </a:ext>
            </a:extLst>
          </p:cNvPr>
          <p:cNvSpPr>
            <a:spLocks noGrp="1"/>
          </p:cNvSpPr>
          <p:nvPr>
            <p:ph idx="1"/>
          </p:nvPr>
        </p:nvSpPr>
        <p:spPr>
          <a:xfrm>
            <a:off x="609600" y="2180862"/>
            <a:ext cx="7502624" cy="3944772"/>
          </a:xfrm>
        </p:spPr>
        <p:txBody>
          <a:bodyPr>
            <a:normAutofit/>
          </a:bodyPr>
          <a:lstStyle>
            <a:lvl1pPr marL="0" indent="0">
              <a:buNone/>
              <a:defRPr sz="2133">
                <a:latin typeface="+mn-lt"/>
                <a:ea typeface="Segoe UI" panose="020B0502040204020203" pitchFamily="34" charset="0"/>
                <a:cs typeface="Segoe UI" panose="020B0502040204020203" pitchFamily="34" charset="0"/>
              </a:defRPr>
            </a:lvl1pPr>
            <a:lvl2pPr marL="609585" indent="0">
              <a:buNone/>
              <a:defRPr sz="2133">
                <a:latin typeface="Segoe UI" panose="020B0502040204020203" pitchFamily="34" charset="0"/>
                <a:ea typeface="Segoe UI" panose="020B0502040204020203" pitchFamily="34" charset="0"/>
                <a:cs typeface="Segoe UI" panose="020B0502040204020203" pitchFamily="34" charset="0"/>
              </a:defRPr>
            </a:lvl2pPr>
            <a:lvl3pPr marL="1219170" indent="0">
              <a:buNone/>
              <a:defRPr sz="2133">
                <a:latin typeface="Segoe UI" panose="020B0502040204020203" pitchFamily="34" charset="0"/>
                <a:ea typeface="Segoe UI" panose="020B0502040204020203" pitchFamily="34" charset="0"/>
                <a:cs typeface="Segoe UI" panose="020B0502040204020203" pitchFamily="34" charset="0"/>
              </a:defRPr>
            </a:lvl3pPr>
            <a:lvl4pPr marL="1828754" indent="0">
              <a:buNone/>
              <a:defRPr sz="2133">
                <a:latin typeface="Segoe UI" panose="020B0502040204020203" pitchFamily="34" charset="0"/>
                <a:ea typeface="Segoe UI" panose="020B0502040204020203" pitchFamily="34" charset="0"/>
                <a:cs typeface="Segoe UI" panose="020B0502040204020203" pitchFamily="34" charset="0"/>
              </a:defRPr>
            </a:lvl4pPr>
            <a:lvl5pPr marL="2438339" indent="0">
              <a:buNone/>
              <a:defRPr sz="2133">
                <a:latin typeface="Segoe UI" panose="020B0502040204020203" pitchFamily="34" charset="0"/>
                <a:ea typeface="Segoe UI" panose="020B0502040204020203" pitchFamily="34" charset="0"/>
                <a:cs typeface="Segoe UI" panose="020B0502040204020203" pitchFamily="34" charset="0"/>
              </a:defRPr>
            </a:lvl5pPr>
          </a:lstStyle>
          <a:p>
            <a:pPr lvl="0"/>
            <a:r>
              <a:rPr lang="fi-FI"/>
              <a:t>Muokkaa tekstin perustyylejä napsauttamalla</a:t>
            </a:r>
          </a:p>
        </p:txBody>
      </p:sp>
      <p:sp>
        <p:nvSpPr>
          <p:cNvPr id="15" name="Tekstin paikkamerkki 4">
            <a:extLst>
              <a:ext uri="{FF2B5EF4-FFF2-40B4-BE49-F238E27FC236}">
                <a16:creationId xmlns:a16="http://schemas.microsoft.com/office/drawing/2014/main" id="{0DCA3032-9F8C-4B0A-904D-0C6DEAEC82A0}"/>
              </a:ext>
            </a:extLst>
          </p:cNvPr>
          <p:cNvSpPr>
            <a:spLocks noGrp="1"/>
          </p:cNvSpPr>
          <p:nvPr>
            <p:ph type="body" sz="quarter" idx="13" hasCustomPrompt="1"/>
          </p:nvPr>
        </p:nvSpPr>
        <p:spPr>
          <a:xfrm>
            <a:off x="8784299" y="1508789"/>
            <a:ext cx="2952899" cy="1152127"/>
          </a:xfrm>
        </p:spPr>
        <p:txBody>
          <a:bodyPr>
            <a:noAutofit/>
          </a:bodyPr>
          <a:lstStyle>
            <a:lvl1pPr>
              <a:lnSpc>
                <a:spcPts val="2667"/>
              </a:lnSpc>
              <a:defRPr sz="2667" b="1" i="0">
                <a:solidFill>
                  <a:schemeClr val="bg1"/>
                </a:solidFill>
                <a:latin typeface="+mj-lt"/>
                <a:ea typeface="Segoe UI" panose="020B0502040204020203" pitchFamily="34" charset="0"/>
                <a:cs typeface="Segoe UI" panose="020B0502040204020203" pitchFamily="34" charset="0"/>
              </a:defRPr>
            </a:lvl1pPr>
            <a:lvl2pPr>
              <a:defRPr sz="3200" b="1" i="1">
                <a:solidFill>
                  <a:schemeClr val="bg1"/>
                </a:solidFill>
                <a:latin typeface="+mj-lt"/>
              </a:defRPr>
            </a:lvl2pPr>
            <a:lvl3pPr>
              <a:defRPr sz="3200" b="1" i="1">
                <a:solidFill>
                  <a:schemeClr val="bg1"/>
                </a:solidFill>
                <a:latin typeface="+mj-lt"/>
              </a:defRPr>
            </a:lvl3pPr>
            <a:lvl4pPr>
              <a:defRPr sz="3200" b="1" i="1">
                <a:solidFill>
                  <a:schemeClr val="bg1"/>
                </a:solidFill>
                <a:latin typeface="+mj-lt"/>
              </a:defRPr>
            </a:lvl4pPr>
            <a:lvl5pPr>
              <a:defRPr sz="3200" b="1" i="1">
                <a:solidFill>
                  <a:schemeClr val="bg1"/>
                </a:solidFill>
                <a:latin typeface="+mj-lt"/>
              </a:defRPr>
            </a:lvl5pPr>
          </a:lstStyle>
          <a:p>
            <a:pPr lvl="0"/>
            <a:r>
              <a:rPr lang="fi-FI"/>
              <a:t>Lisää otsikko</a:t>
            </a:r>
          </a:p>
        </p:txBody>
      </p:sp>
      <p:sp>
        <p:nvSpPr>
          <p:cNvPr id="16" name="Tekstin paikkamerkki 9">
            <a:extLst>
              <a:ext uri="{FF2B5EF4-FFF2-40B4-BE49-F238E27FC236}">
                <a16:creationId xmlns:a16="http://schemas.microsoft.com/office/drawing/2014/main" id="{3739A57A-D409-4A42-8650-1BD1A87EDFC0}"/>
              </a:ext>
            </a:extLst>
          </p:cNvPr>
          <p:cNvSpPr>
            <a:spLocks noGrp="1"/>
          </p:cNvSpPr>
          <p:nvPr>
            <p:ph type="body" sz="quarter" idx="14" hasCustomPrompt="1"/>
          </p:nvPr>
        </p:nvSpPr>
        <p:spPr>
          <a:xfrm>
            <a:off x="8879418" y="3716867"/>
            <a:ext cx="2880783" cy="2688167"/>
          </a:xfrm>
        </p:spPr>
        <p:txBody>
          <a:bodyPr>
            <a:noAutofit/>
          </a:bodyPr>
          <a:lstStyle>
            <a:lvl1pPr>
              <a:defRPr sz="2667" b="1">
                <a:solidFill>
                  <a:schemeClr val="bg1"/>
                </a:solidFill>
                <a:latin typeface="+mn-lt"/>
                <a:ea typeface="Segoe UI" panose="020B0502040204020203" pitchFamily="34" charset="0"/>
                <a:cs typeface="Segoe UI" panose="020B0502040204020203" pitchFamily="34" charset="0"/>
              </a:defRPr>
            </a:lvl1pPr>
            <a:lvl2pPr>
              <a:defRPr sz="2667" b="1">
                <a:solidFill>
                  <a:schemeClr val="bg1"/>
                </a:solidFill>
                <a:latin typeface="+mn-lt"/>
              </a:defRPr>
            </a:lvl2pPr>
            <a:lvl3pPr>
              <a:defRPr sz="2667" b="1">
                <a:solidFill>
                  <a:schemeClr val="bg1"/>
                </a:solidFill>
                <a:latin typeface="+mn-lt"/>
              </a:defRPr>
            </a:lvl3pPr>
            <a:lvl4pPr>
              <a:defRPr sz="2667" b="1">
                <a:solidFill>
                  <a:schemeClr val="bg1"/>
                </a:solidFill>
                <a:latin typeface="+mn-lt"/>
              </a:defRPr>
            </a:lvl4pPr>
            <a:lvl5pPr>
              <a:defRPr sz="2667" b="1">
                <a:solidFill>
                  <a:schemeClr val="bg1"/>
                </a:solidFill>
                <a:latin typeface="+mn-lt"/>
              </a:defRPr>
            </a:lvl5pPr>
          </a:lstStyle>
          <a:p>
            <a:pPr lvl="0"/>
            <a:r>
              <a:rPr lang="fi-FI"/>
              <a:t>Nostoteksti, lainaus, tms.</a:t>
            </a:r>
          </a:p>
        </p:txBody>
      </p:sp>
      <p:sp>
        <p:nvSpPr>
          <p:cNvPr id="17" name="Otsikko 1">
            <a:extLst>
              <a:ext uri="{FF2B5EF4-FFF2-40B4-BE49-F238E27FC236}">
                <a16:creationId xmlns:a16="http://schemas.microsoft.com/office/drawing/2014/main" id="{C2065CB8-5F9E-4A63-B8EB-EE042D8ADBE2}"/>
              </a:ext>
            </a:extLst>
          </p:cNvPr>
          <p:cNvSpPr>
            <a:spLocks noGrp="1"/>
          </p:cNvSpPr>
          <p:nvPr>
            <p:ph type="title"/>
          </p:nvPr>
        </p:nvSpPr>
        <p:spPr>
          <a:xfrm>
            <a:off x="609600" y="990109"/>
            <a:ext cx="7488832" cy="1143000"/>
          </a:xfrm>
        </p:spPr>
        <p:txBody>
          <a:bodyPr>
            <a:noAutofit/>
          </a:bodyPr>
          <a:lstStyle>
            <a:lvl1pPr algn="l">
              <a:defRPr sz="3200" b="1">
                <a:latin typeface="+mj-lt"/>
                <a:ea typeface="Segoe UI Black" panose="020B0A02040204020203" pitchFamily="34" charset="0"/>
                <a:cs typeface="Segoe UI" panose="020B0502040204020203" pitchFamily="34" charset="0"/>
              </a:defRPr>
            </a:lvl1pPr>
          </a:lstStyle>
          <a:p>
            <a:r>
              <a:rPr lang="fi-FI"/>
              <a:t>Muokkaa ots. perustyyl. napsautt.</a:t>
            </a:r>
          </a:p>
        </p:txBody>
      </p:sp>
    </p:spTree>
    <p:extLst>
      <p:ext uri="{BB962C8B-B14F-4D97-AF65-F5344CB8AC3E}">
        <p14:creationId xmlns:p14="http://schemas.microsoft.com/office/powerpoint/2010/main" val="42093010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tsikko ja sisältö - vaalea">
    <p:spTree>
      <p:nvGrpSpPr>
        <p:cNvPr id="1" name=""/>
        <p:cNvGrpSpPr/>
        <p:nvPr/>
      </p:nvGrpSpPr>
      <p:grpSpPr>
        <a:xfrm>
          <a:off x="0" y="0"/>
          <a:ext cx="0" cy="0"/>
          <a:chOff x="0" y="0"/>
          <a:chExt cx="0" cy="0"/>
        </a:xfrm>
      </p:grpSpPr>
      <p:sp>
        <p:nvSpPr>
          <p:cNvPr id="6" name="Dian numeron paikkamerkki 5"/>
          <p:cNvSpPr>
            <a:spLocks noGrp="1"/>
          </p:cNvSpPr>
          <p:nvPr>
            <p:ph type="sldNum" sz="quarter" idx="12"/>
          </p:nvPr>
        </p:nvSpPr>
        <p:spPr>
          <a:xfrm>
            <a:off x="8737600" y="6356351"/>
            <a:ext cx="2844800" cy="366183"/>
          </a:xfrm>
          <a:prstGeom prst="rect">
            <a:avLst/>
          </a:prstGeom>
        </p:spPr>
        <p:txBody>
          <a:bodyPr/>
          <a:lstStyle/>
          <a:p>
            <a:fld id="{1D4E0138-85A6-4F39-803A-A204692A213D}" type="slidenum">
              <a:rPr lang="fi-FI" smtClean="0"/>
              <a:t>‹#›</a:t>
            </a:fld>
            <a:endParaRPr lang="fi-FI"/>
          </a:p>
        </p:txBody>
      </p:sp>
      <p:sp>
        <p:nvSpPr>
          <p:cNvPr id="7" name="Suorakulmio 6">
            <a:extLst>
              <a:ext uri="{C183D7F6-B498-43B3-948B-1728B52AA6E4}">
                <adec:decorative xmlns:adec="http://schemas.microsoft.com/office/drawing/2017/decorative" val="1"/>
              </a:ext>
            </a:extLst>
          </p:cNvPr>
          <p:cNvSpPr/>
          <p:nvPr userDrawn="1"/>
        </p:nvSpPr>
        <p:spPr>
          <a:xfrm>
            <a:off x="8496267" y="0"/>
            <a:ext cx="3695733" cy="6858000"/>
          </a:xfrm>
          <a:prstGeom prst="rect">
            <a:avLst/>
          </a:prstGeom>
          <a:solidFill>
            <a:srgbClr val="D2D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pic>
        <p:nvPicPr>
          <p:cNvPr id="9" name="Kuva 8">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12800" y="0"/>
            <a:ext cx="2304256" cy="990109"/>
          </a:xfrm>
          <a:prstGeom prst="rect">
            <a:avLst/>
          </a:prstGeom>
        </p:spPr>
      </p:pic>
      <p:sp>
        <p:nvSpPr>
          <p:cNvPr id="14" name="Sisällön paikkamerkki 2">
            <a:extLst>
              <a:ext uri="{FF2B5EF4-FFF2-40B4-BE49-F238E27FC236}">
                <a16:creationId xmlns:a16="http://schemas.microsoft.com/office/drawing/2014/main" id="{CB36A0F6-B527-4366-B731-D6574735C2F0}"/>
              </a:ext>
            </a:extLst>
          </p:cNvPr>
          <p:cNvSpPr>
            <a:spLocks noGrp="1"/>
          </p:cNvSpPr>
          <p:nvPr>
            <p:ph idx="1"/>
          </p:nvPr>
        </p:nvSpPr>
        <p:spPr>
          <a:xfrm>
            <a:off x="609600" y="2180862"/>
            <a:ext cx="7502624" cy="3944772"/>
          </a:xfrm>
        </p:spPr>
        <p:txBody>
          <a:bodyPr>
            <a:normAutofit/>
          </a:bodyPr>
          <a:lstStyle>
            <a:lvl1pPr marL="0" indent="0">
              <a:buNone/>
              <a:defRPr sz="2133">
                <a:latin typeface="+mn-lt"/>
                <a:ea typeface="Segoe UI" panose="020B0502040204020203" pitchFamily="34" charset="0"/>
                <a:cs typeface="Segoe UI" panose="020B0502040204020203" pitchFamily="34" charset="0"/>
              </a:defRPr>
            </a:lvl1pPr>
            <a:lvl2pPr marL="609585" indent="0">
              <a:buNone/>
              <a:defRPr sz="2133">
                <a:latin typeface="Segoe UI" panose="020B0502040204020203" pitchFamily="34" charset="0"/>
                <a:ea typeface="Segoe UI" panose="020B0502040204020203" pitchFamily="34" charset="0"/>
                <a:cs typeface="Segoe UI" panose="020B0502040204020203" pitchFamily="34" charset="0"/>
              </a:defRPr>
            </a:lvl2pPr>
            <a:lvl3pPr marL="1219170" indent="0">
              <a:buNone/>
              <a:defRPr sz="2133">
                <a:latin typeface="Segoe UI" panose="020B0502040204020203" pitchFamily="34" charset="0"/>
                <a:ea typeface="Segoe UI" panose="020B0502040204020203" pitchFamily="34" charset="0"/>
                <a:cs typeface="Segoe UI" panose="020B0502040204020203" pitchFamily="34" charset="0"/>
              </a:defRPr>
            </a:lvl3pPr>
            <a:lvl4pPr marL="1828754" indent="0">
              <a:buNone/>
              <a:defRPr sz="2133">
                <a:latin typeface="Segoe UI" panose="020B0502040204020203" pitchFamily="34" charset="0"/>
                <a:ea typeface="Segoe UI" panose="020B0502040204020203" pitchFamily="34" charset="0"/>
                <a:cs typeface="Segoe UI" panose="020B0502040204020203" pitchFamily="34" charset="0"/>
              </a:defRPr>
            </a:lvl4pPr>
            <a:lvl5pPr marL="2438339" indent="0">
              <a:buNone/>
              <a:defRPr sz="2133">
                <a:latin typeface="Segoe UI" panose="020B0502040204020203" pitchFamily="34" charset="0"/>
                <a:ea typeface="Segoe UI" panose="020B0502040204020203" pitchFamily="34" charset="0"/>
                <a:cs typeface="Segoe UI" panose="020B0502040204020203" pitchFamily="34" charset="0"/>
              </a:defRPr>
            </a:lvl5pPr>
          </a:lstStyle>
          <a:p>
            <a:pPr lvl="0"/>
            <a:r>
              <a:rPr lang="fi-FI"/>
              <a:t>Muokkaa tekstin perustyylejä napsauttamalla</a:t>
            </a:r>
          </a:p>
        </p:txBody>
      </p:sp>
      <p:sp>
        <p:nvSpPr>
          <p:cNvPr id="15" name="Tekstin paikkamerkki 4">
            <a:extLst>
              <a:ext uri="{FF2B5EF4-FFF2-40B4-BE49-F238E27FC236}">
                <a16:creationId xmlns:a16="http://schemas.microsoft.com/office/drawing/2014/main" id="{5AC19555-FD5A-4361-A656-0112FE587B1C}"/>
              </a:ext>
            </a:extLst>
          </p:cNvPr>
          <p:cNvSpPr>
            <a:spLocks noGrp="1"/>
          </p:cNvSpPr>
          <p:nvPr>
            <p:ph type="body" sz="quarter" idx="13" hasCustomPrompt="1"/>
          </p:nvPr>
        </p:nvSpPr>
        <p:spPr>
          <a:xfrm>
            <a:off x="8784299" y="1508789"/>
            <a:ext cx="2952899" cy="1152127"/>
          </a:xfrm>
        </p:spPr>
        <p:txBody>
          <a:bodyPr>
            <a:noAutofit/>
          </a:bodyPr>
          <a:lstStyle>
            <a:lvl1pPr>
              <a:lnSpc>
                <a:spcPts val="2667"/>
              </a:lnSpc>
              <a:defRPr sz="2667" b="1" i="0">
                <a:solidFill>
                  <a:schemeClr val="bg1"/>
                </a:solidFill>
                <a:latin typeface="+mj-lt"/>
                <a:ea typeface="Segoe UI" panose="020B0502040204020203" pitchFamily="34" charset="0"/>
                <a:cs typeface="Segoe UI" panose="020B0502040204020203" pitchFamily="34" charset="0"/>
              </a:defRPr>
            </a:lvl1pPr>
            <a:lvl2pPr>
              <a:defRPr sz="3200" b="1" i="1">
                <a:solidFill>
                  <a:schemeClr val="bg1"/>
                </a:solidFill>
                <a:latin typeface="+mj-lt"/>
              </a:defRPr>
            </a:lvl2pPr>
            <a:lvl3pPr>
              <a:defRPr sz="3200" b="1" i="1">
                <a:solidFill>
                  <a:schemeClr val="bg1"/>
                </a:solidFill>
                <a:latin typeface="+mj-lt"/>
              </a:defRPr>
            </a:lvl3pPr>
            <a:lvl4pPr>
              <a:defRPr sz="3200" b="1" i="1">
                <a:solidFill>
                  <a:schemeClr val="bg1"/>
                </a:solidFill>
                <a:latin typeface="+mj-lt"/>
              </a:defRPr>
            </a:lvl4pPr>
            <a:lvl5pPr>
              <a:defRPr sz="3200" b="1" i="1">
                <a:solidFill>
                  <a:schemeClr val="bg1"/>
                </a:solidFill>
                <a:latin typeface="+mj-lt"/>
              </a:defRPr>
            </a:lvl5pPr>
          </a:lstStyle>
          <a:p>
            <a:pPr lvl="0"/>
            <a:r>
              <a:rPr lang="fi-FI"/>
              <a:t>Lisää otsikko</a:t>
            </a:r>
          </a:p>
        </p:txBody>
      </p:sp>
      <p:sp>
        <p:nvSpPr>
          <p:cNvPr id="16" name="Tekstin paikkamerkki 9">
            <a:extLst>
              <a:ext uri="{FF2B5EF4-FFF2-40B4-BE49-F238E27FC236}">
                <a16:creationId xmlns:a16="http://schemas.microsoft.com/office/drawing/2014/main" id="{C7037242-62E1-4F85-BAC6-6A71B43E3BD7}"/>
              </a:ext>
            </a:extLst>
          </p:cNvPr>
          <p:cNvSpPr>
            <a:spLocks noGrp="1"/>
          </p:cNvSpPr>
          <p:nvPr>
            <p:ph type="body" sz="quarter" idx="14" hasCustomPrompt="1"/>
          </p:nvPr>
        </p:nvSpPr>
        <p:spPr>
          <a:xfrm>
            <a:off x="8879418" y="3716867"/>
            <a:ext cx="2880783" cy="2688167"/>
          </a:xfrm>
        </p:spPr>
        <p:txBody>
          <a:bodyPr>
            <a:noAutofit/>
          </a:bodyPr>
          <a:lstStyle>
            <a:lvl1pPr>
              <a:defRPr sz="2667" b="1">
                <a:solidFill>
                  <a:schemeClr val="bg1"/>
                </a:solidFill>
                <a:latin typeface="+mn-lt"/>
                <a:ea typeface="Segoe UI" panose="020B0502040204020203" pitchFamily="34" charset="0"/>
                <a:cs typeface="Segoe UI" panose="020B0502040204020203" pitchFamily="34" charset="0"/>
              </a:defRPr>
            </a:lvl1pPr>
            <a:lvl2pPr>
              <a:defRPr sz="2667" b="1">
                <a:solidFill>
                  <a:schemeClr val="bg1"/>
                </a:solidFill>
                <a:latin typeface="+mn-lt"/>
              </a:defRPr>
            </a:lvl2pPr>
            <a:lvl3pPr>
              <a:defRPr sz="2667" b="1">
                <a:solidFill>
                  <a:schemeClr val="bg1"/>
                </a:solidFill>
                <a:latin typeface="+mn-lt"/>
              </a:defRPr>
            </a:lvl3pPr>
            <a:lvl4pPr>
              <a:defRPr sz="2667" b="1">
                <a:solidFill>
                  <a:schemeClr val="bg1"/>
                </a:solidFill>
                <a:latin typeface="+mn-lt"/>
              </a:defRPr>
            </a:lvl4pPr>
            <a:lvl5pPr>
              <a:defRPr sz="2667" b="1">
                <a:solidFill>
                  <a:schemeClr val="bg1"/>
                </a:solidFill>
                <a:latin typeface="+mn-lt"/>
              </a:defRPr>
            </a:lvl5pPr>
          </a:lstStyle>
          <a:p>
            <a:pPr lvl="0"/>
            <a:r>
              <a:rPr lang="fi-FI"/>
              <a:t>Nostoteksti, lainaus, tms.</a:t>
            </a:r>
          </a:p>
        </p:txBody>
      </p:sp>
      <p:sp>
        <p:nvSpPr>
          <p:cNvPr id="17" name="Otsikko 1">
            <a:extLst>
              <a:ext uri="{FF2B5EF4-FFF2-40B4-BE49-F238E27FC236}">
                <a16:creationId xmlns:a16="http://schemas.microsoft.com/office/drawing/2014/main" id="{C95E419F-3C5B-4AA6-85C4-3D40CCFB6767}"/>
              </a:ext>
            </a:extLst>
          </p:cNvPr>
          <p:cNvSpPr>
            <a:spLocks noGrp="1"/>
          </p:cNvSpPr>
          <p:nvPr>
            <p:ph type="title"/>
          </p:nvPr>
        </p:nvSpPr>
        <p:spPr>
          <a:xfrm>
            <a:off x="609600" y="990109"/>
            <a:ext cx="7488832" cy="1143000"/>
          </a:xfrm>
        </p:spPr>
        <p:txBody>
          <a:bodyPr>
            <a:noAutofit/>
          </a:bodyPr>
          <a:lstStyle>
            <a:lvl1pPr algn="l">
              <a:defRPr sz="3200" b="1">
                <a:latin typeface="+mj-lt"/>
                <a:ea typeface="Segoe UI Black" panose="020B0A02040204020203" pitchFamily="34" charset="0"/>
                <a:cs typeface="Segoe UI" panose="020B0502040204020203" pitchFamily="34" charset="0"/>
              </a:defRPr>
            </a:lvl1pPr>
          </a:lstStyle>
          <a:p>
            <a:r>
              <a:rPr lang="fi-FI"/>
              <a:t>Muokkaa ots. perustyyl. napsautt.</a:t>
            </a:r>
          </a:p>
        </p:txBody>
      </p:sp>
    </p:spTree>
    <p:extLst>
      <p:ext uri="{BB962C8B-B14F-4D97-AF65-F5344CB8AC3E}">
        <p14:creationId xmlns:p14="http://schemas.microsoft.com/office/powerpoint/2010/main" val="5275790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tsikko ja sisältö - tumma magenta">
    <p:spTree>
      <p:nvGrpSpPr>
        <p:cNvPr id="1" name=""/>
        <p:cNvGrpSpPr/>
        <p:nvPr/>
      </p:nvGrpSpPr>
      <p:grpSpPr>
        <a:xfrm>
          <a:off x="0" y="0"/>
          <a:ext cx="0" cy="0"/>
          <a:chOff x="0" y="0"/>
          <a:chExt cx="0" cy="0"/>
        </a:xfrm>
      </p:grpSpPr>
      <p:sp>
        <p:nvSpPr>
          <p:cNvPr id="6" name="Dian numeron paikkamerkki 5"/>
          <p:cNvSpPr>
            <a:spLocks noGrp="1"/>
          </p:cNvSpPr>
          <p:nvPr>
            <p:ph type="sldNum" sz="quarter" idx="12"/>
          </p:nvPr>
        </p:nvSpPr>
        <p:spPr>
          <a:xfrm>
            <a:off x="8737600" y="6356351"/>
            <a:ext cx="2844800" cy="366183"/>
          </a:xfrm>
          <a:prstGeom prst="rect">
            <a:avLst/>
          </a:prstGeom>
        </p:spPr>
        <p:txBody>
          <a:bodyPr/>
          <a:lstStyle/>
          <a:p>
            <a:fld id="{1D4E0138-85A6-4F39-803A-A204692A213D}" type="slidenum">
              <a:rPr lang="fi-FI" smtClean="0"/>
              <a:t>‹#›</a:t>
            </a:fld>
            <a:endParaRPr lang="fi-FI"/>
          </a:p>
        </p:txBody>
      </p:sp>
      <p:sp>
        <p:nvSpPr>
          <p:cNvPr id="7" name="Suorakulmio 6">
            <a:extLst>
              <a:ext uri="{C183D7F6-B498-43B3-948B-1728B52AA6E4}">
                <adec:decorative xmlns:adec="http://schemas.microsoft.com/office/drawing/2017/decorative" val="1"/>
              </a:ext>
            </a:extLst>
          </p:cNvPr>
          <p:cNvSpPr/>
          <p:nvPr userDrawn="1"/>
        </p:nvSpPr>
        <p:spPr>
          <a:xfrm>
            <a:off x="8496267" y="0"/>
            <a:ext cx="3695733" cy="6858000"/>
          </a:xfrm>
          <a:prstGeom prst="rect">
            <a:avLst/>
          </a:prstGeom>
          <a:solidFill>
            <a:srgbClr val="9B0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pic>
        <p:nvPicPr>
          <p:cNvPr id="9" name="Kuva 8">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12800" y="0"/>
            <a:ext cx="2304256" cy="990109"/>
          </a:xfrm>
          <a:prstGeom prst="rect">
            <a:avLst/>
          </a:prstGeom>
        </p:spPr>
      </p:pic>
      <p:sp>
        <p:nvSpPr>
          <p:cNvPr id="14" name="Sisällön paikkamerkki 2">
            <a:extLst>
              <a:ext uri="{FF2B5EF4-FFF2-40B4-BE49-F238E27FC236}">
                <a16:creationId xmlns:a16="http://schemas.microsoft.com/office/drawing/2014/main" id="{7B699930-874D-4F4F-994E-18F48E13C75C}"/>
              </a:ext>
            </a:extLst>
          </p:cNvPr>
          <p:cNvSpPr>
            <a:spLocks noGrp="1"/>
          </p:cNvSpPr>
          <p:nvPr>
            <p:ph idx="1"/>
          </p:nvPr>
        </p:nvSpPr>
        <p:spPr>
          <a:xfrm>
            <a:off x="609600" y="2180862"/>
            <a:ext cx="7502624" cy="3944772"/>
          </a:xfrm>
        </p:spPr>
        <p:txBody>
          <a:bodyPr>
            <a:normAutofit/>
          </a:bodyPr>
          <a:lstStyle>
            <a:lvl1pPr marL="0" indent="0">
              <a:buNone/>
              <a:defRPr sz="2133">
                <a:latin typeface="+mn-lt"/>
                <a:ea typeface="Segoe UI" panose="020B0502040204020203" pitchFamily="34" charset="0"/>
                <a:cs typeface="Segoe UI" panose="020B0502040204020203" pitchFamily="34" charset="0"/>
              </a:defRPr>
            </a:lvl1pPr>
            <a:lvl2pPr marL="609585" indent="0">
              <a:buNone/>
              <a:defRPr sz="2133">
                <a:latin typeface="Segoe UI" panose="020B0502040204020203" pitchFamily="34" charset="0"/>
                <a:ea typeface="Segoe UI" panose="020B0502040204020203" pitchFamily="34" charset="0"/>
                <a:cs typeface="Segoe UI" panose="020B0502040204020203" pitchFamily="34" charset="0"/>
              </a:defRPr>
            </a:lvl2pPr>
            <a:lvl3pPr marL="1219170" indent="0">
              <a:buNone/>
              <a:defRPr sz="2133">
                <a:latin typeface="Segoe UI" panose="020B0502040204020203" pitchFamily="34" charset="0"/>
                <a:ea typeface="Segoe UI" panose="020B0502040204020203" pitchFamily="34" charset="0"/>
                <a:cs typeface="Segoe UI" panose="020B0502040204020203" pitchFamily="34" charset="0"/>
              </a:defRPr>
            </a:lvl3pPr>
            <a:lvl4pPr marL="1828754" indent="0">
              <a:buNone/>
              <a:defRPr sz="2133">
                <a:latin typeface="Segoe UI" panose="020B0502040204020203" pitchFamily="34" charset="0"/>
                <a:ea typeface="Segoe UI" panose="020B0502040204020203" pitchFamily="34" charset="0"/>
                <a:cs typeface="Segoe UI" panose="020B0502040204020203" pitchFamily="34" charset="0"/>
              </a:defRPr>
            </a:lvl4pPr>
            <a:lvl5pPr marL="2438339" indent="0">
              <a:buNone/>
              <a:defRPr sz="2133">
                <a:latin typeface="Segoe UI" panose="020B0502040204020203" pitchFamily="34" charset="0"/>
                <a:ea typeface="Segoe UI" panose="020B0502040204020203" pitchFamily="34" charset="0"/>
                <a:cs typeface="Segoe UI" panose="020B0502040204020203" pitchFamily="34" charset="0"/>
              </a:defRPr>
            </a:lvl5pPr>
          </a:lstStyle>
          <a:p>
            <a:pPr lvl="0"/>
            <a:r>
              <a:rPr lang="fi-FI"/>
              <a:t>Muokkaa tekstin perustyylejä napsauttamalla</a:t>
            </a:r>
          </a:p>
        </p:txBody>
      </p:sp>
      <p:sp>
        <p:nvSpPr>
          <p:cNvPr id="15" name="Tekstin paikkamerkki 4">
            <a:extLst>
              <a:ext uri="{FF2B5EF4-FFF2-40B4-BE49-F238E27FC236}">
                <a16:creationId xmlns:a16="http://schemas.microsoft.com/office/drawing/2014/main" id="{AD1B0BC8-0F3A-4E3E-91D9-3AE2C0DD6820}"/>
              </a:ext>
            </a:extLst>
          </p:cNvPr>
          <p:cNvSpPr>
            <a:spLocks noGrp="1"/>
          </p:cNvSpPr>
          <p:nvPr>
            <p:ph type="body" sz="quarter" idx="13" hasCustomPrompt="1"/>
          </p:nvPr>
        </p:nvSpPr>
        <p:spPr>
          <a:xfrm>
            <a:off x="8784299" y="1508789"/>
            <a:ext cx="2952899" cy="1152127"/>
          </a:xfrm>
        </p:spPr>
        <p:txBody>
          <a:bodyPr>
            <a:noAutofit/>
          </a:bodyPr>
          <a:lstStyle>
            <a:lvl1pPr>
              <a:lnSpc>
                <a:spcPts val="2667"/>
              </a:lnSpc>
              <a:defRPr sz="2667" b="1" i="0">
                <a:solidFill>
                  <a:schemeClr val="bg1"/>
                </a:solidFill>
                <a:latin typeface="+mj-lt"/>
                <a:ea typeface="Segoe UI" panose="020B0502040204020203" pitchFamily="34" charset="0"/>
                <a:cs typeface="Segoe UI" panose="020B0502040204020203" pitchFamily="34" charset="0"/>
              </a:defRPr>
            </a:lvl1pPr>
            <a:lvl2pPr>
              <a:defRPr sz="3200" b="1" i="1">
                <a:solidFill>
                  <a:schemeClr val="bg1"/>
                </a:solidFill>
                <a:latin typeface="+mj-lt"/>
              </a:defRPr>
            </a:lvl2pPr>
            <a:lvl3pPr>
              <a:defRPr sz="3200" b="1" i="1">
                <a:solidFill>
                  <a:schemeClr val="bg1"/>
                </a:solidFill>
                <a:latin typeface="+mj-lt"/>
              </a:defRPr>
            </a:lvl3pPr>
            <a:lvl4pPr>
              <a:defRPr sz="3200" b="1" i="1">
                <a:solidFill>
                  <a:schemeClr val="bg1"/>
                </a:solidFill>
                <a:latin typeface="+mj-lt"/>
              </a:defRPr>
            </a:lvl4pPr>
            <a:lvl5pPr>
              <a:defRPr sz="3200" b="1" i="1">
                <a:solidFill>
                  <a:schemeClr val="bg1"/>
                </a:solidFill>
                <a:latin typeface="+mj-lt"/>
              </a:defRPr>
            </a:lvl5pPr>
          </a:lstStyle>
          <a:p>
            <a:pPr lvl="0"/>
            <a:r>
              <a:rPr lang="fi-FI"/>
              <a:t>Lisää otsikko</a:t>
            </a:r>
          </a:p>
        </p:txBody>
      </p:sp>
      <p:sp>
        <p:nvSpPr>
          <p:cNvPr id="16" name="Tekstin paikkamerkki 9">
            <a:extLst>
              <a:ext uri="{FF2B5EF4-FFF2-40B4-BE49-F238E27FC236}">
                <a16:creationId xmlns:a16="http://schemas.microsoft.com/office/drawing/2014/main" id="{DE9A84E1-AC27-4AF0-B3A8-85F0AB9C1445}"/>
              </a:ext>
            </a:extLst>
          </p:cNvPr>
          <p:cNvSpPr>
            <a:spLocks noGrp="1"/>
          </p:cNvSpPr>
          <p:nvPr>
            <p:ph type="body" sz="quarter" idx="14" hasCustomPrompt="1"/>
          </p:nvPr>
        </p:nvSpPr>
        <p:spPr>
          <a:xfrm>
            <a:off x="8879418" y="3716867"/>
            <a:ext cx="2880783" cy="2688167"/>
          </a:xfrm>
        </p:spPr>
        <p:txBody>
          <a:bodyPr>
            <a:noAutofit/>
          </a:bodyPr>
          <a:lstStyle>
            <a:lvl1pPr>
              <a:defRPr sz="2667" b="1">
                <a:solidFill>
                  <a:schemeClr val="bg1"/>
                </a:solidFill>
                <a:latin typeface="+mn-lt"/>
                <a:ea typeface="Segoe UI" panose="020B0502040204020203" pitchFamily="34" charset="0"/>
                <a:cs typeface="Segoe UI" panose="020B0502040204020203" pitchFamily="34" charset="0"/>
              </a:defRPr>
            </a:lvl1pPr>
            <a:lvl2pPr>
              <a:defRPr sz="2667" b="1">
                <a:solidFill>
                  <a:schemeClr val="bg1"/>
                </a:solidFill>
                <a:latin typeface="+mn-lt"/>
              </a:defRPr>
            </a:lvl2pPr>
            <a:lvl3pPr>
              <a:defRPr sz="2667" b="1">
                <a:solidFill>
                  <a:schemeClr val="bg1"/>
                </a:solidFill>
                <a:latin typeface="+mn-lt"/>
              </a:defRPr>
            </a:lvl3pPr>
            <a:lvl4pPr>
              <a:defRPr sz="2667" b="1">
                <a:solidFill>
                  <a:schemeClr val="bg1"/>
                </a:solidFill>
                <a:latin typeface="+mn-lt"/>
              </a:defRPr>
            </a:lvl4pPr>
            <a:lvl5pPr>
              <a:defRPr sz="2667" b="1">
                <a:solidFill>
                  <a:schemeClr val="bg1"/>
                </a:solidFill>
                <a:latin typeface="+mn-lt"/>
              </a:defRPr>
            </a:lvl5pPr>
          </a:lstStyle>
          <a:p>
            <a:pPr lvl="0"/>
            <a:r>
              <a:rPr lang="fi-FI"/>
              <a:t>Nostoteksti, lainaus, tms.</a:t>
            </a:r>
          </a:p>
        </p:txBody>
      </p:sp>
      <p:sp>
        <p:nvSpPr>
          <p:cNvPr id="17" name="Otsikko 1">
            <a:extLst>
              <a:ext uri="{FF2B5EF4-FFF2-40B4-BE49-F238E27FC236}">
                <a16:creationId xmlns:a16="http://schemas.microsoft.com/office/drawing/2014/main" id="{BF42BF3D-4B9E-473D-B4C0-8094135970E2}"/>
              </a:ext>
            </a:extLst>
          </p:cNvPr>
          <p:cNvSpPr>
            <a:spLocks noGrp="1"/>
          </p:cNvSpPr>
          <p:nvPr>
            <p:ph type="title"/>
          </p:nvPr>
        </p:nvSpPr>
        <p:spPr>
          <a:xfrm>
            <a:off x="609600" y="990109"/>
            <a:ext cx="7488832" cy="1143000"/>
          </a:xfrm>
        </p:spPr>
        <p:txBody>
          <a:bodyPr>
            <a:noAutofit/>
          </a:bodyPr>
          <a:lstStyle>
            <a:lvl1pPr algn="l">
              <a:defRPr sz="3200" b="1">
                <a:latin typeface="+mj-lt"/>
                <a:ea typeface="Segoe UI Black" panose="020B0A02040204020203" pitchFamily="34" charset="0"/>
                <a:cs typeface="Segoe UI" panose="020B0502040204020203" pitchFamily="34" charset="0"/>
              </a:defRPr>
            </a:lvl1pPr>
          </a:lstStyle>
          <a:p>
            <a:r>
              <a:rPr lang="fi-FI"/>
              <a:t>Muokkaa ots. perustyyl. napsautt.</a:t>
            </a:r>
          </a:p>
        </p:txBody>
      </p:sp>
    </p:spTree>
    <p:extLst>
      <p:ext uri="{BB962C8B-B14F-4D97-AF65-F5344CB8AC3E}">
        <p14:creationId xmlns:p14="http://schemas.microsoft.com/office/powerpoint/2010/main" val="26994528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vupohja ilman grafiikkaa">
    <p:spTree>
      <p:nvGrpSpPr>
        <p:cNvPr id="1" name=""/>
        <p:cNvGrpSpPr/>
        <p:nvPr/>
      </p:nvGrpSpPr>
      <p:grpSpPr>
        <a:xfrm>
          <a:off x="0" y="0"/>
          <a:ext cx="0" cy="0"/>
          <a:chOff x="0" y="0"/>
          <a:chExt cx="0" cy="0"/>
        </a:xfrm>
      </p:grpSpPr>
      <p:sp>
        <p:nvSpPr>
          <p:cNvPr id="2" name="Otsikko 1"/>
          <p:cNvSpPr>
            <a:spLocks noGrp="1"/>
          </p:cNvSpPr>
          <p:nvPr>
            <p:ph type="title"/>
          </p:nvPr>
        </p:nvSpPr>
        <p:spPr>
          <a:xfrm>
            <a:off x="335359" y="260648"/>
            <a:ext cx="11595935" cy="1143000"/>
          </a:xfrm>
        </p:spPr>
        <p:txBody>
          <a:bodyPr>
            <a:normAutofit/>
          </a:bodyPr>
          <a:lstStyle>
            <a:lvl1pPr algn="l">
              <a:defRPr sz="3467" b="1">
                <a:latin typeface="+mj-lt"/>
                <a:ea typeface="Segoe UI" panose="020B0502040204020203" pitchFamily="34" charset="0"/>
                <a:cs typeface="Segoe UI" panose="020B0502040204020203" pitchFamily="34" charset="0"/>
              </a:defRPr>
            </a:lvl1pPr>
          </a:lstStyle>
          <a:p>
            <a:r>
              <a:rPr lang="fi-FI"/>
              <a:t>Muokkaa ots. perustyyl. napsautt.</a:t>
            </a:r>
          </a:p>
        </p:txBody>
      </p:sp>
      <p:sp>
        <p:nvSpPr>
          <p:cNvPr id="3" name="Sisällön paikkamerkki 2"/>
          <p:cNvSpPr>
            <a:spLocks noGrp="1"/>
          </p:cNvSpPr>
          <p:nvPr>
            <p:ph idx="1"/>
          </p:nvPr>
        </p:nvSpPr>
        <p:spPr>
          <a:xfrm>
            <a:off x="335360" y="1451400"/>
            <a:ext cx="11617291" cy="5145952"/>
          </a:xfrm>
        </p:spPr>
        <p:txBody>
          <a:bodyPr>
            <a:normAutofit/>
          </a:bodyPr>
          <a:lstStyle>
            <a:lvl1pPr marL="0" indent="0">
              <a:buNone/>
              <a:defRPr sz="2133">
                <a:latin typeface="+mn-lt"/>
                <a:ea typeface="Segoe UI" panose="020B0502040204020203" pitchFamily="34" charset="0"/>
                <a:cs typeface="Segoe UI" panose="020B0502040204020203" pitchFamily="34" charset="0"/>
              </a:defRPr>
            </a:lvl1pPr>
            <a:lvl2pPr marL="609585" indent="0">
              <a:buNone/>
              <a:defRPr sz="2133">
                <a:latin typeface="Segoe UI" panose="020B0502040204020203" pitchFamily="34" charset="0"/>
                <a:ea typeface="Segoe UI" panose="020B0502040204020203" pitchFamily="34" charset="0"/>
                <a:cs typeface="Segoe UI" panose="020B0502040204020203" pitchFamily="34" charset="0"/>
              </a:defRPr>
            </a:lvl2pPr>
            <a:lvl3pPr marL="1219170" indent="0">
              <a:buNone/>
              <a:defRPr sz="2133">
                <a:latin typeface="Segoe UI" panose="020B0502040204020203" pitchFamily="34" charset="0"/>
                <a:ea typeface="Segoe UI" panose="020B0502040204020203" pitchFamily="34" charset="0"/>
                <a:cs typeface="Segoe UI" panose="020B0502040204020203" pitchFamily="34" charset="0"/>
              </a:defRPr>
            </a:lvl3pPr>
            <a:lvl4pPr marL="1828754" indent="0">
              <a:buNone/>
              <a:defRPr sz="2133">
                <a:latin typeface="Segoe UI" panose="020B0502040204020203" pitchFamily="34" charset="0"/>
                <a:ea typeface="Segoe UI" panose="020B0502040204020203" pitchFamily="34" charset="0"/>
                <a:cs typeface="Segoe UI" panose="020B0502040204020203" pitchFamily="34" charset="0"/>
              </a:defRPr>
            </a:lvl4pPr>
            <a:lvl5pPr marL="2438339" indent="0">
              <a:buNone/>
              <a:defRPr sz="2133">
                <a:latin typeface="Segoe UI" panose="020B0502040204020203" pitchFamily="34" charset="0"/>
                <a:ea typeface="Segoe UI" panose="020B0502040204020203" pitchFamily="34" charset="0"/>
                <a:cs typeface="Segoe UI" panose="020B0502040204020203" pitchFamily="34" charset="0"/>
              </a:defRPr>
            </a:lvl5pPr>
          </a:lstStyle>
          <a:p>
            <a:pPr lvl="0"/>
            <a:r>
              <a:rPr lang="fi-FI"/>
              <a:t>Muokkaa tekstin perustyylejä napsauttamalla</a:t>
            </a:r>
          </a:p>
        </p:txBody>
      </p:sp>
    </p:spTree>
    <p:extLst>
      <p:ext uri="{BB962C8B-B14F-4D97-AF65-F5344CB8AC3E}">
        <p14:creationId xmlns:p14="http://schemas.microsoft.com/office/powerpoint/2010/main" val="359438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lvl1pPr>
              <a:defRPr>
                <a:solidFill>
                  <a:schemeClr val="tx1"/>
                </a:solidFill>
              </a:defRPr>
            </a:lvl1pPr>
          </a:lstStyle>
          <a:p>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lvl1pPr>
              <a:defRPr>
                <a:solidFill>
                  <a:schemeClr val="tx1"/>
                </a:solidFill>
              </a:defRPr>
            </a:lvl1p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lvl1pPr>
              <a:defRPr>
                <a:solidFill>
                  <a:schemeClr val="tx1"/>
                </a:solidFill>
              </a:defRPr>
            </a:lvl1pPr>
          </a:lstStyle>
          <a:p>
            <a:fld id="{69C2F4FE-713B-884F-B5BF-63AA24B8D1FF}" type="slidenum">
              <a:rPr lang="fi-FI" smtClean="0"/>
              <a:pPr/>
              <a:t>‹#›</a:t>
            </a:fld>
            <a:endParaRPr lang="fi-FI"/>
          </a:p>
        </p:txBody>
      </p:sp>
      <p:pic>
        <p:nvPicPr>
          <p:cNvPr id="7" name="Kuva 6">
            <a:extLst>
              <a:ext uri="{FF2B5EF4-FFF2-40B4-BE49-F238E27FC236}">
                <a16:creationId xmlns:a16="http://schemas.microsoft.com/office/drawing/2014/main" id="{EB7270A1-F7B8-8F47-A43A-0767FDA0F30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spTree>
    <p:extLst>
      <p:ext uri="{BB962C8B-B14F-4D97-AF65-F5344CB8AC3E}">
        <p14:creationId xmlns:p14="http://schemas.microsoft.com/office/powerpoint/2010/main" val="38096545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407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1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19877" y="669257"/>
            <a:ext cx="685800" cy="647700"/>
          </a:xfrm>
          <a:prstGeom prst="rect">
            <a:avLst/>
          </a:prstGeom>
        </p:spPr>
      </p:pic>
      <p:pic>
        <p:nvPicPr>
          <p:cNvPr id="6" name="Kuva 5" descr="Sivistys- ja kulttuuripalveluiden logo.">
            <a:extLst>
              <a:ext uri="{FF2B5EF4-FFF2-40B4-BE49-F238E27FC236}">
                <a16:creationId xmlns:a16="http://schemas.microsoft.com/office/drawing/2014/main" id="{F4FA2679-08D5-4EC5-8140-92D65B4EB0C3}"/>
              </a:ext>
            </a:extLst>
          </p:cNvPr>
          <p:cNvPicPr>
            <a:picLocks noChangeAspect="1"/>
          </p:cNvPicPr>
          <p:nvPr userDrawn="1"/>
        </p:nvPicPr>
        <p:blipFill>
          <a:blip r:embed="rId4"/>
          <a:stretch>
            <a:fillRect/>
          </a:stretch>
        </p:blipFill>
        <p:spPr>
          <a:xfrm>
            <a:off x="543991" y="4459045"/>
            <a:ext cx="2516987" cy="1576659"/>
          </a:xfrm>
          <a:prstGeom prst="rect">
            <a:avLst/>
          </a:prstGeom>
        </p:spPr>
      </p:pic>
      <p:pic>
        <p:nvPicPr>
          <p:cNvPr id="9" name="Kuva 8" descr="Oulun logo.">
            <a:extLst>
              <a:ext uri="{FF2B5EF4-FFF2-40B4-BE49-F238E27FC236}">
                <a16:creationId xmlns:a16="http://schemas.microsoft.com/office/drawing/2014/main" id="{88B3AE45-B976-45D3-8211-48E87A1B32F4}"/>
              </a:ext>
            </a:extLst>
          </p:cNvPr>
          <p:cNvPicPr>
            <a:picLocks noChangeAspect="1"/>
          </p:cNvPicPr>
          <p:nvPr userDrawn="1"/>
        </p:nvPicPr>
        <p:blipFill>
          <a:blip r:embed="rId5"/>
          <a:stretch>
            <a:fillRect/>
          </a:stretch>
        </p:blipFill>
        <p:spPr>
          <a:xfrm>
            <a:off x="10289689" y="5790882"/>
            <a:ext cx="925547" cy="244822"/>
          </a:xfrm>
          <a:prstGeom prst="rect">
            <a:avLst/>
          </a:prstGeom>
        </p:spPr>
      </p:pic>
    </p:spTree>
    <p:extLst>
      <p:ext uri="{BB962C8B-B14F-4D97-AF65-F5344CB8AC3E}">
        <p14:creationId xmlns:p14="http://schemas.microsoft.com/office/powerpoint/2010/main" val="1364466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6.2.2024</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41489587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6.2.2024</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6907223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6.2.2024</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5255600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6.2.2024</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5364361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6.2.2024</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1009896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6.2.2024</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9824215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6.2.2024</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3497023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6.2.2024</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3222018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7" name="Kuva 6">
            <a:extLst>
              <a:ext uri="{FF2B5EF4-FFF2-40B4-BE49-F238E27FC236}">
                <a16:creationId xmlns:a16="http://schemas.microsoft.com/office/drawing/2014/main" id="{C788AD55-A39B-3A46-9037-D338B8A10AA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8" name="Kuva 7" descr="Oulun kaupungin tunnus">
            <a:extLst>
              <a:ext uri="{FF2B5EF4-FFF2-40B4-BE49-F238E27FC236}">
                <a16:creationId xmlns:a16="http://schemas.microsoft.com/office/drawing/2014/main" id="{F4FAD0AA-26E5-284B-AB58-73CB27A5FAB8}"/>
              </a:ext>
            </a:extLst>
          </p:cNvPr>
          <p:cNvPicPr>
            <a:picLocks noChangeAspect="1"/>
          </p:cNvPicPr>
          <p:nvPr userDrawn="1"/>
        </p:nvPicPr>
        <p:blipFill>
          <a:blip r:embed="rId3"/>
          <a:stretch>
            <a:fillRect/>
          </a:stretch>
        </p:blipFill>
        <p:spPr>
          <a:xfrm>
            <a:off x="724568" y="5751093"/>
            <a:ext cx="1248611" cy="624306"/>
          </a:xfrm>
          <a:prstGeom prst="rect">
            <a:avLst/>
          </a:prstGeom>
        </p:spPr>
      </p:pic>
      <p:sp>
        <p:nvSpPr>
          <p:cNvPr id="6" name="Dian numeron paikkamerkki 5">
            <a:extLst>
              <a:ext uri="{FF2B5EF4-FFF2-40B4-BE49-F238E27FC236}">
                <a16:creationId xmlns:a16="http://schemas.microsoft.com/office/drawing/2014/main" id="{4F621261-E8DF-144D-B79D-0C92CCD3103E}"/>
              </a:ext>
            </a:extLst>
          </p:cNvPr>
          <p:cNvSpPr>
            <a:spLocks noGrp="1"/>
          </p:cNvSpPr>
          <p:nvPr>
            <p:ph type="sldNum" sz="quarter" idx="12"/>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5480430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6.2.2024</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18149609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6.2.2024</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36148419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3_Otsikkodia">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6.2.2024</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7525964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4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6.2.2024</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3121757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endParaRPr lang="fi-FI" dirty="0"/>
          </a:p>
        </p:txBody>
      </p:sp>
    </p:spTree>
    <p:extLst>
      <p:ext uri="{BB962C8B-B14F-4D97-AF65-F5344CB8AC3E}">
        <p14:creationId xmlns:p14="http://schemas.microsoft.com/office/powerpoint/2010/main" val="35627196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952206" y="5934820"/>
            <a:ext cx="7500270"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9" name="Kuva 8" descr="Sivistys- ja kulttuuripalveluiden logo.">
            <a:extLst>
              <a:ext uri="{FF2B5EF4-FFF2-40B4-BE49-F238E27FC236}">
                <a16:creationId xmlns:a16="http://schemas.microsoft.com/office/drawing/2014/main" id="{102C537D-5788-4197-9F32-E4B978E002D2}"/>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F5BE4E6F-B351-4159-B897-4BAC3FAE33B6}"/>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6494964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p>
            <a:fld id="{E915719C-C0B1-0442-A41F-D134B78B6185}" type="datetime1">
              <a:rPr lang="fi-FI" smtClean="0"/>
              <a:t>6.2.2024</a:t>
            </a:fld>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p>
            <a:fld id="{69C2F4FE-713B-884F-B5BF-63AA24B8D1FF}" type="slidenum">
              <a:rPr lang="fi-FI" smtClean="0"/>
              <a:t>‹#›</a:t>
            </a:fld>
            <a:endParaRPr lang="fi-FI"/>
          </a:p>
        </p:txBody>
      </p:sp>
      <p:pic>
        <p:nvPicPr>
          <p:cNvPr id="7" name="Kuva 6">
            <a:extLst>
              <a:ext uri="{FF2B5EF4-FFF2-40B4-BE49-F238E27FC236}">
                <a16:creationId xmlns:a16="http://schemas.microsoft.com/office/drawing/2014/main" id="{EB7270A1-F7B8-8F47-A43A-0767FDA0F30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spTree>
    <p:extLst>
      <p:ext uri="{BB962C8B-B14F-4D97-AF65-F5344CB8AC3E}">
        <p14:creationId xmlns:p14="http://schemas.microsoft.com/office/powerpoint/2010/main" val="11688855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7" name="Kuva 6">
            <a:extLst>
              <a:ext uri="{FF2B5EF4-FFF2-40B4-BE49-F238E27FC236}">
                <a16:creationId xmlns:a16="http://schemas.microsoft.com/office/drawing/2014/main" id="{C788AD55-A39B-3A46-9037-D338B8A10AA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6" name="Kuva 5" descr="Sivistys- ja kulttuuripalveluiden logo.">
            <a:extLst>
              <a:ext uri="{FF2B5EF4-FFF2-40B4-BE49-F238E27FC236}">
                <a16:creationId xmlns:a16="http://schemas.microsoft.com/office/drawing/2014/main" id="{990BF5BC-234D-4011-B452-EFE2E7249B1F}"/>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9" name="Kuva 8" descr="Oulun logo.">
            <a:extLst>
              <a:ext uri="{FF2B5EF4-FFF2-40B4-BE49-F238E27FC236}">
                <a16:creationId xmlns:a16="http://schemas.microsoft.com/office/drawing/2014/main" id="{AB34FC20-020F-4F1A-BDE1-CDA6C97A6879}"/>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40937884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71C51CBA-A580-4AC3-9F8A-A8C5E1D3B81C}"/>
              </a:ext>
            </a:extLst>
          </p:cNvPr>
          <p:cNvPicPr>
            <a:picLocks noChangeAspect="1"/>
          </p:cNvPicPr>
          <p:nvPr userDrawn="1"/>
        </p:nvPicPr>
        <p:blipFill>
          <a:blip r:embed="rId4"/>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78FBB0A1-BB56-4859-94A9-F5BCD32FD50D}"/>
              </a:ext>
            </a:extLst>
          </p:cNvPr>
          <p:cNvPicPr>
            <a:picLocks noChangeAspect="1"/>
          </p:cNvPicPr>
          <p:nvPr userDrawn="1"/>
        </p:nvPicPr>
        <p:blipFill>
          <a:blip r:embed="rId5"/>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27702765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860766" y="5934820"/>
            <a:ext cx="7591710"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5EDB1419-A410-478C-8C6C-1AD19F48CCF5}"/>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AA6E841F-BA70-41E5-9956-AD9679BAE03E}"/>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308884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7" name="Dian numeron paikkamerkki 5">
            <a:extLst>
              <a:ext uri="{FF2B5EF4-FFF2-40B4-BE49-F238E27FC236}">
                <a16:creationId xmlns:a16="http://schemas.microsoft.com/office/drawing/2014/main" id="{DB1B380D-DC23-B745-B3E8-6110D503E82D}"/>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3567227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9791700" cy="756920"/>
          </a:xfrm>
        </p:spPr>
        <p:txBody>
          <a:bodyPr anchor="b">
            <a:normAutofit/>
          </a:bodyPr>
          <a:lstStyle>
            <a:lvl1pPr>
              <a:defRPr sz="1800"/>
            </a:lvl1pPr>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dirty="0"/>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934820"/>
            <a:ext cx="7539459"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F8B1C6D5-887C-42EF-88B0-61031896D48F}"/>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8D2D5939-F3E7-425B-A44B-A6F233F3BA5F}"/>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8415996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52641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06C8948B-36B5-4535-8823-52E81FC2213A}"/>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946F9644-8F00-4855-AF18-9786989BEC23}"/>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4958945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122023" y="5865548"/>
            <a:ext cx="4223157"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descr="Sivistys- ja kulttuuripalveluiden logo.">
            <a:extLst>
              <a:ext uri="{FF2B5EF4-FFF2-40B4-BE49-F238E27FC236}">
                <a16:creationId xmlns:a16="http://schemas.microsoft.com/office/drawing/2014/main" id="{AF05C52F-52A3-481C-9B30-55D16F2405CF}"/>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20585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865548"/>
            <a:ext cx="2781201"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descr="Sivistys- ja kulttuuripalveluiden logo.">
            <a:extLst>
              <a:ext uri="{FF2B5EF4-FFF2-40B4-BE49-F238E27FC236}">
                <a16:creationId xmlns:a16="http://schemas.microsoft.com/office/drawing/2014/main" id="{160E416F-EBC1-46E5-B104-340A5E663D51}"/>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31074000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7" name="Kuva 6" descr="Sivistys- ja kulttuuripalveluiden logo.">
            <a:extLst>
              <a:ext uri="{FF2B5EF4-FFF2-40B4-BE49-F238E27FC236}">
                <a16:creationId xmlns:a16="http://schemas.microsoft.com/office/drawing/2014/main" id="{23A62FE5-9493-4131-B229-9FFB58F8F7BB}"/>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10703109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26080" y="5865548"/>
            <a:ext cx="276813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descr="Sivistys- ja kulttuuripalveluiden logo.">
            <a:extLst>
              <a:ext uri="{FF2B5EF4-FFF2-40B4-BE49-F238E27FC236}">
                <a16:creationId xmlns:a16="http://schemas.microsoft.com/office/drawing/2014/main" id="{41AA429B-8C69-4FC3-B6EC-69E5C9D36591}"/>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41386236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2"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3" name="Kuva 12" descr="Sivistys- ja kulttuuripalveluiden logo.">
            <a:extLst>
              <a:ext uri="{FF2B5EF4-FFF2-40B4-BE49-F238E27FC236}">
                <a16:creationId xmlns:a16="http://schemas.microsoft.com/office/drawing/2014/main" id="{C89480A0-7899-4602-9ABB-8496A5F52E58}"/>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32151555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1208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6FAE3318-70BA-4914-9EAB-6619D72EAFAE}"/>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7398997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CFE21BF6-129D-49D9-AEFC-CFC30D6B1D04}"/>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1746905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935677"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35E36C40-4BDA-411B-ACA4-18D04F80ACD0}"/>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1900916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70CE01D4-2497-5E46-86C3-6E13587426D7}"/>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3271123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65269" y="5934820"/>
            <a:ext cx="748720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6" name="Kuva 5" descr="Sivistys- ja kulttuuripalveluiden logo.">
            <a:extLst>
              <a:ext uri="{FF2B5EF4-FFF2-40B4-BE49-F238E27FC236}">
                <a16:creationId xmlns:a16="http://schemas.microsoft.com/office/drawing/2014/main" id="{FF48920D-C6BC-4618-83E9-05396DFFDD1E}"/>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155A335D-2808-44D7-8E41-ED2D8043CBE8}"/>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22148703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6" name="Kuva 5" descr="Sivistys- ja kulttuuripalveluiden logo.">
            <a:extLst>
              <a:ext uri="{FF2B5EF4-FFF2-40B4-BE49-F238E27FC236}">
                <a16:creationId xmlns:a16="http://schemas.microsoft.com/office/drawing/2014/main" id="{5CCFB3B9-0A1E-422B-A6FC-D973ACEE10F3}"/>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BF71B0BA-796A-440B-9A6E-ED3220EB1990}"/>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8688079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1" name="Kuva 10" descr="Sivistys- ja kulttuuripalveluiden logo.">
            <a:extLst>
              <a:ext uri="{FF2B5EF4-FFF2-40B4-BE49-F238E27FC236}">
                <a16:creationId xmlns:a16="http://schemas.microsoft.com/office/drawing/2014/main" id="{4A564046-4101-4E23-B37B-CC9656EC56E1}"/>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8A77F652-86F5-4BED-A22A-3580E611E778}"/>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5053287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endParaRPr lang="fi-FI" dirty="0"/>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56709" y="5934820"/>
            <a:ext cx="739576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1" name="Kuva 10" descr="Sivistys- ja kulttuuripalveluiden logo.">
            <a:extLst>
              <a:ext uri="{FF2B5EF4-FFF2-40B4-BE49-F238E27FC236}">
                <a16:creationId xmlns:a16="http://schemas.microsoft.com/office/drawing/2014/main" id="{403744BB-A902-4690-B7EE-A8204A22BE02}"/>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4D2F779D-CF7C-467B-BE6D-D357E4FD3E77}"/>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936997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0.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2.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theme" Target="../theme/theme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theme" Target="../theme/theme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b="1">
                <a:solidFill>
                  <a:schemeClr val="bg1"/>
                </a:solidFill>
                <a:latin typeface="Segoe UI" panose="020B0502040204020203" pitchFamily="34" charset="0"/>
                <a:cs typeface="Segoe UI" panose="020B0502040204020203" pitchFamily="34" charset="0"/>
              </a:defRPr>
            </a:lvl1pPr>
          </a:lstStyle>
          <a:p>
            <a:endParaRPr lang="fi-FI" dirty="0"/>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3518721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51" r:id="rId7"/>
    <p:sldLayoutId id="2147483664" r:id="rId8"/>
    <p:sldLayoutId id="2147483665" r:id="rId9"/>
    <p:sldLayoutId id="2147483666" r:id="rId10"/>
    <p:sldLayoutId id="2147483667" r:id="rId11"/>
    <p:sldLayoutId id="2147483670" r:id="rId12"/>
    <p:sldLayoutId id="2147483668" r:id="rId13"/>
    <p:sldLayoutId id="2147483669" r:id="rId14"/>
    <p:sldLayoutId id="2147483677" r:id="rId15"/>
    <p:sldLayoutId id="2147483673" r:id="rId16"/>
    <p:sldLayoutId id="2147483675" r:id="rId17"/>
    <p:sldLayoutId id="2147483674" r:id="rId18"/>
    <p:sldLayoutId id="2147483676" r:id="rId19"/>
    <p:sldLayoutId id="2147483678" r:id="rId20"/>
    <p:sldLayoutId id="2147483679" r:id="rId21"/>
    <p:sldLayoutId id="2147483680" r:id="rId22"/>
    <p:sldLayoutId id="2147483681" r:id="rId23"/>
    <p:sldLayoutId id="2147483698" r:id="rId24"/>
  </p:sldLayoutIdLst>
  <p:hf hdr="0" ftr="0" dt="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Kuva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Otsikon paikkamerkki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pPr rtl="0"/>
            <a:r>
              <a:rPr lang="fi-FI" noProof="0" dirty="0"/>
              <a:t>Muokkaa otsikon perustyyliä napsauttamalla</a:t>
            </a:r>
          </a:p>
        </p:txBody>
      </p:sp>
      <p:sp>
        <p:nvSpPr>
          <p:cNvPr id="3" name="Tekstin paikkamerkki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rtl="0"/>
            <a:r>
              <a:rPr lang="fi-FI" noProof="0" dirty="0"/>
              <a:t>Muokkaa tekstin perustyylejä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5" name="Alatunnisteen paikkamerkki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pPr rtl="0"/>
            <a:r>
              <a:rPr lang="fi-FI" noProof="0" dirty="0"/>
              <a:t>Lisää alatunniste</a:t>
            </a:r>
          </a:p>
        </p:txBody>
      </p:sp>
      <p:sp>
        <p:nvSpPr>
          <p:cNvPr id="4" name="Päivämäärän paikkamerkki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fld id="{08C1CD93-1527-445A-954F-D9992F1F868A}" type="datetime1">
              <a:rPr lang="fi-FI" smtClean="0"/>
              <a:pPr/>
              <a:t>6.2.2024</a:t>
            </a:fld>
            <a:endParaRPr lang="en-US" dirty="0"/>
          </a:p>
        </p:txBody>
      </p:sp>
      <p:sp>
        <p:nvSpPr>
          <p:cNvPr id="6" name="Dian numeron paikkamerkki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pPr rtl="0"/>
            <a:fld id="{289D71E3-7D81-4C24-B9D8-6B108755C64C}" type="slidenum">
              <a:rPr lang="fi-FI" noProof="0" smtClean="0"/>
              <a:pPr/>
              <a:t>‹#›</a:t>
            </a:fld>
            <a:endParaRPr lang="fi-FI" noProof="0" dirty="0"/>
          </a:p>
        </p:txBody>
      </p:sp>
    </p:spTree>
    <p:extLst>
      <p:ext uri="{BB962C8B-B14F-4D97-AF65-F5344CB8AC3E}">
        <p14:creationId xmlns:p14="http://schemas.microsoft.com/office/powerpoint/2010/main" val="188167164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389994" y="563199"/>
            <a:ext cx="11370636" cy="1041599"/>
          </a:xfrm>
          <a:prstGeom prst="rect">
            <a:avLst/>
          </a:prstGeom>
        </p:spPr>
        <p:txBody>
          <a:bodyPr vert="horz" lIns="91440" tIns="45720" rIns="91440" bIns="45720" rtlCol="0" anchor="ctr">
            <a:normAutofit/>
          </a:body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389995" y="1604797"/>
            <a:ext cx="11370635" cy="4896544"/>
          </a:xfrm>
          <a:prstGeom prst="rect">
            <a:avLst/>
          </a:prstGeom>
        </p:spPr>
        <p:txBody>
          <a:bodyPr vert="horz" lIns="91440" tIns="45720" rIns="91440" bIns="45720" rtlCol="0">
            <a:normAutofit/>
          </a:bodyPr>
          <a:lstStyle/>
          <a:p>
            <a:pPr lvl="0"/>
            <a:r>
              <a:rPr lang="fi-FI"/>
              <a:t>Muokkaa tekstin perustyylejä napsauttamalla</a:t>
            </a:r>
          </a:p>
        </p:txBody>
      </p:sp>
    </p:spTree>
    <p:extLst>
      <p:ext uri="{BB962C8B-B14F-4D97-AF65-F5344CB8AC3E}">
        <p14:creationId xmlns:p14="http://schemas.microsoft.com/office/powerpoint/2010/main" val="220310737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txStyles>
    <p:titleStyle>
      <a:lvl1pPr marL="0" indent="0" algn="l" defTabSz="1219170" rtl="0" eaLnBrk="1" latinLnBrk="0" hangingPunct="1">
        <a:spcBef>
          <a:spcPct val="0"/>
        </a:spcBef>
        <a:buFont typeface="Arial" panose="020B0604020202020204" pitchFamily="34" charset="0"/>
        <a:buNone/>
        <a:defRPr sz="4800" b="1" kern="1200">
          <a:solidFill>
            <a:schemeClr val="tx1"/>
          </a:solidFill>
          <a:latin typeface="+mj-lt"/>
          <a:ea typeface="Segoe UI Black" panose="020B0A02040204020203" pitchFamily="34" charset="0"/>
          <a:cs typeface="Segoe UI" panose="020B0502040204020203" pitchFamily="34" charset="0"/>
        </a:defRPr>
      </a:lvl1pPr>
    </p:titleStyle>
    <p:bodyStyle>
      <a:lvl1pPr marL="0" indent="0" algn="l" defTabSz="1219170" rtl="0" eaLnBrk="1" latinLnBrk="0" hangingPunct="1">
        <a:spcBef>
          <a:spcPct val="20000"/>
        </a:spcBef>
        <a:buFont typeface="Arial" panose="020B0604020202020204" pitchFamily="34" charset="0"/>
        <a:buNone/>
        <a:defRPr sz="2133" kern="1200">
          <a:solidFill>
            <a:schemeClr val="tx1"/>
          </a:solidFill>
          <a:latin typeface="+mn-lt"/>
          <a:ea typeface="Segoe UI" panose="020B0502040204020203" pitchFamily="34" charset="0"/>
          <a:cs typeface="Segoe UI" panose="020B0502040204020203" pitchFamily="34" charset="0"/>
        </a:defRPr>
      </a:lvl1pPr>
      <a:lvl2pPr marL="609585" indent="0" algn="l" defTabSz="1219170" rtl="0" eaLnBrk="1" latinLnBrk="0" hangingPunct="1">
        <a:spcBef>
          <a:spcPct val="20000"/>
        </a:spcBef>
        <a:buFont typeface="Arial" panose="020B0604020202020204" pitchFamily="34" charset="0"/>
        <a:buNone/>
        <a:defRPr sz="2133"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219170" indent="0" algn="l" defTabSz="1219170" rtl="0" eaLnBrk="1" latinLnBrk="0" hangingPunct="1">
        <a:spcBef>
          <a:spcPct val="20000"/>
        </a:spcBef>
        <a:buFont typeface="Arial" panose="020B0604020202020204" pitchFamily="34" charset="0"/>
        <a:buNone/>
        <a:defRPr sz="2133"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828754" indent="0" algn="l" defTabSz="1219170" rtl="0" eaLnBrk="1" latinLnBrk="0" hangingPunct="1">
        <a:spcBef>
          <a:spcPct val="20000"/>
        </a:spcBef>
        <a:buFont typeface="Arial" panose="020B0604020202020204" pitchFamily="34" charset="0"/>
        <a:buNone/>
        <a:defRPr sz="2133"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438339" indent="0" algn="l" defTabSz="1219170" rtl="0" eaLnBrk="1" latinLnBrk="0" hangingPunct="1">
        <a:spcBef>
          <a:spcPct val="20000"/>
        </a:spcBef>
        <a:buFont typeface="Arial" panose="020B0604020202020204" pitchFamily="34" charset="0"/>
        <a:buNone/>
        <a:defRPr sz="2133"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Segoe UI" panose="020B0502040204020203" pitchFamily="34" charset="0"/>
                <a:cs typeface="Segoe UI" panose="020B0502040204020203" pitchFamily="34" charset="0"/>
              </a:defRPr>
            </a:lvl1pPr>
          </a:lstStyle>
          <a:p>
            <a:fld id="{13851BC7-B432-4747-9742-70043FBB6BD1}" type="datetime1">
              <a:rPr lang="fi-FI" smtClean="0"/>
              <a:t>6.2.2024</a:t>
            </a:fld>
            <a:endParaRPr lang="fi-FI"/>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00394520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Lst>
  <p:hf sldNum="0" hdr="0" ftr="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hyperlink" Target="mailto:Jaana.valtanen@ouka.fi" TargetMode="External"/><Relationship Id="rId2" Type="http://schemas.openxmlformats.org/officeDocument/2006/relationships/hyperlink" Target="mailto:iltapaivatoiminta@ouka.fi" TargetMode="Externa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hyperlink" Target="https://www.ouka.fi/oulu/koulutus-ja-opiskelu/aamu-ja-iltapaivatoiminta" TargetMode="External"/><Relationship Id="rId2" Type="http://schemas.openxmlformats.org/officeDocument/2006/relationships/hyperlink" Target="https://wilma.ouka.fi/" TargetMode="External"/><Relationship Id="rId1" Type="http://schemas.openxmlformats.org/officeDocument/2006/relationships/slideLayout" Target="../slideLayouts/slideLayout78.xml"/><Relationship Id="rId4" Type="http://schemas.openxmlformats.org/officeDocument/2006/relationships/hyperlink" Target="mailto:primustuki@ouka.fi"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image" Target="../media/image65.jpg"/><Relationship Id="rId1" Type="http://schemas.openxmlformats.org/officeDocument/2006/relationships/slideLayout" Target="../slideLayouts/slideLayout81.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36.xml.rels><?xml version="1.0" encoding="UTF-8" standalone="yes"?>
<Relationships xmlns="http://schemas.openxmlformats.org/package/2006/relationships"><Relationship Id="rId2" Type="http://schemas.openxmlformats.org/officeDocument/2006/relationships/hyperlink" Target="https://www.ouka.fi/oulu/koulutus-ja-opiskelu/aamu-ja-iltapaivatoiminta" TargetMode="External"/><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2" Type="http://schemas.openxmlformats.org/officeDocument/2006/relationships/hyperlink" Target="mailto:etunimi.sukuniemi@ouka.fi" TargetMode="External"/><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6.xml"/><Relationship Id="rId1" Type="http://schemas.openxmlformats.org/officeDocument/2006/relationships/video" Target="https://www.youtube.com/embed/U0XHC3fBLTo?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27A031-AAEA-467A-A02B-F530246BC2C7}"/>
              </a:ext>
            </a:extLst>
          </p:cNvPr>
          <p:cNvSpPr>
            <a:spLocks noGrp="1"/>
          </p:cNvSpPr>
          <p:nvPr>
            <p:ph type="title"/>
          </p:nvPr>
        </p:nvSpPr>
        <p:spPr>
          <a:xfrm>
            <a:off x="1131216" y="535396"/>
            <a:ext cx="9089928" cy="2626332"/>
          </a:xfrm>
        </p:spPr>
        <p:txBody>
          <a:bodyPr>
            <a:normAutofit/>
          </a:bodyPr>
          <a:lstStyle/>
          <a:p>
            <a:r>
              <a:rPr lang="fi-FI" sz="4400" dirty="0"/>
              <a:t>Tervetuloa</a:t>
            </a:r>
            <a:br>
              <a:rPr lang="fi-FI" sz="4400" dirty="0"/>
            </a:br>
            <a:r>
              <a:rPr lang="fi-FI" sz="4400" dirty="0"/>
              <a:t>Kaakkurin koulun </a:t>
            </a:r>
            <a:br>
              <a:rPr lang="fi-FI" sz="4400" dirty="0"/>
            </a:br>
            <a:r>
              <a:rPr lang="fi-FI" sz="4400" dirty="0"/>
              <a:t>eskarista </a:t>
            </a:r>
            <a:r>
              <a:rPr lang="fi-FI" sz="4400" dirty="0" err="1"/>
              <a:t>ekalle</a:t>
            </a:r>
            <a:r>
              <a:rPr lang="fi-FI" sz="4400" dirty="0"/>
              <a:t> –iltaan</a:t>
            </a:r>
            <a:br>
              <a:rPr lang="fi-FI" sz="4800" dirty="0"/>
            </a:br>
            <a:r>
              <a:rPr lang="fi-FI" sz="2000" i="1" dirty="0">
                <a:solidFill>
                  <a:schemeClr val="bg1">
                    <a:lumMod val="50000"/>
                  </a:schemeClr>
                </a:solidFill>
              </a:rPr>
              <a:t>6.2.2024</a:t>
            </a:r>
            <a:endParaRPr lang="fi-FI" sz="4800" i="1" dirty="0">
              <a:solidFill>
                <a:schemeClr val="bg1">
                  <a:lumMod val="50000"/>
                </a:schemeClr>
              </a:solidFill>
            </a:endParaRPr>
          </a:p>
        </p:txBody>
      </p:sp>
      <p:pic>
        <p:nvPicPr>
          <p:cNvPr id="1026" name="Picture 2">
            <a:extLst>
              <a:ext uri="{FF2B5EF4-FFF2-40B4-BE49-F238E27FC236}">
                <a16:creationId xmlns:a16="http://schemas.microsoft.com/office/drawing/2014/main" id="{3CEEE163-8F1B-4F47-8443-1CDA9CE4F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518" y="3110846"/>
            <a:ext cx="10255266" cy="358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59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descr="Kuva, joka sisältää kohteen henkilö, ulko, maa, katu&#10;&#10;Kuvaus luotu automaattisesti">
            <a:extLst>
              <a:ext uri="{FF2B5EF4-FFF2-40B4-BE49-F238E27FC236}">
                <a16:creationId xmlns:a16="http://schemas.microsoft.com/office/drawing/2014/main" id="{C4FB4CCC-7820-D2E7-D724-FA79226FBCD1}"/>
              </a:ext>
            </a:extLst>
          </p:cNvPr>
          <p:cNvPicPr>
            <a:picLocks noGrp="1" noChangeAspect="1"/>
          </p:cNvPicPr>
          <p:nvPr>
            <p:ph type="pic" idx="1"/>
          </p:nvPr>
        </p:nvPicPr>
        <p:blipFill>
          <a:blip r:embed="rId3"/>
          <a:srcRect l="2397" r="2397"/>
          <a:stretch>
            <a:fillRect/>
          </a:stretch>
        </p:blipFill>
        <p:spPr/>
      </p:pic>
    </p:spTree>
    <p:extLst>
      <p:ext uri="{BB962C8B-B14F-4D97-AF65-F5344CB8AC3E}">
        <p14:creationId xmlns:p14="http://schemas.microsoft.com/office/powerpoint/2010/main" val="233389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n paikkamerkki 11">
            <a:extLst>
              <a:ext uri="{FF2B5EF4-FFF2-40B4-BE49-F238E27FC236}">
                <a16:creationId xmlns:a16="http://schemas.microsoft.com/office/drawing/2014/main" id="{C03B9E43-9146-6749-517D-CB5BB541E1B0}"/>
              </a:ext>
            </a:extLst>
          </p:cNvPr>
          <p:cNvPicPr>
            <a:picLocks noGrp="1" noChangeAspect="1"/>
          </p:cNvPicPr>
          <p:nvPr>
            <p:ph type="pic" sz="quarter" idx="13"/>
          </p:nvPr>
        </p:nvPicPr>
        <p:blipFill rotWithShape="1">
          <a:blip r:embed="rId3"/>
          <a:srcRect t="11931" b="11931"/>
          <a:stretch/>
        </p:blipFill>
        <p:spPr>
          <a:xfrm>
            <a:off x="5582640" y="1093859"/>
            <a:ext cx="3638453" cy="3750319"/>
          </a:xfrm>
        </p:spPr>
      </p:pic>
      <p:pic>
        <p:nvPicPr>
          <p:cNvPr id="21" name="Kuva 20">
            <a:extLst>
              <a:ext uri="{FF2B5EF4-FFF2-40B4-BE49-F238E27FC236}">
                <a16:creationId xmlns:a16="http://schemas.microsoft.com/office/drawing/2014/main" id="{E12AF176-4B4A-FE00-4E69-03CDA6577B95}"/>
              </a:ext>
            </a:extLst>
          </p:cNvPr>
          <p:cNvPicPr>
            <a:picLocks noChangeAspect="1"/>
          </p:cNvPicPr>
          <p:nvPr/>
        </p:nvPicPr>
        <p:blipFill>
          <a:blip r:embed="rId4"/>
          <a:stretch>
            <a:fillRect/>
          </a:stretch>
        </p:blipFill>
        <p:spPr>
          <a:xfrm>
            <a:off x="1358071" y="1192741"/>
            <a:ext cx="2907180" cy="3664107"/>
          </a:xfrm>
          <a:prstGeom prst="rect">
            <a:avLst/>
          </a:prstGeom>
        </p:spPr>
      </p:pic>
    </p:spTree>
    <p:extLst>
      <p:ext uri="{BB962C8B-B14F-4D97-AF65-F5344CB8AC3E}">
        <p14:creationId xmlns:p14="http://schemas.microsoft.com/office/powerpoint/2010/main" val="38644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135560" y="533400"/>
            <a:ext cx="7315200" cy="663352"/>
          </a:xfrm>
        </p:spPr>
        <p:txBody>
          <a:bodyPr rtlCol="0">
            <a:normAutofit fontScale="90000"/>
          </a:bodyPr>
          <a:lstStyle/>
          <a:p>
            <a:pPr rtl="0"/>
            <a:r>
              <a:rPr lang="fi-FI" b="1" dirty="0">
                <a:latin typeface="Alku Laiha" panose="03050302040405010004" pitchFamily="66" charset="0"/>
              </a:rPr>
              <a:t>Tärkeitä taitoja ennen koulua</a:t>
            </a:r>
          </a:p>
        </p:txBody>
      </p:sp>
      <p:sp>
        <p:nvSpPr>
          <p:cNvPr id="3" name="Tekstin paikkamerkki 2"/>
          <p:cNvSpPr>
            <a:spLocks noGrp="1"/>
          </p:cNvSpPr>
          <p:nvPr>
            <p:ph type="body" idx="1"/>
          </p:nvPr>
        </p:nvSpPr>
        <p:spPr>
          <a:xfrm>
            <a:off x="3071664" y="1196752"/>
            <a:ext cx="5976664" cy="5472608"/>
          </a:xfrm>
        </p:spPr>
        <p:txBody>
          <a:bodyPr rtlCol="0">
            <a:normAutofit/>
          </a:bodyPr>
          <a:lstStyle/>
          <a:p>
            <a:pPr algn="l"/>
            <a:r>
              <a:rPr lang="fi-FI" b="1" i="0" dirty="0">
                <a:solidFill>
                  <a:srgbClr val="000000"/>
                </a:solidFill>
                <a:effectLst/>
                <a:latin typeface="Alku Laiha" panose="03050302040405010004" pitchFamily="66" charset="0"/>
              </a:rPr>
              <a:t>- omatoimisuustaidot</a:t>
            </a:r>
          </a:p>
          <a:p>
            <a:pPr algn="l"/>
            <a:r>
              <a:rPr lang="fi-FI" b="1" i="0" dirty="0">
                <a:solidFill>
                  <a:srgbClr val="000000"/>
                </a:solidFill>
                <a:effectLst/>
                <a:latin typeface="Alku Laiha" panose="03050302040405010004" pitchFamily="66" charset="0"/>
              </a:rPr>
              <a:t>- omista tavaroista huolehtiminen</a:t>
            </a:r>
          </a:p>
          <a:p>
            <a:pPr algn="l"/>
            <a:r>
              <a:rPr lang="fi-FI" b="1" i="0" dirty="0">
                <a:solidFill>
                  <a:srgbClr val="000000"/>
                </a:solidFill>
                <a:effectLst/>
                <a:latin typeface="Alku Laiha" panose="03050302040405010004" pitchFamily="66" charset="0"/>
              </a:rPr>
              <a:t>- ohjeiden kuunteleminen ja noudattaminen</a:t>
            </a:r>
          </a:p>
          <a:p>
            <a:pPr marL="800100" lvl="1" indent="-342900">
              <a:buFontTx/>
              <a:buChar char="-"/>
            </a:pPr>
            <a:r>
              <a:rPr lang="fi-FI" b="0" i="0" dirty="0">
                <a:solidFill>
                  <a:srgbClr val="000000"/>
                </a:solidFill>
                <a:effectLst/>
                <a:latin typeface="Alku Laiha" panose="03050302040405010004" pitchFamily="66" charset="0"/>
              </a:rPr>
              <a:t>vanhempana voi tukea </a:t>
            </a:r>
            <a:r>
              <a:rPr lang="fi-FI" dirty="0">
                <a:solidFill>
                  <a:srgbClr val="000000"/>
                </a:solidFill>
                <a:latin typeface="Alku Laiha" panose="03050302040405010004" pitchFamily="66" charset="0"/>
              </a:rPr>
              <a:t>ohjaamalla</a:t>
            </a:r>
            <a:r>
              <a:rPr lang="fi-FI" b="0" i="0" dirty="0">
                <a:solidFill>
                  <a:srgbClr val="000000"/>
                </a:solidFill>
                <a:effectLst/>
                <a:latin typeface="Alku Laiha" panose="03050302040405010004" pitchFamily="66" charset="0"/>
              </a:rPr>
              <a:t> kuuntelemaan ja odottamaan omaa vuoroa sekä antamalla pieniä tehtäviä kotona, esim. laitapas meille 4 lasia ruokapöytään</a:t>
            </a:r>
          </a:p>
          <a:p>
            <a:pPr marL="342900" indent="-342900" algn="l">
              <a:buFontTx/>
              <a:buChar char="-"/>
            </a:pPr>
            <a:r>
              <a:rPr lang="fi-FI" b="1" i="0" dirty="0">
                <a:solidFill>
                  <a:srgbClr val="000000"/>
                </a:solidFill>
                <a:effectLst/>
                <a:latin typeface="Alku Laiha" panose="03050302040405010004" pitchFamily="66" charset="0"/>
              </a:rPr>
              <a:t>Arjen rakennuspalikat kohdillaan: riittävä uni, syödään hyvin, ulkoillaan , puhelimen käytön rajoitus ja valvonta.</a:t>
            </a:r>
          </a:p>
          <a:p>
            <a:pPr marL="800100" lvl="1" indent="-342900">
              <a:buFontTx/>
              <a:buChar char="-"/>
            </a:pPr>
            <a:r>
              <a:rPr lang="fi-FI" b="0" i="0" dirty="0">
                <a:solidFill>
                  <a:srgbClr val="000000"/>
                </a:solidFill>
                <a:effectLst/>
                <a:latin typeface="Alku Laiha" panose="03050302040405010004" pitchFamily="66" charset="0"/>
              </a:rPr>
              <a:t>Vaikka omatoimisuustaitoja tuetaan , niin ekaluokkalainen on pieni, vanhemmat huolehtivat esim. aamupalasta/välipalasta, oikeanlaisesta vaatetuksesta säähän nähden.</a:t>
            </a:r>
          </a:p>
          <a:p>
            <a:pPr rtl="0"/>
            <a:endParaRPr lang="fi-FI" dirty="0"/>
          </a:p>
        </p:txBody>
      </p:sp>
    </p:spTree>
    <p:extLst>
      <p:ext uri="{BB962C8B-B14F-4D97-AF65-F5344CB8AC3E}">
        <p14:creationId xmlns:p14="http://schemas.microsoft.com/office/powerpoint/2010/main" val="68434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24000" y="471806"/>
            <a:ext cx="9829800" cy="1082674"/>
          </a:xfrm>
        </p:spPr>
        <p:txBody>
          <a:bodyPr rtlCol="0"/>
          <a:lstStyle/>
          <a:p>
            <a:pPr rtl="0"/>
            <a:r>
              <a:rPr lang="fi-FI" b="1" dirty="0">
                <a:latin typeface="Alku Laiha" panose="03050302040405010004" pitchFamily="66" charset="0"/>
              </a:rPr>
              <a:t>Tunnetaidot ja sosiaaliset taidot</a:t>
            </a:r>
          </a:p>
        </p:txBody>
      </p:sp>
      <p:sp>
        <p:nvSpPr>
          <p:cNvPr id="3" name="Sisällön paikkamerkki 2"/>
          <p:cNvSpPr>
            <a:spLocks noGrp="1"/>
          </p:cNvSpPr>
          <p:nvPr>
            <p:ph idx="1"/>
          </p:nvPr>
        </p:nvSpPr>
        <p:spPr/>
        <p:txBody>
          <a:bodyPr rtlCol="0">
            <a:normAutofit/>
          </a:bodyPr>
          <a:lstStyle/>
          <a:p>
            <a:r>
              <a:rPr lang="fi-FI" sz="2400" b="1" dirty="0">
                <a:latin typeface="Alku Laiha" panose="03050302040405010004" pitchFamily="66" charset="0"/>
              </a:rPr>
              <a:t>Tärkeimpiä </a:t>
            </a:r>
            <a:r>
              <a:rPr lang="fi-FI" sz="2400" b="1">
                <a:latin typeface="Alku Laiha" panose="03050302040405010004" pitchFamily="66" charset="0"/>
              </a:rPr>
              <a:t>koululaisen taitoja</a:t>
            </a:r>
          </a:p>
          <a:p>
            <a:r>
              <a:rPr lang="fi-FI" sz="2400" b="1" dirty="0">
                <a:latin typeface="Alku Laiha" panose="03050302040405010004" pitchFamily="66" charset="0"/>
              </a:rPr>
              <a:t>Näitä taitoja tarvitaan ja harjoitellaan jatkuvasti arjen eri tilanteissa</a:t>
            </a:r>
          </a:p>
          <a:p>
            <a:pPr lvl="1"/>
            <a:r>
              <a:rPr lang="fi-FI" sz="2200" b="1" dirty="0">
                <a:latin typeface="Alku Laiha" panose="03050302040405010004" pitchFamily="66" charset="0"/>
              </a:rPr>
              <a:t>Toiset huomioonottava käytös, kaunis kielenkäyttö, kaveritaidot</a:t>
            </a:r>
          </a:p>
          <a:p>
            <a:pPr rtl="0"/>
            <a:r>
              <a:rPr lang="fi-FI" sz="2400" b="1" dirty="0">
                <a:latin typeface="Alku Laiha" panose="03050302040405010004" pitchFamily="66" charset="0"/>
              </a:rPr>
              <a:t>Erikseen myös tunne- ja vuorovaikutustaitojen tunteja</a:t>
            </a:r>
          </a:p>
          <a:p>
            <a:pPr rtl="0"/>
            <a:r>
              <a:rPr lang="fi-FI" sz="2400" b="1" dirty="0">
                <a:latin typeface="Alku Laiha" panose="03050302040405010004" pitchFamily="66" charset="0"/>
              </a:rPr>
              <a:t>Myös oppimiseen tarvitaan sinnikkyyttä</a:t>
            </a:r>
          </a:p>
        </p:txBody>
      </p:sp>
    </p:spTree>
    <p:extLst>
      <p:ext uri="{BB962C8B-B14F-4D97-AF65-F5344CB8AC3E}">
        <p14:creationId xmlns:p14="http://schemas.microsoft.com/office/powerpoint/2010/main" val="22003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D167C5-312F-E765-E1B7-C399C8D59EDD}"/>
              </a:ext>
            </a:extLst>
          </p:cNvPr>
          <p:cNvSpPr>
            <a:spLocks noGrp="1"/>
          </p:cNvSpPr>
          <p:nvPr>
            <p:ph type="title"/>
          </p:nvPr>
        </p:nvSpPr>
        <p:spPr>
          <a:xfrm>
            <a:off x="838200" y="0"/>
            <a:ext cx="9829800" cy="1082674"/>
          </a:xfrm>
        </p:spPr>
        <p:txBody>
          <a:bodyPr/>
          <a:lstStyle/>
          <a:p>
            <a:r>
              <a:rPr lang="fi-FI" b="1" dirty="0">
                <a:latin typeface="Alku Laiha" panose="03050302040405010004" pitchFamily="66" charset="0"/>
              </a:rPr>
              <a:t>Miten voin tukea lasta koulussa tarvittavissa taidoissa?</a:t>
            </a:r>
          </a:p>
        </p:txBody>
      </p:sp>
      <p:sp>
        <p:nvSpPr>
          <p:cNvPr id="3" name="Sisällön paikkamerkki 2">
            <a:extLst>
              <a:ext uri="{FF2B5EF4-FFF2-40B4-BE49-F238E27FC236}">
                <a16:creationId xmlns:a16="http://schemas.microsoft.com/office/drawing/2014/main" id="{894D3ED3-4DE6-8C4A-8F46-1368B9FBBBCA}"/>
              </a:ext>
            </a:extLst>
          </p:cNvPr>
          <p:cNvSpPr>
            <a:spLocks noGrp="1"/>
          </p:cNvSpPr>
          <p:nvPr>
            <p:ph idx="1"/>
          </p:nvPr>
        </p:nvSpPr>
        <p:spPr>
          <a:xfrm>
            <a:off x="1499245" y="1268760"/>
            <a:ext cx="9144000" cy="5029200"/>
          </a:xfrm>
        </p:spPr>
        <p:txBody>
          <a:bodyPr>
            <a:normAutofit fontScale="92500" lnSpcReduction="10000"/>
          </a:bodyPr>
          <a:lstStyle/>
          <a:p>
            <a:r>
              <a:rPr lang="fi-FI" sz="2400" b="1" dirty="0">
                <a:latin typeface="Alku Laiha" panose="03050302040405010004" pitchFamily="66" charset="0"/>
              </a:rPr>
              <a:t>Yhteiset lukuhetket</a:t>
            </a:r>
          </a:p>
          <a:p>
            <a:pPr lvl="1"/>
            <a:r>
              <a:rPr lang="fi-FI" sz="2000" b="1" dirty="0">
                <a:latin typeface="Alku Laiha" panose="03050302040405010004" pitchFamily="66" charset="0"/>
              </a:rPr>
              <a:t>Tukee keskittymistä ja rauhoittumista</a:t>
            </a:r>
          </a:p>
          <a:p>
            <a:pPr lvl="1"/>
            <a:r>
              <a:rPr lang="fi-FI" sz="2000" b="1" dirty="0">
                <a:latin typeface="Alku Laiha" panose="03050302040405010004" pitchFamily="66" charset="0"/>
              </a:rPr>
              <a:t>Vahvistaa mielikuvitusta ja kielellisiä taitoja</a:t>
            </a:r>
          </a:p>
          <a:p>
            <a:pPr lvl="1"/>
            <a:r>
              <a:rPr lang="fi-FI" sz="2000" b="1" dirty="0">
                <a:latin typeface="Alku Laiha" panose="03050302040405010004" pitchFamily="66" charset="0"/>
              </a:rPr>
              <a:t>Hyvä jatkaa myös, kun lapsi osaa jo lukea</a:t>
            </a:r>
          </a:p>
          <a:p>
            <a:r>
              <a:rPr lang="fi-FI" sz="2400" b="1" dirty="0">
                <a:latin typeface="Alku Laiha" panose="03050302040405010004" pitchFamily="66" charset="0"/>
              </a:rPr>
              <a:t>Mielenkiinnon herätteleminen kirjaimia ja äänteitä sekä lukemista kohtaan</a:t>
            </a:r>
          </a:p>
          <a:p>
            <a:pPr lvl="1"/>
            <a:r>
              <a:rPr lang="fi-FI" sz="2000" b="1" dirty="0">
                <a:latin typeface="Alku Laiha" panose="03050302040405010004" pitchFamily="66" charset="0"/>
              </a:rPr>
              <a:t>Ekapeli Alku (puhelin, tabletti), Ekapeli Eskari (tietokone), Ekapeli Lukeminen (tietokone)</a:t>
            </a:r>
          </a:p>
          <a:p>
            <a:pPr lvl="2"/>
            <a:r>
              <a:rPr lang="fi-FI" sz="1900" b="1" dirty="0">
                <a:latin typeface="Alku Laiha" panose="03050302040405010004" pitchFamily="66" charset="0"/>
              </a:rPr>
              <a:t>Tukee kirjain-äänne –vastaavuuden oppimisessa</a:t>
            </a:r>
          </a:p>
          <a:p>
            <a:pPr lvl="2"/>
            <a:r>
              <a:rPr lang="fi-FI" sz="1900" b="1" dirty="0">
                <a:latin typeface="Alku Laiha" panose="03050302040405010004" pitchFamily="66" charset="0"/>
              </a:rPr>
              <a:t>Säännöllinen pelaaminen esim. 10 min. kerrallaan</a:t>
            </a:r>
          </a:p>
          <a:p>
            <a:pPr lvl="1"/>
            <a:r>
              <a:rPr lang="fi-FI" sz="2200" b="1" dirty="0">
                <a:latin typeface="Alku Laiha" panose="03050302040405010004" pitchFamily="66" charset="0"/>
              </a:rPr>
              <a:t>Koulussa opetusta eriytetään jokaisen taitotasolle sopivaksi, jotta kaikilla on mielekästä ja sopivan haastavaa tekemistä</a:t>
            </a:r>
          </a:p>
          <a:p>
            <a:r>
              <a:rPr lang="fi-FI" sz="2400" b="1" dirty="0">
                <a:latin typeface="Alku Laiha" panose="03050302040405010004" pitchFamily="66" charset="0"/>
              </a:rPr>
              <a:t>Hienomotoristen taitojen vahvistaminen</a:t>
            </a:r>
          </a:p>
          <a:p>
            <a:pPr lvl="1"/>
            <a:r>
              <a:rPr lang="fi-FI" sz="2200" b="1" dirty="0">
                <a:latin typeface="Alku Laiha" panose="03050302040405010004" pitchFamily="66" charset="0"/>
              </a:rPr>
              <a:t>yhdessä piirtäminen, värittäminen, legoilla rakentelu</a:t>
            </a:r>
          </a:p>
          <a:p>
            <a:pPr marL="45720" indent="0">
              <a:buNone/>
            </a:pPr>
            <a:endParaRPr lang="fi-FI" dirty="0"/>
          </a:p>
        </p:txBody>
      </p:sp>
    </p:spTree>
    <p:extLst>
      <p:ext uri="{BB962C8B-B14F-4D97-AF65-F5344CB8AC3E}">
        <p14:creationId xmlns:p14="http://schemas.microsoft.com/office/powerpoint/2010/main" val="194867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9D4017-1607-1A68-D763-4C36C53E4533}"/>
              </a:ext>
            </a:extLst>
          </p:cNvPr>
          <p:cNvSpPr>
            <a:spLocks noGrp="1"/>
          </p:cNvSpPr>
          <p:nvPr>
            <p:ph type="title"/>
          </p:nvPr>
        </p:nvSpPr>
        <p:spPr>
          <a:xfrm>
            <a:off x="1528936" y="471806"/>
            <a:ext cx="9829800" cy="1082674"/>
          </a:xfrm>
        </p:spPr>
        <p:txBody>
          <a:bodyPr/>
          <a:lstStyle/>
          <a:p>
            <a:r>
              <a:rPr lang="fi-FI" b="1" dirty="0">
                <a:latin typeface="Alku Laiha" panose="03050302040405010004" pitchFamily="66" charset="0"/>
              </a:rPr>
              <a:t>Kodin ja koulun välinen yhteistyö</a:t>
            </a:r>
          </a:p>
        </p:txBody>
      </p:sp>
      <p:sp>
        <p:nvSpPr>
          <p:cNvPr id="3" name="Sisällön paikkamerkki 2">
            <a:extLst>
              <a:ext uri="{FF2B5EF4-FFF2-40B4-BE49-F238E27FC236}">
                <a16:creationId xmlns:a16="http://schemas.microsoft.com/office/drawing/2014/main" id="{8DEB27D1-8127-8CA2-98D1-5E689C0CFCAE}"/>
              </a:ext>
            </a:extLst>
          </p:cNvPr>
          <p:cNvSpPr>
            <a:spLocks noGrp="1"/>
          </p:cNvSpPr>
          <p:nvPr>
            <p:ph idx="1"/>
          </p:nvPr>
        </p:nvSpPr>
        <p:spPr/>
        <p:txBody>
          <a:bodyPr>
            <a:normAutofit/>
          </a:bodyPr>
          <a:lstStyle/>
          <a:p>
            <a:r>
              <a:rPr lang="fi-FI" sz="2400" b="1" dirty="0">
                <a:latin typeface="Alku Laiha" panose="03050302040405010004" pitchFamily="66" charset="0"/>
              </a:rPr>
              <a:t>Kasvatuskumppanuus huoltajien kanssa hyvin tärkeää</a:t>
            </a:r>
          </a:p>
          <a:p>
            <a:r>
              <a:rPr lang="fi-FI" sz="2400" b="1" dirty="0">
                <a:latin typeface="Alku Laiha" panose="03050302040405010004" pitchFamily="66" charset="0"/>
              </a:rPr>
              <a:t>Yhteydenpitovälineenä pääsääntöisesti Wilma</a:t>
            </a:r>
          </a:p>
          <a:p>
            <a:pPr lvl="1"/>
            <a:r>
              <a:rPr lang="fi-FI" sz="2400" b="1" dirty="0">
                <a:latin typeface="Alku Laiha" panose="03050302040405010004" pitchFamily="66" charset="0"/>
              </a:rPr>
              <a:t>Kannattaa laittaa ilmoitukset tai katsoa päivittäin</a:t>
            </a:r>
          </a:p>
          <a:p>
            <a:r>
              <a:rPr lang="fi-FI" sz="2400" b="1" dirty="0">
                <a:latin typeface="Alku Laiha" panose="03050302040405010004" pitchFamily="66" charset="0"/>
              </a:rPr>
              <a:t>Myös soittamalla ollaan yhteydessä</a:t>
            </a:r>
          </a:p>
          <a:p>
            <a:pPr lvl="1"/>
            <a:r>
              <a:rPr lang="fi-FI" sz="2400" b="1" dirty="0">
                <a:latin typeface="Alku Laiha" panose="03050302040405010004" pitchFamily="66" charset="0"/>
              </a:rPr>
              <a:t>Opettajilla ei omia puhelimia, vaan solulla yhteinen puhelin</a:t>
            </a:r>
          </a:p>
          <a:p>
            <a:r>
              <a:rPr lang="fi-FI" sz="2400" b="1" dirty="0">
                <a:latin typeface="Alku Laiha" panose="03050302040405010004" pitchFamily="66" charset="0"/>
              </a:rPr>
              <a:t>Yhteiset palaverit, kuten arviointikeskustelut</a:t>
            </a:r>
          </a:p>
        </p:txBody>
      </p:sp>
    </p:spTree>
    <p:extLst>
      <p:ext uri="{BB962C8B-B14F-4D97-AF65-F5344CB8AC3E}">
        <p14:creationId xmlns:p14="http://schemas.microsoft.com/office/powerpoint/2010/main" val="426324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052028-CCF9-0A44-82AB-381B5C0D8FFA}"/>
              </a:ext>
            </a:extLst>
          </p:cNvPr>
          <p:cNvSpPr>
            <a:spLocks noGrp="1"/>
          </p:cNvSpPr>
          <p:nvPr>
            <p:ph type="ctrTitle"/>
          </p:nvPr>
        </p:nvSpPr>
        <p:spPr/>
        <p:txBody>
          <a:bodyPr>
            <a:normAutofit/>
          </a:bodyPr>
          <a:lstStyle/>
          <a:p>
            <a:r>
              <a:rPr lang="fi-FI">
                <a:latin typeface="Segoe UI"/>
                <a:cs typeface="Segoe UI"/>
              </a:rPr>
              <a:t>A1-kielivalinnat keväällä 2024</a:t>
            </a:r>
            <a:br>
              <a:rPr lang="fi-FI">
                <a:latin typeface="Segoe UI"/>
                <a:cs typeface="Segoe UI"/>
              </a:rPr>
            </a:br>
            <a:r>
              <a:rPr lang="fi-FI" sz="2800">
                <a:latin typeface="Segoe UI"/>
                <a:cs typeface="Segoe UI"/>
              </a:rPr>
              <a:t>Tiedote eskareiden huoltajille</a:t>
            </a:r>
            <a:endParaRPr lang="en-US" sz="2800"/>
          </a:p>
        </p:txBody>
      </p:sp>
      <p:sp>
        <p:nvSpPr>
          <p:cNvPr id="3" name="Alaotsikko 2">
            <a:extLst>
              <a:ext uri="{FF2B5EF4-FFF2-40B4-BE49-F238E27FC236}">
                <a16:creationId xmlns:a16="http://schemas.microsoft.com/office/drawing/2014/main" id="{1D2B47B0-186E-724E-8713-D5575A23AFA9}"/>
              </a:ext>
            </a:extLst>
          </p:cNvPr>
          <p:cNvSpPr>
            <a:spLocks noGrp="1"/>
          </p:cNvSpPr>
          <p:nvPr>
            <p:ph type="subTitle" idx="1"/>
          </p:nvPr>
        </p:nvSpPr>
        <p:spPr>
          <a:xfrm>
            <a:off x="3243072" y="4213077"/>
            <a:ext cx="7424928" cy="963168"/>
          </a:xfrm>
        </p:spPr>
        <p:txBody>
          <a:bodyPr vert="horz" lIns="91440" tIns="45720" rIns="91440" bIns="45720" rtlCol="0" anchor="t">
            <a:normAutofit/>
          </a:bodyPr>
          <a:lstStyle/>
          <a:p>
            <a:r>
              <a:rPr lang="fi-FI">
                <a:latin typeface="Segoe UI"/>
                <a:cs typeface="Segoe UI"/>
              </a:rPr>
              <a:t>Oulun sivistys- ja kulttuuripalvelut</a:t>
            </a:r>
          </a:p>
        </p:txBody>
      </p:sp>
      <p:sp>
        <p:nvSpPr>
          <p:cNvPr id="4" name="Dian numeron paikkamerkki 3">
            <a:extLst>
              <a:ext uri="{FF2B5EF4-FFF2-40B4-BE49-F238E27FC236}">
                <a16:creationId xmlns:a16="http://schemas.microsoft.com/office/drawing/2014/main" id="{9A1DE5F6-F4FF-478A-B8CF-CF09576CFA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4FE-713B-884F-B5BF-63AA24B8D1FF}" type="slidenum">
              <a:rPr kumimoji="0" lang="fi-FI" sz="12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817712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a:t>A1-kieli</a:t>
            </a:r>
          </a:p>
        </p:txBody>
      </p:sp>
      <p:sp>
        <p:nvSpPr>
          <p:cNvPr id="3" name="Sisällön paikkamerkki 2"/>
          <p:cNvSpPr>
            <a:spLocks noGrp="1"/>
          </p:cNvSpPr>
          <p:nvPr>
            <p:ph idx="1"/>
          </p:nvPr>
        </p:nvSpPr>
        <p:spPr/>
        <p:txBody>
          <a:bodyPr vert="horz" lIns="91440" tIns="45720" rIns="91440" bIns="45720" rtlCol="0" anchor="t">
            <a:normAutofit/>
          </a:bodyPr>
          <a:lstStyle/>
          <a:p>
            <a:r>
              <a:rPr lang="fi-FI" dirty="0">
                <a:latin typeface="Segoe UI"/>
                <a:cs typeface="Segoe UI"/>
              </a:rPr>
              <a:t>A1-kieli on ensimmäinen vieras kieli.</a:t>
            </a:r>
          </a:p>
          <a:p>
            <a:r>
              <a:rPr lang="fi-FI" dirty="0">
                <a:latin typeface="Segoe UI"/>
                <a:cs typeface="Segoe UI"/>
              </a:rPr>
              <a:t>Oulun kaupungissa tarjotaan A1-kielinä </a:t>
            </a:r>
            <a:r>
              <a:rPr lang="fi-FI" b="1" dirty="0">
                <a:latin typeface="Segoe UI"/>
                <a:cs typeface="Segoe UI"/>
              </a:rPr>
              <a:t>englantia, espanjaa, ranskaa, ruotsia, saksaa </a:t>
            </a:r>
            <a:r>
              <a:rPr lang="fi-FI" dirty="0">
                <a:latin typeface="Segoe UI"/>
                <a:cs typeface="Segoe UI"/>
              </a:rPr>
              <a:t>ja venäjää.</a:t>
            </a:r>
          </a:p>
          <a:p>
            <a:r>
              <a:rPr lang="fi-FI" dirty="0">
                <a:latin typeface="Segoe UI"/>
                <a:cs typeface="Segoe UI"/>
              </a:rPr>
              <a:t>Jokainen koulu tarjoaa ainakin kahta A1-kieltä.</a:t>
            </a:r>
          </a:p>
          <a:p>
            <a:r>
              <a:rPr lang="fi-FI" dirty="0">
                <a:latin typeface="Segoe UI"/>
                <a:cs typeface="Segoe UI"/>
              </a:rPr>
              <a:t>Oppilas valitsee A1-kielen tulevan lähikoulunsa kielistä.</a:t>
            </a:r>
          </a:p>
          <a:p>
            <a:r>
              <a:rPr lang="fi-FI" dirty="0">
                <a:latin typeface="Segoe UI"/>
                <a:cs typeface="Segoe UI"/>
              </a:rPr>
              <a:t>A1-kieli on pakollinen kieli.</a:t>
            </a:r>
          </a:p>
          <a:p>
            <a:r>
              <a:rPr lang="fi-FI" dirty="0">
                <a:latin typeface="Segoe UI"/>
                <a:cs typeface="Segoe UI"/>
              </a:rPr>
              <a:t>A1-kielen opiskelu alkaa 1. luokan oppilailla elokuussa 2024.</a:t>
            </a:r>
            <a:endParaRPr lang="fi-FI" dirty="0"/>
          </a:p>
          <a:p>
            <a:pPr lvl="1"/>
            <a:r>
              <a:rPr lang="fi-FI" dirty="0">
                <a:latin typeface="Segoe UI"/>
                <a:cs typeface="Segoe UI"/>
              </a:rPr>
              <a:t>Vuosiluokilla 1-2 oppilas opiskelee kieltä 1 h/vko.</a:t>
            </a:r>
          </a:p>
          <a:p>
            <a:pPr lvl="1"/>
            <a:r>
              <a:rPr lang="fi-FI" dirty="0">
                <a:latin typeface="Segoe UI"/>
                <a:cs typeface="Segoe UI"/>
              </a:rPr>
              <a:t>Vuosiluokilla 3-4 oppilas opiskelee kieltä 2 h/vko.</a:t>
            </a:r>
          </a:p>
          <a:p>
            <a:pPr lvl="1"/>
            <a:r>
              <a:rPr lang="fi-FI" dirty="0">
                <a:latin typeface="Segoe UI"/>
                <a:cs typeface="Segoe UI"/>
              </a:rPr>
              <a:t>Vuosiluokalla 5 oppilas opiskelee kieltä 3 h/vko.</a:t>
            </a:r>
          </a:p>
          <a:p>
            <a:pPr lvl="1"/>
            <a:r>
              <a:rPr lang="fi-FI" dirty="0">
                <a:latin typeface="Segoe UI"/>
                <a:cs typeface="Segoe UI"/>
              </a:rPr>
              <a:t>Vuosiluokalla 6 oppilas opiskelee kieltä 2 h/vko.</a:t>
            </a:r>
          </a:p>
          <a:p>
            <a:endParaRPr lang="fi-FI" dirty="0">
              <a:latin typeface="Segoe UI"/>
              <a:cs typeface="Segoe UI"/>
            </a:endParaRPr>
          </a:p>
          <a:p>
            <a:endParaRPr lang="fi-FI" dirty="0">
              <a:latin typeface="Segoe UI"/>
              <a:cs typeface="Segoe UI"/>
            </a:endParaRPr>
          </a:p>
          <a:p>
            <a:pPr marL="0" indent="0">
              <a:buNone/>
            </a:pPr>
            <a:endParaRPr lang="fi-FI" dirty="0"/>
          </a:p>
        </p:txBody>
      </p:sp>
      <p:pic>
        <p:nvPicPr>
          <p:cNvPr id="4" name="Picture 4">
            <a:extLst>
              <a:ext uri="{FF2B5EF4-FFF2-40B4-BE49-F238E27FC236}">
                <a16:creationId xmlns:a16="http://schemas.microsoft.com/office/drawing/2014/main" id="{246ADD43-78DB-E2E5-51B6-5AA4D229606E}"/>
              </a:ext>
            </a:extLst>
          </p:cNvPr>
          <p:cNvPicPr>
            <a:picLocks noChangeAspect="1"/>
          </p:cNvPicPr>
          <p:nvPr/>
        </p:nvPicPr>
        <p:blipFill>
          <a:blip r:embed="rId2"/>
          <a:stretch>
            <a:fillRect/>
          </a:stretch>
        </p:blipFill>
        <p:spPr>
          <a:xfrm>
            <a:off x="7457440" y="3844047"/>
            <a:ext cx="3810000" cy="2319506"/>
          </a:xfrm>
          <a:prstGeom prst="rect">
            <a:avLst/>
          </a:prstGeom>
        </p:spPr>
      </p:pic>
    </p:spTree>
    <p:extLst>
      <p:ext uri="{BB962C8B-B14F-4D97-AF65-F5344CB8AC3E}">
        <p14:creationId xmlns:p14="http://schemas.microsoft.com/office/powerpoint/2010/main" val="2229523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A13D8F-8A4D-4763-954C-4A204061EB36}"/>
              </a:ext>
            </a:extLst>
          </p:cNvPr>
          <p:cNvSpPr>
            <a:spLocks noGrp="1"/>
          </p:cNvSpPr>
          <p:nvPr>
            <p:ph type="title"/>
          </p:nvPr>
        </p:nvSpPr>
        <p:spPr/>
        <p:txBody>
          <a:bodyPr/>
          <a:lstStyle/>
          <a:p>
            <a:r>
              <a:rPr lang="fi-FI">
                <a:latin typeface="Segoe UI"/>
                <a:cs typeface="Segoe UI"/>
              </a:rPr>
              <a:t>A1-kielen valinta tehdään Wilmassa</a:t>
            </a:r>
            <a:endParaRPr lang="fi-FI"/>
          </a:p>
        </p:txBody>
      </p:sp>
      <p:sp>
        <p:nvSpPr>
          <p:cNvPr id="3" name="Sisällön paikkamerkki 2">
            <a:extLst>
              <a:ext uri="{FF2B5EF4-FFF2-40B4-BE49-F238E27FC236}">
                <a16:creationId xmlns:a16="http://schemas.microsoft.com/office/drawing/2014/main" id="{664AACDA-B5F3-443E-8EB6-B55E9E899BD3}"/>
              </a:ext>
            </a:extLst>
          </p:cNvPr>
          <p:cNvSpPr>
            <a:spLocks noGrp="1"/>
          </p:cNvSpPr>
          <p:nvPr>
            <p:ph idx="1"/>
          </p:nvPr>
        </p:nvSpPr>
        <p:spPr/>
        <p:txBody>
          <a:bodyPr vert="horz" lIns="91440" tIns="45720" rIns="91440" bIns="45720" rtlCol="0" anchor="t">
            <a:normAutofit/>
          </a:bodyPr>
          <a:lstStyle/>
          <a:p>
            <a:r>
              <a:rPr lang="fi-FI" b="1">
                <a:latin typeface="Segoe UI"/>
                <a:cs typeface="Segoe UI"/>
              </a:rPr>
              <a:t>Valinta tehdään viikoilla </a:t>
            </a:r>
            <a:r>
              <a:rPr lang="fi-FI" sz="1800" b="1">
                <a:solidFill>
                  <a:srgbClr val="000000"/>
                </a:solidFill>
                <a:effectLst/>
                <a:latin typeface="Segoe UI"/>
                <a:ea typeface="Times New Roman" panose="02020603050405020304" pitchFamily="18" charset="0"/>
                <a:cs typeface="Segoe UI"/>
              </a:rPr>
              <a:t>11-12 eli </a:t>
            </a:r>
            <a:r>
              <a:rPr lang="fi-FI" b="1">
                <a:solidFill>
                  <a:srgbClr val="000000"/>
                </a:solidFill>
                <a:latin typeface="Segoe UI"/>
                <a:ea typeface="Times New Roman" panose="02020603050405020304" pitchFamily="18" charset="0"/>
                <a:cs typeface="Segoe UI"/>
              </a:rPr>
              <a:t>11.-24.3</a:t>
            </a:r>
            <a:r>
              <a:rPr lang="fi-FI" b="1">
                <a:solidFill>
                  <a:srgbClr val="000000"/>
                </a:solidFill>
                <a:latin typeface="Segoe UI"/>
                <a:cs typeface="Segoe UI"/>
              </a:rPr>
              <a:t>.2024</a:t>
            </a:r>
            <a:r>
              <a:rPr lang="fi-FI">
                <a:solidFill>
                  <a:srgbClr val="000000"/>
                </a:solidFill>
                <a:latin typeface="Segoe UI"/>
                <a:cs typeface="Segoe UI"/>
              </a:rPr>
              <a:t>.</a:t>
            </a:r>
            <a:endParaRPr lang="fi-FI" sz="1800">
              <a:solidFill>
                <a:srgbClr val="000000"/>
              </a:solidFill>
              <a:effectLst/>
              <a:latin typeface="Segoe UI"/>
              <a:ea typeface="Times New Roman" panose="02020603050405020304" pitchFamily="18" charset="0"/>
              <a:cs typeface="Segoe UI"/>
            </a:endParaRPr>
          </a:p>
          <a:p>
            <a:r>
              <a:rPr lang="fi-FI">
                <a:solidFill>
                  <a:srgbClr val="000000"/>
                </a:solidFill>
                <a:latin typeface="Segoe UI"/>
                <a:cs typeface="Segoe UI"/>
              </a:rPr>
              <a:t>Oulun kaupunki järjestää helmi-maaliskuussa 2024 yhteisen </a:t>
            </a:r>
            <a:r>
              <a:rPr lang="fi-FI" err="1">
                <a:solidFill>
                  <a:srgbClr val="000000"/>
                </a:solidFill>
                <a:latin typeface="Segoe UI"/>
                <a:cs typeface="Segoe UI"/>
              </a:rPr>
              <a:t>Teams</a:t>
            </a:r>
            <a:r>
              <a:rPr lang="fi-FI">
                <a:solidFill>
                  <a:srgbClr val="000000"/>
                </a:solidFill>
                <a:latin typeface="Segoe UI"/>
                <a:cs typeface="Segoe UI"/>
              </a:rPr>
              <a:t>-infon A1-kielivalintoihin. Tarkempi ajankohta ilmoitetaan vuoden 2024 alussa.</a:t>
            </a:r>
            <a:endParaRPr lang="fi-FI">
              <a:solidFill>
                <a:srgbClr val="000000"/>
              </a:solidFill>
            </a:endParaRPr>
          </a:p>
          <a:p>
            <a:r>
              <a:rPr lang="fi-FI">
                <a:solidFill>
                  <a:srgbClr val="000000"/>
                </a:solidFill>
                <a:latin typeface="Segoe UI"/>
                <a:cs typeface="Segoe UI"/>
              </a:rPr>
              <a:t>Oppilaan</a:t>
            </a:r>
            <a:r>
              <a:rPr lang="fi-FI">
                <a:latin typeface="Segoe UI"/>
                <a:cs typeface="Segoe UI"/>
              </a:rPr>
              <a:t> lähikoulun tarjoamat A1-kielet näkyvät Wilman Lomakkeet-valikossa valinta-ajankohtana.</a:t>
            </a:r>
            <a:endParaRPr lang="fi-FI"/>
          </a:p>
        </p:txBody>
      </p:sp>
      <p:pic>
        <p:nvPicPr>
          <p:cNvPr id="5" name="Picture 5">
            <a:extLst>
              <a:ext uri="{FF2B5EF4-FFF2-40B4-BE49-F238E27FC236}">
                <a16:creationId xmlns:a16="http://schemas.microsoft.com/office/drawing/2014/main" id="{7D080C27-17BB-07A8-9F83-5FBCB45D0BB4}"/>
              </a:ext>
            </a:extLst>
          </p:cNvPr>
          <p:cNvPicPr>
            <a:picLocks noChangeAspect="1"/>
          </p:cNvPicPr>
          <p:nvPr/>
        </p:nvPicPr>
        <p:blipFill>
          <a:blip r:embed="rId2"/>
          <a:stretch>
            <a:fillRect/>
          </a:stretch>
        </p:blipFill>
        <p:spPr>
          <a:xfrm>
            <a:off x="7870564" y="3136117"/>
            <a:ext cx="3484880" cy="3380435"/>
          </a:xfrm>
          <a:prstGeom prst="rect">
            <a:avLst/>
          </a:prstGeom>
        </p:spPr>
      </p:pic>
    </p:spTree>
    <p:extLst>
      <p:ext uri="{BB962C8B-B14F-4D97-AF65-F5344CB8AC3E}">
        <p14:creationId xmlns:p14="http://schemas.microsoft.com/office/powerpoint/2010/main" val="3986943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a:t>Kielivalinnoissa huomioitavaa</a:t>
            </a:r>
          </a:p>
        </p:txBody>
      </p:sp>
      <p:sp>
        <p:nvSpPr>
          <p:cNvPr id="3" name="Sisällön paikkamerkki 2"/>
          <p:cNvSpPr>
            <a:spLocks noGrp="1"/>
          </p:cNvSpPr>
          <p:nvPr>
            <p:ph idx="1"/>
          </p:nvPr>
        </p:nvSpPr>
        <p:spPr/>
        <p:txBody>
          <a:bodyPr vert="horz" lIns="91440" tIns="45720" rIns="91440" bIns="45720" rtlCol="0" anchor="t">
            <a:normAutofit/>
          </a:bodyPr>
          <a:lstStyle/>
          <a:p>
            <a:r>
              <a:rPr lang="fi-FI" dirty="0">
                <a:latin typeface="Segoe UI"/>
                <a:cs typeface="Segoe UI"/>
              </a:rPr>
              <a:t>A1-kieltä opiskellaan 9. luokan loppuun saakka.</a:t>
            </a:r>
          </a:p>
          <a:p>
            <a:r>
              <a:rPr lang="fi-FI" dirty="0">
                <a:latin typeface="Segoe UI"/>
                <a:cs typeface="Segoe UI"/>
              </a:rPr>
              <a:t>Ryhmän perustamisraja on 12 oppilasta.</a:t>
            </a:r>
          </a:p>
          <a:p>
            <a:r>
              <a:rPr lang="fi-FI" dirty="0">
                <a:latin typeface="Segoe UI"/>
                <a:cs typeface="Segoe UI"/>
              </a:rPr>
              <a:t>A1-kieli voidaan valita vain oman lähikoulun kielistä.</a:t>
            </a:r>
          </a:p>
          <a:p>
            <a:r>
              <a:rPr lang="fi-FI" dirty="0">
                <a:latin typeface="Segoe UI"/>
                <a:cs typeface="Segoe UI"/>
              </a:rPr>
              <a:t>Jos A1-kieli on joku muu kuin englanti, suositellaan vahvasti englannin valintaa A2-kielenä. A2-kielen opiskelu aloitetaan 4. luokalla.</a:t>
            </a:r>
            <a:endParaRPr lang="fi-FI" dirty="0"/>
          </a:p>
          <a:p>
            <a:pPr marL="0" indent="0">
              <a:buNone/>
            </a:pPr>
            <a:endParaRPr lang="fi-FI" dirty="0">
              <a:cs typeface="Segoe UI"/>
            </a:endParaRPr>
          </a:p>
        </p:txBody>
      </p:sp>
      <p:pic>
        <p:nvPicPr>
          <p:cNvPr id="4" name="Picture 4">
            <a:extLst>
              <a:ext uri="{FF2B5EF4-FFF2-40B4-BE49-F238E27FC236}">
                <a16:creationId xmlns:a16="http://schemas.microsoft.com/office/drawing/2014/main" id="{63753FA4-7D7A-8B88-629E-D5396994F86B}"/>
              </a:ext>
            </a:extLst>
          </p:cNvPr>
          <p:cNvPicPr>
            <a:picLocks noChangeAspect="1"/>
          </p:cNvPicPr>
          <p:nvPr/>
        </p:nvPicPr>
        <p:blipFill>
          <a:blip r:embed="rId2"/>
          <a:stretch>
            <a:fillRect/>
          </a:stretch>
        </p:blipFill>
        <p:spPr>
          <a:xfrm>
            <a:off x="8148320" y="3400659"/>
            <a:ext cx="3271520" cy="2779562"/>
          </a:xfrm>
          <a:prstGeom prst="rect">
            <a:avLst/>
          </a:prstGeom>
        </p:spPr>
      </p:pic>
    </p:spTree>
    <p:extLst>
      <p:ext uri="{BB962C8B-B14F-4D97-AF65-F5344CB8AC3E}">
        <p14:creationId xmlns:p14="http://schemas.microsoft.com/office/powerpoint/2010/main" val="2835067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27A031-AAEA-467A-A02B-F530246BC2C7}"/>
              </a:ext>
            </a:extLst>
          </p:cNvPr>
          <p:cNvSpPr>
            <a:spLocks noGrp="1"/>
          </p:cNvSpPr>
          <p:nvPr>
            <p:ph type="title"/>
          </p:nvPr>
        </p:nvSpPr>
        <p:spPr/>
        <p:txBody>
          <a:bodyPr/>
          <a:lstStyle/>
          <a:p>
            <a:r>
              <a:rPr lang="fi-FI" dirty="0"/>
              <a:t>Kaakkurin koulun eskarista </a:t>
            </a:r>
            <a:r>
              <a:rPr lang="fi-FI" dirty="0" err="1"/>
              <a:t>ekalle</a:t>
            </a:r>
            <a:r>
              <a:rPr lang="fi-FI" dirty="0"/>
              <a:t>-ilta</a:t>
            </a:r>
          </a:p>
        </p:txBody>
      </p:sp>
      <p:sp>
        <p:nvSpPr>
          <p:cNvPr id="3" name="Sisällön paikkamerkki 2">
            <a:extLst>
              <a:ext uri="{FF2B5EF4-FFF2-40B4-BE49-F238E27FC236}">
                <a16:creationId xmlns:a16="http://schemas.microsoft.com/office/drawing/2014/main" id="{6E76A2B2-18F8-4BBB-B3C3-EDBF1A048D46}"/>
              </a:ext>
            </a:extLst>
          </p:cNvPr>
          <p:cNvSpPr>
            <a:spLocks noGrp="1"/>
          </p:cNvSpPr>
          <p:nvPr>
            <p:ph idx="1"/>
          </p:nvPr>
        </p:nvSpPr>
        <p:spPr/>
        <p:txBody>
          <a:bodyPr>
            <a:normAutofit/>
          </a:bodyPr>
          <a:lstStyle/>
          <a:p>
            <a:pPr lvl="0">
              <a:lnSpc>
                <a:spcPct val="150000"/>
              </a:lnSpc>
              <a:buFont typeface="Wingdings" panose="05000000000000000000" pitchFamily="2" charset="2"/>
              <a:buChar char="ü"/>
            </a:pPr>
            <a:r>
              <a:rPr lang="fi-FI" dirty="0"/>
              <a:t>Tietoa Kaakkurin koulusta</a:t>
            </a:r>
          </a:p>
          <a:p>
            <a:pPr lvl="0">
              <a:lnSpc>
                <a:spcPct val="150000"/>
              </a:lnSpc>
              <a:buFont typeface="Wingdings" panose="05000000000000000000" pitchFamily="2" charset="2"/>
              <a:buChar char="ü"/>
            </a:pPr>
            <a:r>
              <a:rPr lang="fi-FI" dirty="0"/>
              <a:t>Tilannekatsaus tuleviin ekaluokkiin</a:t>
            </a:r>
          </a:p>
          <a:p>
            <a:pPr lvl="0">
              <a:lnSpc>
                <a:spcPct val="150000"/>
              </a:lnSpc>
              <a:buFont typeface="Wingdings" panose="05000000000000000000" pitchFamily="2" charset="2"/>
              <a:buChar char="ü"/>
            </a:pPr>
            <a:r>
              <a:rPr lang="fi-FI" dirty="0"/>
              <a:t>Ryhmien muodostamisen periaatteet</a:t>
            </a:r>
            <a:endParaRPr lang="fi-FI" i="1" dirty="0"/>
          </a:p>
          <a:p>
            <a:pPr lvl="0">
              <a:lnSpc>
                <a:spcPct val="150000"/>
              </a:lnSpc>
              <a:buFont typeface="Wingdings" panose="05000000000000000000" pitchFamily="2" charset="2"/>
              <a:buChar char="ü"/>
            </a:pPr>
            <a:r>
              <a:rPr lang="fi-FI" dirty="0"/>
              <a:t>Eskarilaisesta ekaluokkalaiseksi</a:t>
            </a:r>
            <a:endParaRPr lang="fi-FI" i="1" dirty="0"/>
          </a:p>
          <a:p>
            <a:pPr lvl="0">
              <a:lnSpc>
                <a:spcPct val="150000"/>
              </a:lnSpc>
              <a:buFont typeface="Wingdings" panose="05000000000000000000" pitchFamily="2" charset="2"/>
              <a:buChar char="ü"/>
            </a:pPr>
            <a:r>
              <a:rPr lang="fi-FI" dirty="0"/>
              <a:t>Tietoa A1-kielivalinnasta</a:t>
            </a:r>
            <a:endParaRPr lang="fi-FI" i="1" dirty="0"/>
          </a:p>
          <a:p>
            <a:pPr lvl="0">
              <a:lnSpc>
                <a:spcPct val="150000"/>
              </a:lnSpc>
              <a:buFont typeface="Wingdings" panose="05000000000000000000" pitchFamily="2" charset="2"/>
              <a:buChar char="ü"/>
            </a:pPr>
            <a:r>
              <a:rPr lang="fi-FI" dirty="0"/>
              <a:t>Tietoa iltapäivätoiminnasta</a:t>
            </a:r>
            <a:endParaRPr lang="fi-FI" i="1" dirty="0"/>
          </a:p>
          <a:p>
            <a:pPr lvl="0">
              <a:lnSpc>
                <a:spcPct val="150000"/>
              </a:lnSpc>
              <a:buFont typeface="Wingdings" panose="05000000000000000000" pitchFamily="2" charset="2"/>
              <a:buChar char="ü"/>
            </a:pPr>
            <a:r>
              <a:rPr lang="fi-FI" dirty="0"/>
              <a:t>Oppilashuoltoryhmän terveiset</a:t>
            </a:r>
            <a:endParaRPr lang="fi-FI" i="1" dirty="0"/>
          </a:p>
        </p:txBody>
      </p:sp>
    </p:spTree>
    <p:extLst>
      <p:ext uri="{BB962C8B-B14F-4D97-AF65-F5344CB8AC3E}">
        <p14:creationId xmlns:p14="http://schemas.microsoft.com/office/powerpoint/2010/main" val="989515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0818-4F71-D2F8-18CA-8B13D9123842}"/>
              </a:ext>
            </a:extLst>
          </p:cNvPr>
          <p:cNvSpPr>
            <a:spLocks noGrp="1"/>
          </p:cNvSpPr>
          <p:nvPr>
            <p:ph type="title"/>
          </p:nvPr>
        </p:nvSpPr>
        <p:spPr/>
        <p:txBody>
          <a:bodyPr/>
          <a:lstStyle/>
          <a:p>
            <a:r>
              <a:rPr lang="en-US" err="1">
                <a:latin typeface="Segoe UI"/>
                <a:cs typeface="Segoe UI"/>
              </a:rPr>
              <a:t>Miksi</a:t>
            </a:r>
            <a:r>
              <a:rPr lang="en-US">
                <a:latin typeface="Segoe UI"/>
                <a:cs typeface="Segoe UI"/>
              </a:rPr>
              <a:t> </a:t>
            </a:r>
            <a:r>
              <a:rPr lang="en-US" err="1">
                <a:latin typeface="Segoe UI"/>
                <a:cs typeface="Segoe UI"/>
              </a:rPr>
              <a:t>valita</a:t>
            </a:r>
            <a:r>
              <a:rPr lang="en-US">
                <a:latin typeface="Segoe UI"/>
                <a:cs typeface="Segoe UI"/>
              </a:rPr>
              <a:t> A1-kieleksi </a:t>
            </a:r>
            <a:r>
              <a:rPr lang="en-US" err="1">
                <a:latin typeface="Segoe UI"/>
                <a:cs typeface="Segoe UI"/>
              </a:rPr>
              <a:t>joku</a:t>
            </a:r>
            <a:r>
              <a:rPr lang="en-US">
                <a:latin typeface="Segoe UI"/>
                <a:cs typeface="Segoe UI"/>
              </a:rPr>
              <a:t> </a:t>
            </a:r>
            <a:r>
              <a:rPr lang="en-US" err="1">
                <a:latin typeface="Segoe UI"/>
                <a:cs typeface="Segoe UI"/>
              </a:rPr>
              <a:t>muu</a:t>
            </a:r>
            <a:r>
              <a:rPr lang="en-US">
                <a:latin typeface="Segoe UI"/>
                <a:cs typeface="Segoe UI"/>
              </a:rPr>
              <a:t> </a:t>
            </a:r>
            <a:r>
              <a:rPr lang="en-US" err="1">
                <a:latin typeface="Segoe UI"/>
                <a:cs typeface="Segoe UI"/>
              </a:rPr>
              <a:t>kieli</a:t>
            </a:r>
            <a:r>
              <a:rPr lang="en-US">
                <a:latin typeface="Segoe UI"/>
                <a:cs typeface="Segoe UI"/>
              </a:rPr>
              <a:t> </a:t>
            </a:r>
            <a:r>
              <a:rPr lang="en-US" err="1">
                <a:latin typeface="Segoe UI"/>
                <a:cs typeface="Segoe UI"/>
              </a:rPr>
              <a:t>kuin</a:t>
            </a:r>
            <a:r>
              <a:rPr lang="en-US">
                <a:latin typeface="Segoe UI"/>
                <a:cs typeface="Segoe UI"/>
              </a:rPr>
              <a:t> </a:t>
            </a:r>
            <a:r>
              <a:rPr lang="en-US" err="1">
                <a:latin typeface="Segoe UI"/>
                <a:cs typeface="Segoe UI"/>
              </a:rPr>
              <a:t>englanti</a:t>
            </a:r>
            <a:r>
              <a:rPr lang="en-US">
                <a:latin typeface="Segoe UI"/>
                <a:cs typeface="Segoe UI"/>
              </a:rPr>
              <a:t>?</a:t>
            </a:r>
            <a:endParaRPr lang="en-US"/>
          </a:p>
        </p:txBody>
      </p:sp>
      <p:sp>
        <p:nvSpPr>
          <p:cNvPr id="3" name="Content Placeholder 2">
            <a:extLst>
              <a:ext uri="{FF2B5EF4-FFF2-40B4-BE49-F238E27FC236}">
                <a16:creationId xmlns:a16="http://schemas.microsoft.com/office/drawing/2014/main" id="{C5195721-E723-371B-C189-462A9AE61372}"/>
              </a:ext>
            </a:extLst>
          </p:cNvPr>
          <p:cNvSpPr>
            <a:spLocks noGrp="1"/>
          </p:cNvSpPr>
          <p:nvPr>
            <p:ph idx="1"/>
          </p:nvPr>
        </p:nvSpPr>
        <p:spPr/>
        <p:txBody>
          <a:bodyPr vert="horz" lIns="91440" tIns="45720" rIns="91440" bIns="45720" rtlCol="0" anchor="t">
            <a:normAutofit/>
          </a:bodyPr>
          <a:lstStyle/>
          <a:p>
            <a:r>
              <a:rPr lang="en-US" err="1">
                <a:latin typeface="Segoe UI"/>
                <a:cs typeface="Segoe UI"/>
              </a:rPr>
              <a:t>Herkkyyskausi</a:t>
            </a:r>
            <a:r>
              <a:rPr lang="en-US">
                <a:latin typeface="Segoe UI"/>
                <a:cs typeface="Segoe UI"/>
              </a:rPr>
              <a:t> </a:t>
            </a:r>
            <a:r>
              <a:rPr lang="en-US" err="1">
                <a:latin typeface="Segoe UI"/>
                <a:cs typeface="Segoe UI"/>
              </a:rPr>
              <a:t>äänteiden</a:t>
            </a:r>
            <a:r>
              <a:rPr lang="en-US">
                <a:latin typeface="Segoe UI"/>
                <a:cs typeface="Segoe UI"/>
              </a:rPr>
              <a:t> </a:t>
            </a:r>
            <a:r>
              <a:rPr lang="en-US" err="1">
                <a:latin typeface="Segoe UI"/>
                <a:cs typeface="Segoe UI"/>
              </a:rPr>
              <a:t>oppimiseen</a:t>
            </a:r>
            <a:r>
              <a:rPr lang="en-US">
                <a:latin typeface="Segoe UI"/>
                <a:cs typeface="Segoe UI"/>
              </a:rPr>
              <a:t> 9-vuotiaaksi </a:t>
            </a:r>
            <a:r>
              <a:rPr lang="en-US" err="1">
                <a:latin typeface="Segoe UI"/>
                <a:cs typeface="Segoe UI"/>
              </a:rPr>
              <a:t>asti</a:t>
            </a:r>
            <a:r>
              <a:rPr lang="en-US">
                <a:latin typeface="Segoe UI"/>
                <a:cs typeface="Segoe UI"/>
              </a:rPr>
              <a:t>.</a:t>
            </a:r>
          </a:p>
          <a:p>
            <a:r>
              <a:rPr lang="en-US" err="1">
                <a:latin typeface="Segoe UI"/>
                <a:cs typeface="Segoe UI"/>
              </a:rPr>
              <a:t>Englannin</a:t>
            </a:r>
            <a:r>
              <a:rPr lang="en-US">
                <a:latin typeface="Segoe UI"/>
                <a:cs typeface="Segoe UI"/>
              </a:rPr>
              <a:t> </a:t>
            </a:r>
            <a:r>
              <a:rPr lang="en-US" err="1">
                <a:latin typeface="Segoe UI"/>
                <a:cs typeface="Segoe UI"/>
              </a:rPr>
              <a:t>ehtii</a:t>
            </a:r>
            <a:r>
              <a:rPr lang="en-US">
                <a:latin typeface="Segoe UI"/>
                <a:cs typeface="Segoe UI"/>
              </a:rPr>
              <a:t> </a:t>
            </a:r>
            <a:r>
              <a:rPr lang="en-US" err="1">
                <a:latin typeface="Segoe UI"/>
                <a:cs typeface="Segoe UI"/>
              </a:rPr>
              <a:t>oppia</a:t>
            </a:r>
            <a:r>
              <a:rPr lang="en-US">
                <a:latin typeface="Segoe UI"/>
                <a:cs typeface="Segoe UI"/>
              </a:rPr>
              <a:t> </a:t>
            </a:r>
            <a:r>
              <a:rPr lang="en-US" err="1">
                <a:latin typeface="Segoe UI"/>
                <a:cs typeface="Segoe UI"/>
              </a:rPr>
              <a:t>myöhemminkin</a:t>
            </a:r>
            <a:r>
              <a:rPr lang="en-US">
                <a:latin typeface="Segoe UI"/>
                <a:cs typeface="Segoe UI"/>
              </a:rPr>
              <a:t>.</a:t>
            </a:r>
          </a:p>
          <a:p>
            <a:r>
              <a:rPr lang="en-US" err="1">
                <a:latin typeface="Segoe UI"/>
                <a:cs typeface="Segoe UI"/>
              </a:rPr>
              <a:t>Oppilas</a:t>
            </a:r>
            <a:r>
              <a:rPr lang="en-US">
                <a:latin typeface="Segoe UI"/>
                <a:cs typeface="Segoe UI"/>
              </a:rPr>
              <a:t> </a:t>
            </a:r>
            <a:r>
              <a:rPr lang="en-US" err="1">
                <a:latin typeface="Segoe UI"/>
                <a:cs typeface="Segoe UI"/>
              </a:rPr>
              <a:t>oppii</a:t>
            </a:r>
            <a:r>
              <a:rPr lang="en-US">
                <a:latin typeface="Segoe UI"/>
                <a:cs typeface="Segoe UI"/>
              </a:rPr>
              <a:t> </a:t>
            </a:r>
            <a:r>
              <a:rPr lang="en-US" err="1">
                <a:latin typeface="Segoe UI"/>
                <a:cs typeface="Segoe UI"/>
              </a:rPr>
              <a:t>ainakin</a:t>
            </a:r>
            <a:r>
              <a:rPr lang="en-US">
                <a:latin typeface="Segoe UI"/>
                <a:cs typeface="Segoe UI"/>
              </a:rPr>
              <a:t> </a:t>
            </a:r>
            <a:r>
              <a:rPr lang="en-US" err="1">
                <a:latin typeface="Segoe UI"/>
                <a:cs typeface="Segoe UI"/>
              </a:rPr>
              <a:t>kaksi</a:t>
            </a:r>
            <a:r>
              <a:rPr lang="en-US">
                <a:latin typeface="Segoe UI"/>
                <a:cs typeface="Segoe UI"/>
              </a:rPr>
              <a:t> </a:t>
            </a:r>
            <a:r>
              <a:rPr lang="en-US" err="1">
                <a:latin typeface="Segoe UI"/>
                <a:cs typeface="Segoe UI"/>
              </a:rPr>
              <a:t>vahvaa</a:t>
            </a:r>
            <a:r>
              <a:rPr lang="en-US">
                <a:latin typeface="Segoe UI"/>
                <a:cs typeface="Segoe UI"/>
              </a:rPr>
              <a:t> </a:t>
            </a:r>
            <a:r>
              <a:rPr lang="en-US" err="1">
                <a:latin typeface="Segoe UI"/>
                <a:cs typeface="Segoe UI"/>
              </a:rPr>
              <a:t>kieltä</a:t>
            </a:r>
            <a:r>
              <a:rPr lang="en-US">
                <a:latin typeface="Segoe UI"/>
                <a:cs typeface="Segoe UI"/>
              </a:rPr>
              <a:t> </a:t>
            </a:r>
            <a:r>
              <a:rPr lang="en-US" err="1">
                <a:latin typeface="Segoe UI"/>
                <a:cs typeface="Segoe UI"/>
              </a:rPr>
              <a:t>perusopetuksen</a:t>
            </a:r>
            <a:r>
              <a:rPr lang="en-US">
                <a:latin typeface="Segoe UI"/>
                <a:cs typeface="Segoe UI"/>
              </a:rPr>
              <a:t> </a:t>
            </a:r>
            <a:r>
              <a:rPr lang="en-US" err="1">
                <a:latin typeface="Segoe UI"/>
                <a:cs typeface="Segoe UI"/>
              </a:rPr>
              <a:t>aikana</a:t>
            </a:r>
            <a:r>
              <a:rPr lang="en-US">
                <a:latin typeface="Segoe UI"/>
                <a:cs typeface="Segoe UI"/>
              </a:rPr>
              <a:t>.</a:t>
            </a:r>
            <a:endParaRPr lang="en-US"/>
          </a:p>
          <a:p>
            <a:r>
              <a:rPr lang="en-US" err="1">
                <a:latin typeface="Segoe UI"/>
                <a:cs typeface="Segoe UI"/>
              </a:rPr>
              <a:t>Oppilas</a:t>
            </a:r>
            <a:r>
              <a:rPr lang="en-US">
                <a:latin typeface="Segoe UI"/>
                <a:cs typeface="Segoe UI"/>
              </a:rPr>
              <a:t> </a:t>
            </a:r>
            <a:r>
              <a:rPr lang="en-US" err="1">
                <a:latin typeface="Segoe UI"/>
                <a:cs typeface="Segoe UI"/>
              </a:rPr>
              <a:t>omaksuu</a:t>
            </a:r>
            <a:r>
              <a:rPr lang="en-US">
                <a:latin typeface="Segoe UI"/>
                <a:cs typeface="Segoe UI"/>
              </a:rPr>
              <a:t> </a:t>
            </a:r>
            <a:r>
              <a:rPr lang="en-US" err="1">
                <a:latin typeface="Segoe UI"/>
                <a:cs typeface="Segoe UI"/>
              </a:rPr>
              <a:t>paremmat</a:t>
            </a:r>
            <a:r>
              <a:rPr lang="en-US">
                <a:latin typeface="Segoe UI"/>
                <a:cs typeface="Segoe UI"/>
              </a:rPr>
              <a:t> </a:t>
            </a:r>
            <a:r>
              <a:rPr lang="en-US" err="1">
                <a:latin typeface="Segoe UI"/>
                <a:cs typeface="Segoe UI"/>
              </a:rPr>
              <a:t>kielenopiskelutaidot</a:t>
            </a:r>
            <a:r>
              <a:rPr lang="en-US">
                <a:latin typeface="Segoe UI"/>
                <a:cs typeface="Segoe UI"/>
              </a:rPr>
              <a:t>.</a:t>
            </a:r>
            <a:endParaRPr lang="en-US"/>
          </a:p>
          <a:p>
            <a:r>
              <a:rPr lang="en-US" err="1">
                <a:latin typeface="Segoe UI"/>
                <a:cs typeface="Segoe UI"/>
              </a:rPr>
              <a:t>Opiskelu</a:t>
            </a:r>
            <a:r>
              <a:rPr lang="en-US">
                <a:latin typeface="Segoe UI"/>
                <a:cs typeface="Segoe UI"/>
              </a:rPr>
              <a:t> </a:t>
            </a:r>
            <a:r>
              <a:rPr lang="en-US" err="1">
                <a:latin typeface="Segoe UI"/>
                <a:cs typeface="Segoe UI"/>
              </a:rPr>
              <a:t>tapahtuu</a:t>
            </a:r>
            <a:r>
              <a:rPr lang="en-US">
                <a:latin typeface="Segoe UI"/>
                <a:cs typeface="Segoe UI"/>
              </a:rPr>
              <a:t> </a:t>
            </a:r>
            <a:r>
              <a:rPr lang="en-US" err="1">
                <a:latin typeface="Segoe UI"/>
                <a:cs typeface="Segoe UI"/>
              </a:rPr>
              <a:t>todennäköisesti</a:t>
            </a:r>
            <a:r>
              <a:rPr lang="en-US">
                <a:latin typeface="Segoe UI"/>
                <a:cs typeface="Segoe UI"/>
              </a:rPr>
              <a:t> </a:t>
            </a:r>
            <a:r>
              <a:rPr lang="en-US" err="1">
                <a:latin typeface="Segoe UI"/>
                <a:cs typeface="Segoe UI"/>
              </a:rPr>
              <a:t>pienemmässä</a:t>
            </a:r>
            <a:r>
              <a:rPr lang="en-US">
                <a:latin typeface="Segoe UI"/>
                <a:cs typeface="Segoe UI"/>
              </a:rPr>
              <a:t> </a:t>
            </a:r>
            <a:r>
              <a:rPr lang="en-US" err="1">
                <a:latin typeface="Segoe UI"/>
                <a:cs typeface="Segoe UI"/>
              </a:rPr>
              <a:t>ryhmässä</a:t>
            </a:r>
            <a:r>
              <a:rPr lang="en-US">
                <a:latin typeface="Segoe UI"/>
                <a:cs typeface="Segoe UI"/>
              </a:rPr>
              <a:t>.</a:t>
            </a:r>
            <a:endParaRPr lang="en-US"/>
          </a:p>
          <a:p>
            <a:r>
              <a:rPr lang="en-US" err="1">
                <a:latin typeface="Segoe UI"/>
                <a:cs typeface="Segoe UI"/>
              </a:rPr>
              <a:t>Muiden</a:t>
            </a:r>
            <a:r>
              <a:rPr lang="en-US">
                <a:latin typeface="Segoe UI"/>
                <a:cs typeface="Segoe UI"/>
              </a:rPr>
              <a:t> </a:t>
            </a:r>
            <a:r>
              <a:rPr lang="en-US" err="1">
                <a:latin typeface="Segoe UI"/>
                <a:cs typeface="Segoe UI"/>
              </a:rPr>
              <a:t>kielten</a:t>
            </a:r>
            <a:r>
              <a:rPr lang="en-US">
                <a:latin typeface="Segoe UI"/>
                <a:cs typeface="Segoe UI"/>
              </a:rPr>
              <a:t> </a:t>
            </a:r>
            <a:r>
              <a:rPr lang="en-US" err="1">
                <a:latin typeface="Segoe UI"/>
                <a:cs typeface="Segoe UI"/>
              </a:rPr>
              <a:t>osaajat</a:t>
            </a:r>
            <a:r>
              <a:rPr lang="en-US">
                <a:latin typeface="Segoe UI"/>
                <a:cs typeface="Segoe UI"/>
              </a:rPr>
              <a:t> </a:t>
            </a:r>
            <a:r>
              <a:rPr lang="en-US" err="1">
                <a:latin typeface="Segoe UI"/>
                <a:cs typeface="Segoe UI"/>
              </a:rPr>
              <a:t>erottuvat</a:t>
            </a:r>
            <a:r>
              <a:rPr lang="en-US">
                <a:latin typeface="Segoe UI"/>
                <a:cs typeface="Segoe UI"/>
              </a:rPr>
              <a:t> </a:t>
            </a:r>
            <a:r>
              <a:rPr lang="en-US" err="1">
                <a:latin typeface="Segoe UI"/>
                <a:cs typeface="Segoe UI"/>
              </a:rPr>
              <a:t>joukosta</a:t>
            </a:r>
            <a:r>
              <a:rPr lang="en-US">
                <a:latin typeface="Segoe UI"/>
                <a:cs typeface="Segoe UI"/>
              </a:rPr>
              <a:t>.</a:t>
            </a:r>
          </a:p>
          <a:p>
            <a:r>
              <a:rPr lang="en-US">
                <a:latin typeface="Segoe UI"/>
                <a:cs typeface="Segoe UI"/>
              </a:rPr>
              <a:t>"</a:t>
            </a:r>
            <a:r>
              <a:rPr lang="en-US" err="1">
                <a:latin typeface="Segoe UI"/>
                <a:cs typeface="Segoe UI"/>
              </a:rPr>
              <a:t>Englannilla</a:t>
            </a:r>
            <a:r>
              <a:rPr lang="en-US">
                <a:latin typeface="Segoe UI"/>
                <a:cs typeface="Segoe UI"/>
              </a:rPr>
              <a:t> </a:t>
            </a:r>
            <a:r>
              <a:rPr lang="en-US" err="1">
                <a:latin typeface="Segoe UI"/>
                <a:cs typeface="Segoe UI"/>
              </a:rPr>
              <a:t>voi</a:t>
            </a:r>
            <a:r>
              <a:rPr lang="en-US">
                <a:latin typeface="Segoe UI"/>
                <a:cs typeface="Segoe UI"/>
              </a:rPr>
              <a:t> </a:t>
            </a:r>
            <a:r>
              <a:rPr lang="en-US" err="1">
                <a:latin typeface="Segoe UI"/>
                <a:cs typeface="Segoe UI"/>
              </a:rPr>
              <a:t>ostaa</a:t>
            </a:r>
            <a:r>
              <a:rPr lang="en-US">
                <a:latin typeface="Segoe UI"/>
                <a:cs typeface="Segoe UI"/>
              </a:rPr>
              <a:t>, </a:t>
            </a:r>
            <a:r>
              <a:rPr lang="en-US" err="1">
                <a:latin typeface="Segoe UI"/>
                <a:cs typeface="Segoe UI"/>
              </a:rPr>
              <a:t>ei</a:t>
            </a:r>
            <a:r>
              <a:rPr lang="en-US">
                <a:latin typeface="Segoe UI"/>
                <a:cs typeface="Segoe UI"/>
              </a:rPr>
              <a:t> </a:t>
            </a:r>
            <a:r>
              <a:rPr lang="en-US" err="1">
                <a:latin typeface="Segoe UI"/>
                <a:cs typeface="Segoe UI"/>
              </a:rPr>
              <a:t>myydä</a:t>
            </a:r>
            <a:r>
              <a:rPr lang="en-US">
                <a:latin typeface="Segoe UI"/>
                <a:cs typeface="Segoe UI"/>
              </a:rPr>
              <a:t>."</a:t>
            </a:r>
          </a:p>
          <a:p>
            <a:r>
              <a:rPr lang="en-US" err="1">
                <a:latin typeface="Segoe UI"/>
                <a:cs typeface="Segoe UI"/>
              </a:rPr>
              <a:t>Kannattaa</a:t>
            </a:r>
            <a:r>
              <a:rPr lang="en-US">
                <a:latin typeface="Segoe UI"/>
                <a:cs typeface="Segoe UI"/>
              </a:rPr>
              <a:t> </a:t>
            </a:r>
            <a:r>
              <a:rPr lang="en-US" err="1">
                <a:latin typeface="Segoe UI"/>
                <a:cs typeface="Segoe UI"/>
              </a:rPr>
              <a:t>tarttua</a:t>
            </a:r>
            <a:r>
              <a:rPr lang="en-US">
                <a:latin typeface="Segoe UI"/>
                <a:cs typeface="Segoe UI"/>
              </a:rPr>
              <a:t> </a:t>
            </a:r>
            <a:r>
              <a:rPr lang="en-US" err="1">
                <a:latin typeface="Segoe UI"/>
                <a:cs typeface="Segoe UI"/>
              </a:rPr>
              <a:t>mahdollisuuteen</a:t>
            </a:r>
            <a:r>
              <a:rPr lang="en-US">
                <a:latin typeface="Segoe UI"/>
                <a:cs typeface="Segoe UI"/>
              </a:rPr>
              <a:t>!</a:t>
            </a:r>
            <a:endParaRPr lang="en-US"/>
          </a:p>
        </p:txBody>
      </p:sp>
      <p:sp>
        <p:nvSpPr>
          <p:cNvPr id="4" name="Slide Number Placeholder 3">
            <a:extLst>
              <a:ext uri="{FF2B5EF4-FFF2-40B4-BE49-F238E27FC236}">
                <a16:creationId xmlns:a16="http://schemas.microsoft.com/office/drawing/2014/main" id="{C2D029F1-0637-1A80-E567-0FE523B961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4FE-713B-884F-B5BF-63AA24B8D1FF}" type="slidenum">
              <a:rPr kumimoji="0" lang="fi-FI"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5" name="Kuva 5">
            <a:extLst>
              <a:ext uri="{FF2B5EF4-FFF2-40B4-BE49-F238E27FC236}">
                <a16:creationId xmlns:a16="http://schemas.microsoft.com/office/drawing/2014/main" id="{F0F71105-0748-D879-217E-9D791E3A8625}"/>
              </a:ext>
            </a:extLst>
          </p:cNvPr>
          <p:cNvPicPr>
            <a:picLocks noChangeAspect="1"/>
          </p:cNvPicPr>
          <p:nvPr/>
        </p:nvPicPr>
        <p:blipFill>
          <a:blip r:embed="rId2"/>
          <a:stretch>
            <a:fillRect/>
          </a:stretch>
        </p:blipFill>
        <p:spPr>
          <a:xfrm>
            <a:off x="7803927" y="1317822"/>
            <a:ext cx="3554361" cy="5042066"/>
          </a:xfrm>
          <a:prstGeom prst="rect">
            <a:avLst/>
          </a:prstGeom>
        </p:spPr>
      </p:pic>
    </p:spTree>
    <p:extLst>
      <p:ext uri="{BB962C8B-B14F-4D97-AF65-F5344CB8AC3E}">
        <p14:creationId xmlns:p14="http://schemas.microsoft.com/office/powerpoint/2010/main" val="101350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6E40AAC-137C-4CEF-9D4B-52FA482F6D5A}"/>
              </a:ext>
            </a:extLst>
          </p:cNvPr>
          <p:cNvSpPr>
            <a:spLocks noGrp="1"/>
          </p:cNvSpPr>
          <p:nvPr>
            <p:ph type="title"/>
          </p:nvPr>
        </p:nvSpPr>
        <p:spPr>
          <a:xfrm>
            <a:off x="574311" y="2928135"/>
            <a:ext cx="4822974" cy="1225452"/>
          </a:xfrm>
        </p:spPr>
        <p:txBody>
          <a:bodyPr>
            <a:normAutofit fontScale="90000"/>
          </a:bodyPr>
          <a:lstStyle/>
          <a:p>
            <a:br>
              <a:rPr lang="en-US">
                <a:latin typeface="Segoe UI"/>
                <a:cs typeface="Segoe UI"/>
              </a:rPr>
            </a:br>
            <a:br>
              <a:rPr lang="en-US">
                <a:latin typeface="Segoe UI"/>
                <a:cs typeface="Segoe UI"/>
              </a:rPr>
            </a:br>
            <a:br>
              <a:rPr lang="en-US">
                <a:latin typeface="Segoe UI"/>
                <a:cs typeface="Segoe UI"/>
              </a:rPr>
            </a:br>
            <a:br>
              <a:rPr lang="en-US">
                <a:latin typeface="Segoe UI"/>
                <a:cs typeface="Segoe UI"/>
              </a:rPr>
            </a:br>
            <a:br>
              <a:rPr lang="en-US">
                <a:latin typeface="Segoe UI"/>
                <a:cs typeface="Segoe UI"/>
              </a:rPr>
            </a:br>
            <a:br>
              <a:rPr lang="en-US">
                <a:latin typeface="Segoe UI"/>
                <a:cs typeface="Segoe UI"/>
              </a:rPr>
            </a:br>
            <a:r>
              <a:rPr lang="en-US" sz="3600" err="1">
                <a:latin typeface="Segoe UI"/>
                <a:cs typeface="Segoe UI"/>
              </a:rPr>
              <a:t>Oulun</a:t>
            </a:r>
            <a:r>
              <a:rPr lang="en-US" sz="3600">
                <a:latin typeface="Segoe UI"/>
                <a:cs typeface="Segoe UI"/>
              </a:rPr>
              <a:t> </a:t>
            </a:r>
            <a:r>
              <a:rPr lang="en-US" sz="3600" err="1">
                <a:latin typeface="Segoe UI"/>
                <a:cs typeface="Segoe UI"/>
              </a:rPr>
              <a:t>kaupungin</a:t>
            </a:r>
            <a:r>
              <a:rPr lang="en-US" sz="3600">
                <a:latin typeface="Segoe UI"/>
                <a:cs typeface="Segoe UI"/>
              </a:rPr>
              <a:t> </a:t>
            </a:r>
            <a:r>
              <a:rPr lang="en-US" sz="3600" err="1">
                <a:latin typeface="Segoe UI"/>
                <a:cs typeface="Segoe UI"/>
              </a:rPr>
              <a:t>kielipolku</a:t>
            </a:r>
            <a:endParaRPr lang="en-US" sz="3600" err="1"/>
          </a:p>
        </p:txBody>
      </p:sp>
      <p:pic>
        <p:nvPicPr>
          <p:cNvPr id="4" name="Kuva 4">
            <a:extLst>
              <a:ext uri="{FF2B5EF4-FFF2-40B4-BE49-F238E27FC236}">
                <a16:creationId xmlns:a16="http://schemas.microsoft.com/office/drawing/2014/main" id="{B23C8629-976E-43A6-8947-7C6EAFD80ADE}"/>
              </a:ext>
            </a:extLst>
          </p:cNvPr>
          <p:cNvPicPr>
            <a:picLocks noGrp="1" noChangeAspect="1"/>
          </p:cNvPicPr>
          <p:nvPr>
            <p:ph idx="1"/>
          </p:nvPr>
        </p:nvPicPr>
        <p:blipFill>
          <a:blip r:embed="rId2"/>
          <a:stretch>
            <a:fillRect/>
          </a:stretch>
        </p:blipFill>
        <p:spPr>
          <a:xfrm>
            <a:off x="4587371" y="-122570"/>
            <a:ext cx="5447782" cy="7127803"/>
          </a:xfrm>
          <a:noFill/>
        </p:spPr>
      </p:pic>
    </p:spTree>
    <p:extLst>
      <p:ext uri="{BB962C8B-B14F-4D97-AF65-F5344CB8AC3E}">
        <p14:creationId xmlns:p14="http://schemas.microsoft.com/office/powerpoint/2010/main" val="1334031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A2-kieli</a:t>
            </a:r>
          </a:p>
        </p:txBody>
      </p:sp>
      <p:sp>
        <p:nvSpPr>
          <p:cNvPr id="3" name="Sisällön paikkamerkki 2"/>
          <p:cNvSpPr>
            <a:spLocks noGrp="1"/>
          </p:cNvSpPr>
          <p:nvPr>
            <p:ph idx="1"/>
          </p:nvPr>
        </p:nvSpPr>
        <p:spPr/>
        <p:txBody>
          <a:bodyPr vert="horz" lIns="91440" tIns="45720" rIns="91440" bIns="45720" rtlCol="0" anchor="t">
            <a:normAutofit/>
          </a:bodyPr>
          <a:lstStyle/>
          <a:p>
            <a:r>
              <a:rPr lang="fi-FI">
                <a:latin typeface="Segoe UI"/>
                <a:cs typeface="Segoe UI"/>
              </a:rPr>
              <a:t>A2-kieli on </a:t>
            </a:r>
            <a:r>
              <a:rPr lang="fi-FI" b="1">
                <a:latin typeface="Segoe UI"/>
                <a:cs typeface="Segoe UI"/>
              </a:rPr>
              <a:t>vapaaehtoinen</a:t>
            </a:r>
            <a:r>
              <a:rPr lang="fi-FI">
                <a:latin typeface="Segoe UI"/>
                <a:cs typeface="Segoe UI"/>
              </a:rPr>
              <a:t> </a:t>
            </a:r>
            <a:r>
              <a:rPr lang="fi-FI" b="1">
                <a:latin typeface="Segoe UI"/>
                <a:cs typeface="Segoe UI"/>
              </a:rPr>
              <a:t>vieras kieli.</a:t>
            </a:r>
            <a:endParaRPr lang="fi-FI">
              <a:latin typeface="Segoe UI"/>
              <a:cs typeface="Segoe UI"/>
            </a:endParaRPr>
          </a:p>
          <a:p>
            <a:r>
              <a:rPr lang="fi-FI">
                <a:latin typeface="Segoe UI"/>
                <a:cs typeface="Segoe UI"/>
              </a:rPr>
              <a:t>A2-kielen valinta tehdään 3. luokan keväällä.</a:t>
            </a:r>
          </a:p>
          <a:p>
            <a:r>
              <a:rPr lang="fi-FI">
                <a:latin typeface="Segoe UI"/>
                <a:cs typeface="Segoe UI"/>
              </a:rPr>
              <a:t>A2-kieltä opiskellaan 4.-9.-luokilla 2 </a:t>
            </a:r>
            <a:r>
              <a:rPr lang="fi-FI" err="1">
                <a:latin typeface="Segoe UI"/>
                <a:cs typeface="Segoe UI"/>
              </a:rPr>
              <a:t>vvh</a:t>
            </a:r>
            <a:r>
              <a:rPr lang="fi-FI">
                <a:latin typeface="Segoe UI"/>
                <a:cs typeface="Segoe UI"/>
              </a:rPr>
              <a:t>/vuosiluokka.</a:t>
            </a:r>
          </a:p>
          <a:p>
            <a:r>
              <a:rPr lang="fi-FI">
                <a:latin typeface="Segoe UI"/>
                <a:cs typeface="Segoe UI"/>
              </a:rPr>
              <a:t>A2-kielinä tarjotaan Oulussa englantia, espanjaa, ranskaa, ruotsia, saksaa ja venäjää.</a:t>
            </a:r>
          </a:p>
          <a:p>
            <a:r>
              <a:rPr lang="fi-FI">
                <a:latin typeface="Segoe UI"/>
                <a:cs typeface="Segoe UI"/>
              </a:rPr>
              <a:t>A2-kielten valikoima vaihtelee koulun mukaan.</a:t>
            </a:r>
          </a:p>
          <a:p>
            <a:r>
              <a:rPr lang="fi-FI">
                <a:latin typeface="Segoe UI"/>
                <a:cs typeface="Segoe UI"/>
              </a:rPr>
              <a:t>Ryhmän perustamisraja on 12 oppilasta.</a:t>
            </a:r>
          </a:p>
          <a:p>
            <a:r>
              <a:rPr lang="fi-FI">
                <a:latin typeface="Segoe UI"/>
                <a:cs typeface="Segoe UI"/>
              </a:rPr>
              <a:t>Ryhmien perustamisessa tehdään yhteistyötä alueellisesti koulujen välillä.</a:t>
            </a:r>
          </a:p>
        </p:txBody>
      </p:sp>
      <p:pic>
        <p:nvPicPr>
          <p:cNvPr id="5" name="Picture 5">
            <a:extLst>
              <a:ext uri="{FF2B5EF4-FFF2-40B4-BE49-F238E27FC236}">
                <a16:creationId xmlns:a16="http://schemas.microsoft.com/office/drawing/2014/main" id="{A441F3CB-4CA7-A674-AEDC-5963C5F03CEA}"/>
              </a:ext>
            </a:extLst>
          </p:cNvPr>
          <p:cNvPicPr>
            <a:picLocks noChangeAspect="1"/>
          </p:cNvPicPr>
          <p:nvPr/>
        </p:nvPicPr>
        <p:blipFill>
          <a:blip r:embed="rId2"/>
          <a:stretch>
            <a:fillRect/>
          </a:stretch>
        </p:blipFill>
        <p:spPr>
          <a:xfrm>
            <a:off x="7895007" y="3889907"/>
            <a:ext cx="3474720" cy="2550160"/>
          </a:xfrm>
          <a:prstGeom prst="rect">
            <a:avLst/>
          </a:prstGeom>
        </p:spPr>
      </p:pic>
    </p:spTree>
    <p:extLst>
      <p:ext uri="{BB962C8B-B14F-4D97-AF65-F5344CB8AC3E}">
        <p14:creationId xmlns:p14="http://schemas.microsoft.com/office/powerpoint/2010/main" val="234746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B-kielet</a:t>
            </a:r>
          </a:p>
        </p:txBody>
      </p:sp>
      <p:sp>
        <p:nvSpPr>
          <p:cNvPr id="3" name="Sisällön paikkamerkki 2"/>
          <p:cNvSpPr>
            <a:spLocks noGrp="1"/>
          </p:cNvSpPr>
          <p:nvPr>
            <p:ph idx="1"/>
          </p:nvPr>
        </p:nvSpPr>
        <p:spPr/>
        <p:txBody>
          <a:bodyPr vert="horz" lIns="91440" tIns="45720" rIns="91440" bIns="45720" rtlCol="0" anchor="t">
            <a:normAutofit/>
          </a:bodyPr>
          <a:lstStyle/>
          <a:p>
            <a:r>
              <a:rPr lang="fi-FI">
                <a:latin typeface="Segoe UI"/>
                <a:cs typeface="Segoe UI"/>
              </a:rPr>
              <a:t>B1-kieli on </a:t>
            </a:r>
            <a:r>
              <a:rPr lang="fi-FI" b="1">
                <a:latin typeface="Segoe UI"/>
                <a:cs typeface="Segoe UI"/>
              </a:rPr>
              <a:t>toinen vieras kieli</a:t>
            </a:r>
            <a:r>
              <a:rPr lang="fi-FI">
                <a:latin typeface="Segoe UI"/>
                <a:cs typeface="Segoe UI"/>
              </a:rPr>
              <a:t>.</a:t>
            </a:r>
          </a:p>
          <a:p>
            <a:pPr lvl="1"/>
            <a:r>
              <a:rPr lang="fi-FI">
                <a:latin typeface="Segoe UI"/>
                <a:cs typeface="Segoe UI"/>
              </a:rPr>
              <a:t>Kieltä opiskellaan vuosiluokilla 6-9.</a:t>
            </a:r>
          </a:p>
          <a:p>
            <a:pPr lvl="1"/>
            <a:r>
              <a:rPr lang="fi-FI">
                <a:latin typeface="Segoe UI"/>
                <a:cs typeface="Segoe UI"/>
              </a:rPr>
              <a:t>Kieli on useimmiten ruotsi (jos ruotsia ei ole valittu A1- tai A2-kieleksi).</a:t>
            </a:r>
            <a:endParaRPr lang="fi-FI"/>
          </a:p>
          <a:p>
            <a:pPr marL="457200" lvl="1" indent="0">
              <a:buNone/>
            </a:pPr>
            <a:endParaRPr lang="fi-FI">
              <a:cs typeface="Segoe UI"/>
            </a:endParaRPr>
          </a:p>
          <a:p>
            <a:r>
              <a:rPr lang="fi-FI">
                <a:latin typeface="Segoe UI"/>
                <a:cs typeface="Segoe UI"/>
              </a:rPr>
              <a:t>B2-kieli on </a:t>
            </a:r>
            <a:r>
              <a:rPr lang="fi-FI" b="1">
                <a:latin typeface="Segoe UI"/>
                <a:cs typeface="Segoe UI"/>
              </a:rPr>
              <a:t>vapaaehtoinen vieras kieli</a:t>
            </a:r>
            <a:r>
              <a:rPr lang="fi-FI">
                <a:latin typeface="Segoe UI"/>
                <a:cs typeface="Segoe UI"/>
              </a:rPr>
              <a:t>.</a:t>
            </a:r>
          </a:p>
          <a:p>
            <a:pPr lvl="1"/>
            <a:r>
              <a:rPr lang="fi-FI">
                <a:latin typeface="Segoe UI"/>
                <a:cs typeface="Segoe UI"/>
              </a:rPr>
              <a:t>Kieltä opiskellaan vuosiluokilla 8-9.</a:t>
            </a:r>
          </a:p>
          <a:p>
            <a:pPr lvl="1"/>
            <a:r>
              <a:rPr lang="fi-FI">
                <a:latin typeface="Segoe UI"/>
                <a:cs typeface="Segoe UI"/>
              </a:rPr>
              <a:t>B2-kielinä tarjotaan yläkoulusta riippuen espanjaa, italiaa, japania, kiinaa, ranskaa, saksaa ja venäjää tai jotain muuta kieltä (jatkumo lukioon taattava).</a:t>
            </a:r>
            <a:endParaRPr lang="fi-FI"/>
          </a:p>
          <a:p>
            <a:endParaRPr lang="fi-FI"/>
          </a:p>
        </p:txBody>
      </p:sp>
    </p:spTree>
    <p:extLst>
      <p:ext uri="{BB962C8B-B14F-4D97-AF65-F5344CB8AC3E}">
        <p14:creationId xmlns:p14="http://schemas.microsoft.com/office/powerpoint/2010/main" val="2072398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3D4364-0C59-4826-9D29-8C2264FEA6D7}"/>
              </a:ext>
            </a:extLst>
          </p:cNvPr>
          <p:cNvSpPr>
            <a:spLocks noGrp="1"/>
          </p:cNvSpPr>
          <p:nvPr>
            <p:ph type="ctrTitle"/>
          </p:nvPr>
        </p:nvSpPr>
        <p:spPr>
          <a:xfrm>
            <a:off x="3243072" y="4749599"/>
            <a:ext cx="7371140" cy="806823"/>
          </a:xfrm>
        </p:spPr>
        <p:txBody>
          <a:bodyPr>
            <a:normAutofit fontScale="90000"/>
          </a:bodyPr>
          <a:lstStyle/>
          <a:p>
            <a:r>
              <a:rPr lang="fi-FI" dirty="0">
                <a:latin typeface="Segoe UI"/>
                <a:cs typeface="Segoe UI"/>
              </a:rPr>
              <a:t>Lisätietoja:</a:t>
            </a:r>
            <a:br>
              <a:rPr lang="fi-FI" dirty="0">
                <a:latin typeface="Segoe UI"/>
                <a:cs typeface="Segoe UI"/>
              </a:rPr>
            </a:br>
            <a:r>
              <a:rPr lang="fi-FI" dirty="0">
                <a:latin typeface="Segoe UI"/>
                <a:cs typeface="Segoe UI"/>
              </a:rPr>
              <a:t>paivi.packalen@ouka.fi</a:t>
            </a:r>
            <a:br>
              <a:rPr lang="fi-FI" dirty="0"/>
            </a:br>
            <a:endParaRPr lang="fi-FI" dirty="0"/>
          </a:p>
        </p:txBody>
      </p:sp>
      <p:sp>
        <p:nvSpPr>
          <p:cNvPr id="4" name="Dian numeron paikkamerkki 3">
            <a:extLst>
              <a:ext uri="{FF2B5EF4-FFF2-40B4-BE49-F238E27FC236}">
                <a16:creationId xmlns:a16="http://schemas.microsoft.com/office/drawing/2014/main" id="{75FCDA2F-FD07-41D1-AFF6-1E970D9E97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4FE-713B-884F-B5BF-63AA24B8D1FF}" type="slidenum">
              <a:rPr kumimoji="0" lang="fi-FI" sz="12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919867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7607C3-C202-474D-B12E-498E30E4291C}"/>
              </a:ext>
            </a:extLst>
          </p:cNvPr>
          <p:cNvSpPr>
            <a:spLocks noGrp="1"/>
          </p:cNvSpPr>
          <p:nvPr>
            <p:ph type="title"/>
          </p:nvPr>
        </p:nvSpPr>
        <p:spPr>
          <a:xfrm>
            <a:off x="1991544" y="908720"/>
            <a:ext cx="8229600" cy="527048"/>
          </a:xfrm>
        </p:spPr>
        <p:txBody>
          <a:bodyPr>
            <a:normAutofit/>
          </a:bodyPr>
          <a:lstStyle/>
          <a:p>
            <a:r>
              <a:rPr lang="fi-FI" dirty="0"/>
              <a:t>A1-kielivalinnan tekeminen </a:t>
            </a:r>
            <a:r>
              <a:rPr lang="fi-FI" dirty="0" err="1"/>
              <a:t>wilmassa</a:t>
            </a:r>
            <a:endParaRPr lang="fi-FI" dirty="0"/>
          </a:p>
        </p:txBody>
      </p:sp>
      <p:pic>
        <p:nvPicPr>
          <p:cNvPr id="5" name="Sisällön paikkamerkki 4" descr="Kuva, joka sisältää kohteen teksti&#10;&#10;Kuvaus luotu automaattisesti">
            <a:extLst>
              <a:ext uri="{FF2B5EF4-FFF2-40B4-BE49-F238E27FC236}">
                <a16:creationId xmlns:a16="http://schemas.microsoft.com/office/drawing/2014/main" id="{EB165002-9F9D-49AC-8EB7-1EACF96047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885" t="7796" r="22119" b="6327"/>
          <a:stretch/>
        </p:blipFill>
        <p:spPr>
          <a:xfrm>
            <a:off x="3072064" y="1386955"/>
            <a:ext cx="5187903" cy="4885508"/>
          </a:xfrm>
        </p:spPr>
      </p:pic>
    </p:spTree>
    <p:extLst>
      <p:ext uri="{BB962C8B-B14F-4D97-AF65-F5344CB8AC3E}">
        <p14:creationId xmlns:p14="http://schemas.microsoft.com/office/powerpoint/2010/main" val="3691008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5B980F-7494-4E31-BB32-A5C7FFA09EF1}"/>
              </a:ext>
            </a:extLst>
          </p:cNvPr>
          <p:cNvSpPr>
            <a:spLocks noGrp="1"/>
          </p:cNvSpPr>
          <p:nvPr>
            <p:ph type="title"/>
          </p:nvPr>
        </p:nvSpPr>
        <p:spPr>
          <a:xfrm>
            <a:off x="1991544" y="908721"/>
            <a:ext cx="8229600" cy="519027"/>
          </a:xfrm>
        </p:spPr>
        <p:txBody>
          <a:bodyPr>
            <a:normAutofit/>
          </a:bodyPr>
          <a:lstStyle/>
          <a:p>
            <a:r>
              <a:rPr lang="fi-FI" dirty="0"/>
              <a:t>A1-kielivalinnan tekeminen </a:t>
            </a:r>
            <a:r>
              <a:rPr lang="fi-FI" dirty="0" err="1"/>
              <a:t>wilmassa</a:t>
            </a:r>
            <a:endParaRPr lang="fi-FI" dirty="0"/>
          </a:p>
        </p:txBody>
      </p:sp>
      <p:pic>
        <p:nvPicPr>
          <p:cNvPr id="5" name="Sisällön paikkamerkki 4">
            <a:extLst>
              <a:ext uri="{FF2B5EF4-FFF2-40B4-BE49-F238E27FC236}">
                <a16:creationId xmlns:a16="http://schemas.microsoft.com/office/drawing/2014/main" id="{91F9CBA1-CEB3-4C83-A878-1EC2D02C7C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677" t="8407" r="21889" b="7102"/>
          <a:stretch/>
        </p:blipFill>
        <p:spPr>
          <a:xfrm>
            <a:off x="3336758" y="1415281"/>
            <a:ext cx="4981074" cy="4745003"/>
          </a:xfrm>
        </p:spPr>
      </p:pic>
    </p:spTree>
    <p:extLst>
      <p:ext uri="{BB962C8B-B14F-4D97-AF65-F5344CB8AC3E}">
        <p14:creationId xmlns:p14="http://schemas.microsoft.com/office/powerpoint/2010/main" val="793550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052028-CCF9-0A44-82AB-381B5C0D8FFA}"/>
              </a:ext>
            </a:extLst>
          </p:cNvPr>
          <p:cNvSpPr>
            <a:spLocks noGrp="1"/>
          </p:cNvSpPr>
          <p:nvPr>
            <p:ph type="ctrTitle"/>
          </p:nvPr>
        </p:nvSpPr>
        <p:spPr>
          <a:xfrm>
            <a:off x="3243072" y="2060447"/>
            <a:ext cx="7424928" cy="2111503"/>
          </a:xfrm>
        </p:spPr>
        <p:txBody>
          <a:bodyPr>
            <a:normAutofit/>
          </a:bodyPr>
          <a:lstStyle/>
          <a:p>
            <a:pPr algn="ctr"/>
            <a:r>
              <a:rPr lang="fi-FI" sz="4000" dirty="0"/>
              <a:t>Perusopetuksen </a:t>
            </a:r>
            <a:br>
              <a:rPr lang="fi-FI" sz="4000" dirty="0"/>
            </a:br>
            <a:r>
              <a:rPr lang="fi-FI" sz="4000" dirty="0"/>
              <a:t>iltapäivätoiminta </a:t>
            </a:r>
            <a:br>
              <a:rPr lang="fi-FI" sz="4000" dirty="0"/>
            </a:br>
            <a:r>
              <a:rPr lang="fi-FI" sz="4000" dirty="0"/>
              <a:t>Oulussa 2023-2024</a:t>
            </a:r>
            <a:endParaRPr lang="fi-FI" dirty="0"/>
          </a:p>
        </p:txBody>
      </p:sp>
    </p:spTree>
    <p:extLst>
      <p:ext uri="{BB962C8B-B14F-4D97-AF65-F5344CB8AC3E}">
        <p14:creationId xmlns:p14="http://schemas.microsoft.com/office/powerpoint/2010/main" val="3004884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296DFACA-801F-4C73-8180-17B9E7EB740A}"/>
              </a:ext>
            </a:extLst>
          </p:cNvPr>
          <p:cNvSpPr>
            <a:spLocks noGrp="1"/>
          </p:cNvSpPr>
          <p:nvPr>
            <p:ph type="title"/>
          </p:nvPr>
        </p:nvSpPr>
        <p:spPr>
          <a:xfrm>
            <a:off x="748553" y="507335"/>
            <a:ext cx="9791700" cy="927847"/>
          </a:xfrm>
        </p:spPr>
        <p:txBody>
          <a:bodyPr/>
          <a:lstStyle/>
          <a:p>
            <a:r>
              <a:rPr lang="fi-FI" sz="3600" dirty="0"/>
              <a:t>Kenelle tarjotaan?</a:t>
            </a:r>
            <a:br>
              <a:rPr lang="fi-FI" dirty="0"/>
            </a:br>
            <a:endParaRPr lang="fi-FI" dirty="0"/>
          </a:p>
        </p:txBody>
      </p:sp>
      <p:sp>
        <p:nvSpPr>
          <p:cNvPr id="7" name="Tekstin paikkamerkki 6">
            <a:extLst>
              <a:ext uri="{FF2B5EF4-FFF2-40B4-BE49-F238E27FC236}">
                <a16:creationId xmlns:a16="http://schemas.microsoft.com/office/drawing/2014/main" id="{09B62232-8CEC-42B6-B821-4BF195B19441}"/>
              </a:ext>
            </a:extLst>
          </p:cNvPr>
          <p:cNvSpPr>
            <a:spLocks noGrp="1"/>
          </p:cNvSpPr>
          <p:nvPr>
            <p:ph type="body" sz="quarter" idx="12"/>
          </p:nvPr>
        </p:nvSpPr>
        <p:spPr>
          <a:xfrm>
            <a:off x="757239" y="1184316"/>
            <a:ext cx="9826942" cy="4721184"/>
          </a:xfrm>
        </p:spPr>
        <p:txBody>
          <a:bodyPr>
            <a:normAutofit fontScale="92500" lnSpcReduction="10000"/>
          </a:bodyPr>
          <a:lstStyle/>
          <a:p>
            <a:pPr marL="285750" indent="-285750">
              <a:lnSpc>
                <a:spcPct val="110000"/>
              </a:lnSpc>
              <a:buFont typeface="Arial" panose="020B0604020202020204" pitchFamily="34" charset="0"/>
              <a:buChar char="•"/>
            </a:pPr>
            <a:r>
              <a:rPr lang="fi-FI" altLang="fi-FI" sz="2400" dirty="0"/>
              <a:t> </a:t>
            </a:r>
            <a:r>
              <a:rPr lang="fi-FI" altLang="fi-FI" sz="2600" dirty="0"/>
              <a:t>1. – 2. vuosiluokkien oppilaille</a:t>
            </a:r>
          </a:p>
          <a:p>
            <a:pPr>
              <a:lnSpc>
                <a:spcPct val="110000"/>
              </a:lnSpc>
            </a:pPr>
            <a:endParaRPr lang="fi-FI" altLang="fi-FI" sz="2600" dirty="0"/>
          </a:p>
          <a:p>
            <a:pPr marL="285750" indent="-285750">
              <a:lnSpc>
                <a:spcPct val="110000"/>
              </a:lnSpc>
              <a:buFont typeface="Arial" panose="020B0604020202020204" pitchFamily="34" charset="0"/>
              <a:buChar char="•"/>
            </a:pPr>
            <a:r>
              <a:rPr lang="fi-FI" altLang="fi-FI" sz="2600" dirty="0"/>
              <a:t> 3. – 10. vuosiluokkien oppilaille, jotka ovat erityisen tukeen oikeutettuja</a:t>
            </a:r>
          </a:p>
          <a:p>
            <a:pPr marL="342900" indent="-342900"/>
            <a:endParaRPr lang="fi-FI" altLang="fi-FI" sz="2600" dirty="0"/>
          </a:p>
          <a:p>
            <a:pPr marL="342900" indent="-342900">
              <a:buFont typeface="Arial" panose="020B0604020202020204" pitchFamily="34" charset="0"/>
              <a:buChar char="•"/>
            </a:pPr>
            <a:r>
              <a:rPr lang="fi-FI" altLang="fi-FI" sz="2600" dirty="0"/>
              <a:t>Paikka voidaan myöntää, mikäli lapsen vanhempi/ vanhemmat käyvät työssä tai opiskelevat tai on olemassa muu erityinen syy paikan tarpeelle.</a:t>
            </a:r>
          </a:p>
          <a:p>
            <a:pPr>
              <a:lnSpc>
                <a:spcPct val="110000"/>
              </a:lnSpc>
            </a:pPr>
            <a:endParaRPr lang="fi-FI" altLang="fi-FI" sz="2600" dirty="0"/>
          </a:p>
          <a:p>
            <a:pPr marL="285750" indent="-285750">
              <a:lnSpc>
                <a:spcPct val="110000"/>
              </a:lnSpc>
              <a:buFont typeface="Arial" panose="020B0604020202020204" pitchFamily="34" charset="0"/>
              <a:buChar char="•"/>
            </a:pPr>
            <a:r>
              <a:rPr lang="fi-FI" altLang="fi-FI" sz="2600" dirty="0"/>
              <a:t> 1. luokan oppilaat ja erityiseen tukeen oikeutetut oppilaat pyritään sijoittamaan ensisijaisesti toimintaan.</a:t>
            </a:r>
          </a:p>
          <a:p>
            <a:endParaRPr lang="fi-FI" dirty="0"/>
          </a:p>
        </p:txBody>
      </p:sp>
      <p:sp>
        <p:nvSpPr>
          <p:cNvPr id="4" name="Päivämäärän paikkamerkki 3">
            <a:extLst>
              <a:ext uri="{FF2B5EF4-FFF2-40B4-BE49-F238E27FC236}">
                <a16:creationId xmlns:a16="http://schemas.microsoft.com/office/drawing/2014/main" id="{B2AB7DAC-AA0C-4400-A7CB-3AB67A78C3F0}"/>
              </a:ext>
            </a:extLst>
          </p:cNvPr>
          <p:cNvSpPr>
            <a:spLocks noGrp="1"/>
          </p:cNvSpPr>
          <p:nvPr>
            <p:ph type="dt" sz="half" idx="4294967295"/>
          </p:nvPr>
        </p:nvSpPr>
        <p:spPr>
          <a:xfrm>
            <a:off x="11225213" y="3697288"/>
            <a:ext cx="96678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51BC7-B432-4747-9742-70043FBB6BD1}" type="datetime1">
              <a:rPr kumimoji="0" lang="fi-FI" sz="12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6.2.2024</a:t>
            </a:fld>
            <a:endParaRPr kumimoji="0" lang="fi-FI"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531660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129B38-2E45-4934-814C-26E8C0AD4AF8}"/>
              </a:ext>
            </a:extLst>
          </p:cNvPr>
          <p:cNvSpPr>
            <a:spLocks noGrp="1"/>
          </p:cNvSpPr>
          <p:nvPr>
            <p:ph type="title"/>
          </p:nvPr>
        </p:nvSpPr>
        <p:spPr>
          <a:xfrm>
            <a:off x="748553" y="665629"/>
            <a:ext cx="9791700" cy="927847"/>
          </a:xfrm>
        </p:spPr>
        <p:txBody>
          <a:bodyPr/>
          <a:lstStyle/>
          <a:p>
            <a:r>
              <a:rPr lang="fi-FI" sz="3600" dirty="0"/>
              <a:t>Kuka toimintaa järjestää ja missä </a:t>
            </a:r>
            <a:br>
              <a:rPr lang="fi-FI" dirty="0"/>
            </a:br>
            <a:endParaRPr lang="fi-FI" dirty="0"/>
          </a:p>
        </p:txBody>
      </p:sp>
      <p:sp>
        <p:nvSpPr>
          <p:cNvPr id="3" name="Tekstin paikkamerkki 2">
            <a:extLst>
              <a:ext uri="{FF2B5EF4-FFF2-40B4-BE49-F238E27FC236}">
                <a16:creationId xmlns:a16="http://schemas.microsoft.com/office/drawing/2014/main" id="{19538833-E39C-464A-8C07-15C781747006}"/>
              </a:ext>
            </a:extLst>
          </p:cNvPr>
          <p:cNvSpPr>
            <a:spLocks noGrp="1"/>
          </p:cNvSpPr>
          <p:nvPr>
            <p:ph type="body" sz="quarter" idx="12"/>
          </p:nvPr>
        </p:nvSpPr>
        <p:spPr>
          <a:xfrm>
            <a:off x="757239" y="1593476"/>
            <a:ext cx="9826942" cy="4331074"/>
          </a:xfrm>
        </p:spPr>
        <p:txBody>
          <a:bodyPr/>
          <a:lstStyle/>
          <a:p>
            <a:r>
              <a:rPr lang="fi-FI" sz="2400" dirty="0"/>
              <a:t>Kuka toiminnasta vastaa</a:t>
            </a:r>
          </a:p>
          <a:p>
            <a:pPr marL="285750" indent="-285750">
              <a:buFont typeface="Arial" panose="020B0604020202020204" pitchFamily="34" charset="0"/>
              <a:buChar char="•"/>
            </a:pPr>
            <a:r>
              <a:rPr lang="fi-FI" sz="2400" dirty="0"/>
              <a:t>Toiminnasta vastaa Oulun kaupunki / Sivistys- ja kulttuuripalvelut</a:t>
            </a:r>
          </a:p>
          <a:p>
            <a:endParaRPr lang="fi-FI" sz="2400" dirty="0"/>
          </a:p>
          <a:p>
            <a:r>
              <a:rPr lang="fi-FI" sz="2400" dirty="0"/>
              <a:t>Kuka toimintaa järjestää</a:t>
            </a:r>
          </a:p>
          <a:p>
            <a:pPr marL="285750" indent="-285750" rtl="0">
              <a:buFont typeface="Arial" panose="020B0604020202020204" pitchFamily="34" charset="0"/>
              <a:buChar char="•"/>
            </a:pPr>
            <a:r>
              <a:rPr lang="fi-FI" sz="2400" dirty="0"/>
              <a:t>Toimintaa järjestetään kaupungin omana toimintana ja yhteistyössä palveluntuottajien kanssa.</a:t>
            </a:r>
          </a:p>
          <a:p>
            <a:pPr marL="285750" indent="-285750" rtl="0">
              <a:buFont typeface="Arial" panose="020B0604020202020204" pitchFamily="34" charset="0"/>
              <a:buChar char="•"/>
            </a:pPr>
            <a:r>
              <a:rPr lang="fi-FI" sz="2400" dirty="0"/>
              <a:t>Ryhmät toimivat </a:t>
            </a:r>
          </a:p>
          <a:p>
            <a:pPr marL="228600" indent="0" rtl="0">
              <a:buNone/>
            </a:pPr>
            <a:r>
              <a:rPr lang="fi-FI" sz="2400" dirty="0"/>
              <a:t>Kouluilla, nuorisotalolla ja ev.-</a:t>
            </a:r>
            <a:r>
              <a:rPr lang="fi-FI" sz="2400" dirty="0" err="1"/>
              <a:t>lut</a:t>
            </a:r>
            <a:r>
              <a:rPr lang="fi-FI" sz="2400" dirty="0"/>
              <a:t> seurakunnan tilassa.</a:t>
            </a:r>
          </a:p>
          <a:p>
            <a:pPr marL="571500" indent="-342900" rtl="0">
              <a:buFont typeface="Arial" panose="020B0604020202020204" pitchFamily="34" charset="0"/>
              <a:buChar char="•"/>
            </a:pPr>
            <a:r>
              <a:rPr lang="fi-FI" sz="2400" dirty="0"/>
              <a:t>Kaakkurissa kuluvalla lukukaudella 2 ip-ryhmää, toinen koululla ja toinen nuorisotalon tiloissa.</a:t>
            </a:r>
          </a:p>
          <a:p>
            <a:endParaRPr lang="fi-FI" dirty="0"/>
          </a:p>
          <a:p>
            <a:endParaRPr lang="fi-FI" dirty="0"/>
          </a:p>
        </p:txBody>
      </p:sp>
    </p:spTree>
    <p:extLst>
      <p:ext uri="{BB962C8B-B14F-4D97-AF65-F5344CB8AC3E}">
        <p14:creationId xmlns:p14="http://schemas.microsoft.com/office/powerpoint/2010/main" val="2335370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E17331E7-1A91-CD6B-60B6-FAEA7F12CF15}"/>
              </a:ext>
            </a:extLst>
          </p:cNvPr>
          <p:cNvPicPr>
            <a:picLocks noChangeAspect="1"/>
          </p:cNvPicPr>
          <p:nvPr/>
        </p:nvPicPr>
        <p:blipFill>
          <a:blip r:embed="rId2"/>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7D20D73-4B56-4C41-AADE-7D477DBE1C50}"/>
              </a:ext>
            </a:extLst>
          </p:cNvPr>
          <p:cNvSpPr>
            <a:spLocks noGrp="1"/>
          </p:cNvSpPr>
          <p:nvPr>
            <p:ph type="title"/>
          </p:nvPr>
        </p:nvSpPr>
        <p:spPr>
          <a:xfrm>
            <a:off x="854864" y="93008"/>
            <a:ext cx="8976321" cy="1143000"/>
          </a:xfrm>
        </p:spPr>
        <p:txBody>
          <a:bodyPr>
            <a:normAutofit/>
          </a:bodyPr>
          <a:lstStyle/>
          <a:p>
            <a:r>
              <a:rPr lang="en-GB" dirty="0">
                <a:solidFill>
                  <a:schemeClr val="bg1"/>
                </a:solidFill>
                <a:cs typeface="Segoe UI"/>
              </a:rPr>
              <a:t>Kaakkurin koulun </a:t>
            </a:r>
            <a:r>
              <a:rPr lang="en-GB" dirty="0" err="1">
                <a:solidFill>
                  <a:schemeClr val="bg1"/>
                </a:solidFill>
                <a:cs typeface="Segoe UI"/>
              </a:rPr>
              <a:t>arvot</a:t>
            </a:r>
            <a:r>
              <a:rPr lang="en-GB" dirty="0">
                <a:solidFill>
                  <a:schemeClr val="bg1"/>
                </a:solidFill>
                <a:cs typeface="Segoe UI"/>
              </a:rPr>
              <a:t> ja </a:t>
            </a:r>
            <a:r>
              <a:rPr lang="en-GB" dirty="0" err="1">
                <a:solidFill>
                  <a:schemeClr val="bg1"/>
                </a:solidFill>
                <a:cs typeface="Segoe UI"/>
              </a:rPr>
              <a:t>visio</a:t>
            </a:r>
            <a:endParaRPr lang="fi-FI" dirty="0">
              <a:solidFill>
                <a:schemeClr val="bg1"/>
              </a:solidFill>
              <a:cs typeface="Segoe UI"/>
            </a:endParaRPr>
          </a:p>
        </p:txBody>
      </p:sp>
      <p:sp>
        <p:nvSpPr>
          <p:cNvPr id="3" name="Sisällön paikkamerkki 2">
            <a:extLst>
              <a:ext uri="{FF2B5EF4-FFF2-40B4-BE49-F238E27FC236}">
                <a16:creationId xmlns:a16="http://schemas.microsoft.com/office/drawing/2014/main" id="{DB9CE64D-8949-4F3E-9C82-6CFF7A680574}"/>
              </a:ext>
            </a:extLst>
          </p:cNvPr>
          <p:cNvSpPr>
            <a:spLocks noGrp="1"/>
          </p:cNvSpPr>
          <p:nvPr>
            <p:ph idx="1"/>
          </p:nvPr>
        </p:nvSpPr>
        <p:spPr>
          <a:xfrm>
            <a:off x="854863" y="1112254"/>
            <a:ext cx="4310112" cy="2110429"/>
          </a:xfrm>
          <a:solidFill>
            <a:schemeClr val="accent2">
              <a:lumMod val="60000"/>
              <a:lumOff val="40000"/>
            </a:schemeClr>
          </a:solidFill>
        </p:spPr>
        <p:txBody>
          <a:bodyPr vert="horz" lIns="121920" tIns="60960" rIns="121920" bIns="60960" rtlCol="0" anchor="t">
            <a:normAutofit/>
          </a:bodyPr>
          <a:lstStyle/>
          <a:p>
            <a:endParaRPr lang="fi-FI" sz="2400" b="1" dirty="0">
              <a:solidFill>
                <a:schemeClr val="bg1"/>
              </a:solidFill>
              <a:ea typeface="+mn-lt"/>
              <a:cs typeface="+mn-lt"/>
            </a:endParaRPr>
          </a:p>
          <a:p>
            <a:pPr marL="380990" indent="-380990">
              <a:buFont typeface="Arial" panose="020B0604020202020204" pitchFamily="34" charset="0"/>
              <a:buChar char="•"/>
            </a:pPr>
            <a:r>
              <a:rPr lang="fi-FI" sz="2400" b="1" dirty="0">
                <a:solidFill>
                  <a:schemeClr val="bg1"/>
                </a:solidFill>
                <a:ea typeface="+mn-lt"/>
                <a:cs typeface="+mn-lt"/>
              </a:rPr>
              <a:t>Rohkea</a:t>
            </a:r>
          </a:p>
          <a:p>
            <a:pPr marL="380990" indent="-380990">
              <a:buFont typeface="Arial" panose="020B0604020202020204" pitchFamily="34" charset="0"/>
              <a:buChar char="•"/>
            </a:pPr>
            <a:r>
              <a:rPr lang="fi-FI" sz="2400" b="1" dirty="0">
                <a:solidFill>
                  <a:schemeClr val="bg1"/>
                </a:solidFill>
                <a:ea typeface="+mn-lt"/>
                <a:cs typeface="+mn-lt"/>
              </a:rPr>
              <a:t>Reilu</a:t>
            </a:r>
          </a:p>
          <a:p>
            <a:pPr marL="380990" indent="-380990">
              <a:buFont typeface="Arial" panose="020B0604020202020204" pitchFamily="34" charset="0"/>
              <a:buChar char="•"/>
            </a:pPr>
            <a:r>
              <a:rPr lang="en-US" sz="2400" b="1" dirty="0" err="1">
                <a:solidFill>
                  <a:schemeClr val="bg1"/>
                </a:solidFill>
                <a:ea typeface="+mn-lt"/>
              </a:rPr>
              <a:t>Vastuullinen</a:t>
            </a:r>
            <a:endParaRPr lang="en-US" sz="2400" b="1" dirty="0">
              <a:solidFill>
                <a:schemeClr val="bg1"/>
              </a:solidFill>
              <a:ea typeface="+mn-lt"/>
            </a:endParaRPr>
          </a:p>
          <a:p>
            <a:endParaRPr lang="fi-FI" sz="2400" dirty="0">
              <a:solidFill>
                <a:schemeClr val="bg1"/>
              </a:solidFill>
              <a:ea typeface="+mn-lt"/>
              <a:cs typeface="+mn-lt"/>
            </a:endParaRPr>
          </a:p>
          <a:p>
            <a:endParaRPr lang="fi-FI" sz="2400" dirty="0">
              <a:solidFill>
                <a:schemeClr val="bg1"/>
              </a:solidFill>
              <a:ea typeface="+mn-lt"/>
              <a:cs typeface="+mn-lt"/>
            </a:endParaRPr>
          </a:p>
          <a:p>
            <a:endParaRPr lang="fi-FI" sz="2400" dirty="0">
              <a:solidFill>
                <a:schemeClr val="bg1"/>
              </a:solidFill>
              <a:ea typeface="+mn-lt"/>
              <a:cs typeface="+mn-lt"/>
            </a:endParaRPr>
          </a:p>
          <a:p>
            <a:endParaRPr lang="fi-FI" sz="2400" dirty="0">
              <a:solidFill>
                <a:schemeClr val="bg1"/>
              </a:solidFill>
              <a:ea typeface="+mn-lt"/>
              <a:cs typeface="+mn-lt"/>
            </a:endParaRPr>
          </a:p>
          <a:p>
            <a:endParaRPr lang="fi-FI" sz="2400" dirty="0">
              <a:solidFill>
                <a:schemeClr val="bg1"/>
              </a:solidFill>
              <a:ea typeface="+mn-lt"/>
              <a:cs typeface="+mn-lt"/>
            </a:endParaRPr>
          </a:p>
          <a:p>
            <a:endParaRPr lang="fi-FI" sz="2400" dirty="0">
              <a:solidFill>
                <a:schemeClr val="bg1"/>
              </a:solidFill>
            </a:endParaRPr>
          </a:p>
          <a:p>
            <a:endParaRPr lang="fi-FI" sz="2400" b="1" dirty="0">
              <a:solidFill>
                <a:schemeClr val="bg1"/>
              </a:solidFill>
            </a:endParaRPr>
          </a:p>
          <a:p>
            <a:endParaRPr lang="fi-FI" sz="2400" dirty="0">
              <a:solidFill>
                <a:schemeClr val="bg1"/>
              </a:solidFill>
            </a:endParaRPr>
          </a:p>
        </p:txBody>
      </p:sp>
      <p:sp>
        <p:nvSpPr>
          <p:cNvPr id="4" name="TextBox 3">
            <a:extLst>
              <a:ext uri="{FF2B5EF4-FFF2-40B4-BE49-F238E27FC236}">
                <a16:creationId xmlns:a16="http://schemas.microsoft.com/office/drawing/2014/main" id="{CE8F10CE-6C78-45EF-80E8-BA331E841ED8}"/>
              </a:ext>
            </a:extLst>
          </p:cNvPr>
          <p:cNvSpPr txBox="1"/>
          <p:nvPr/>
        </p:nvSpPr>
        <p:spPr>
          <a:xfrm>
            <a:off x="5730241" y="4112229"/>
            <a:ext cx="5962995" cy="2634567"/>
          </a:xfrm>
          <a:prstGeom prst="rect">
            <a:avLst/>
          </a:prstGeom>
          <a:solidFill>
            <a:schemeClr val="accent2">
              <a:lumMod val="60000"/>
              <a:lumOff val="40000"/>
            </a:schemeClr>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defTabSz="1219170">
              <a:spcBef>
                <a:spcPct val="20000"/>
              </a:spcBef>
              <a:buFont typeface="Arial" panose="020B0604020202020204" pitchFamily="34" charset="0"/>
              <a:buChar char="•"/>
            </a:pPr>
            <a:r>
              <a:rPr lang="fi-FI" sz="2400" b="1" dirty="0">
                <a:solidFill>
                  <a:prstClr val="white"/>
                </a:solidFill>
                <a:latin typeface="Segoe UI"/>
              </a:rPr>
              <a:t>Kaakkurin koulupesästä vahvoin  siivin eteenpäin </a:t>
            </a:r>
            <a:endParaRPr lang="fi-FI" sz="2400" b="1" dirty="0">
              <a:solidFill>
                <a:prstClr val="white"/>
              </a:solidFill>
              <a:latin typeface="Segoe UI"/>
              <a:ea typeface="+mn-lt"/>
              <a:cs typeface="Segoe UI"/>
            </a:endParaRPr>
          </a:p>
          <a:p>
            <a:pPr marL="380990" indent="-380990" defTabSz="1219170">
              <a:spcBef>
                <a:spcPct val="20000"/>
              </a:spcBef>
              <a:buFont typeface="Arial" panose="020B0604020202020204" pitchFamily="34" charset="0"/>
              <a:buChar char="•"/>
            </a:pPr>
            <a:r>
              <a:rPr lang="fi-FI" sz="2400" b="1" dirty="0">
                <a:solidFill>
                  <a:prstClr val="white"/>
                </a:solidFill>
                <a:latin typeface="Segoe UI"/>
              </a:rPr>
              <a:t>Rohkeasti ajatteleva</a:t>
            </a:r>
          </a:p>
          <a:p>
            <a:pPr marL="380990" indent="-380990" defTabSz="1219170">
              <a:spcBef>
                <a:spcPct val="20000"/>
              </a:spcBef>
              <a:buFont typeface="Arial" panose="020B0604020202020204" pitchFamily="34" charset="0"/>
              <a:buChar char="•"/>
            </a:pPr>
            <a:r>
              <a:rPr lang="fi-FI" sz="2400" b="1" dirty="0">
                <a:solidFill>
                  <a:prstClr val="white"/>
                </a:solidFill>
                <a:latin typeface="Segoe UI"/>
                <a:ea typeface="+mn-lt"/>
                <a:cs typeface="Segoe UI"/>
              </a:rPr>
              <a:t>Yhtenäisin yhtenäiskoulu</a:t>
            </a:r>
          </a:p>
          <a:p>
            <a:pPr defTabSz="1219170">
              <a:spcBef>
                <a:spcPct val="20000"/>
              </a:spcBef>
            </a:pPr>
            <a:r>
              <a:rPr lang="fi-FI" sz="2400" b="1" dirty="0">
                <a:solidFill>
                  <a:schemeClr val="bg1"/>
                </a:solidFill>
                <a:latin typeface="Segoe UI"/>
                <a:cs typeface="Segoe UI"/>
              </a:rPr>
              <a:t>       – yhdessä olemme enemmän</a:t>
            </a:r>
          </a:p>
          <a:p>
            <a:pPr defTabSz="1219170">
              <a:spcBef>
                <a:spcPct val="20000"/>
              </a:spcBef>
            </a:pPr>
            <a:endParaRPr lang="fi-FI" sz="2400" dirty="0">
              <a:solidFill>
                <a:prstClr val="black"/>
              </a:solidFill>
              <a:latin typeface="Segoe UI"/>
              <a:cs typeface="Segoe UI"/>
            </a:endParaRPr>
          </a:p>
        </p:txBody>
      </p:sp>
    </p:spTree>
    <p:extLst>
      <p:ext uri="{BB962C8B-B14F-4D97-AF65-F5344CB8AC3E}">
        <p14:creationId xmlns:p14="http://schemas.microsoft.com/office/powerpoint/2010/main" val="2384905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84CE18-E8D5-4944-900B-1C13C3E3EE68}"/>
              </a:ext>
            </a:extLst>
          </p:cNvPr>
          <p:cNvSpPr>
            <a:spLocks noGrp="1"/>
          </p:cNvSpPr>
          <p:nvPr>
            <p:ph type="title"/>
          </p:nvPr>
        </p:nvSpPr>
        <p:spPr>
          <a:xfrm>
            <a:off x="748553" y="665629"/>
            <a:ext cx="9791700" cy="927847"/>
          </a:xfrm>
        </p:spPr>
        <p:txBody>
          <a:bodyPr/>
          <a:lstStyle/>
          <a:p>
            <a:r>
              <a:rPr lang="fi-FI" sz="3600" dirty="0"/>
              <a:t>Milloin? Ja mitä maksaa?</a:t>
            </a:r>
            <a:br>
              <a:rPr lang="fi-FI" dirty="0"/>
            </a:br>
            <a:endParaRPr lang="fi-FI" dirty="0"/>
          </a:p>
        </p:txBody>
      </p:sp>
      <p:sp>
        <p:nvSpPr>
          <p:cNvPr id="3" name="Tekstin paikkamerkki 2">
            <a:extLst>
              <a:ext uri="{FF2B5EF4-FFF2-40B4-BE49-F238E27FC236}">
                <a16:creationId xmlns:a16="http://schemas.microsoft.com/office/drawing/2014/main" id="{ADDF52BD-43A4-4E4E-9E56-DFA6DE7C75DB}"/>
              </a:ext>
            </a:extLst>
          </p:cNvPr>
          <p:cNvSpPr>
            <a:spLocks noGrp="1"/>
          </p:cNvSpPr>
          <p:nvPr>
            <p:ph type="body" sz="quarter" idx="12"/>
          </p:nvPr>
        </p:nvSpPr>
        <p:spPr>
          <a:xfrm>
            <a:off x="757239" y="1314450"/>
            <a:ext cx="9826942" cy="4572000"/>
          </a:xfrm>
        </p:spPr>
        <p:txBody>
          <a:bodyPr/>
          <a:lstStyle/>
          <a:p>
            <a:pPr marL="342900" indent="-342900">
              <a:buFont typeface="Arial" panose="020B0604020202020204" pitchFamily="34" charset="0"/>
              <a:buChar char="•"/>
            </a:pPr>
            <a:r>
              <a:rPr lang="fi-FI" altLang="fi-FI" sz="2400" dirty="0"/>
              <a:t>Toimintaa järjestetään koulupäivinä (ma - pe)</a:t>
            </a:r>
          </a:p>
          <a:p>
            <a:endParaRPr lang="fi-FI" altLang="fi-FI" sz="2400" dirty="0"/>
          </a:p>
          <a:p>
            <a:pPr marL="342900" indent="-342900">
              <a:buFont typeface="Arial" panose="020B0604020202020204" pitchFamily="34" charset="0"/>
              <a:buChar char="•"/>
            </a:pPr>
            <a:r>
              <a:rPr lang="fi-FI" altLang="fi-FI" sz="2400" dirty="0"/>
              <a:t>Iltapäivätoimintaa klo 11-16.30</a:t>
            </a:r>
          </a:p>
          <a:p>
            <a:endParaRPr lang="fi-FI" altLang="fi-FI" sz="2400" dirty="0"/>
          </a:p>
          <a:p>
            <a:pPr marL="342900" indent="-342900">
              <a:buFont typeface="Arial" panose="020B0604020202020204" pitchFamily="34" charset="0"/>
              <a:buChar char="•"/>
            </a:pPr>
            <a:r>
              <a:rPr lang="fi-FI" sz="2400" dirty="0"/>
              <a:t>Iltapäivätoimintamaksu on ollut </a:t>
            </a:r>
            <a:r>
              <a:rPr lang="fi-FI" sz="2400" b="1" dirty="0"/>
              <a:t>1.8.2021 alkaen120 € </a:t>
            </a:r>
            <a:r>
              <a:rPr lang="fi-FI" sz="2400" dirty="0"/>
              <a:t>kuukaudessa. Koulujen loma-ajat, kuukausien pituus tai läsnäolopäivien lukumäärä eivät vaikuta maksun suuruuteen.</a:t>
            </a:r>
          </a:p>
          <a:p>
            <a:endParaRPr lang="fi-FI" sz="2400" dirty="0"/>
          </a:p>
          <a:p>
            <a:pPr marL="342900" indent="-342900">
              <a:buFont typeface="Arial" panose="020B0604020202020204" pitchFamily="34" charset="0"/>
              <a:buChar char="•"/>
            </a:pPr>
            <a:r>
              <a:rPr lang="fi-FI" altLang="fi-FI" sz="2400" dirty="0"/>
              <a:t>Koulun loma-aikoina ei ole toimintaa.</a:t>
            </a:r>
          </a:p>
          <a:p>
            <a:endParaRPr lang="fi-FI" dirty="0"/>
          </a:p>
        </p:txBody>
      </p:sp>
    </p:spTree>
    <p:extLst>
      <p:ext uri="{BB962C8B-B14F-4D97-AF65-F5344CB8AC3E}">
        <p14:creationId xmlns:p14="http://schemas.microsoft.com/office/powerpoint/2010/main" val="3144531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7FC8E0-0CE1-4FB1-8757-3EF2D95C7002}"/>
              </a:ext>
            </a:extLst>
          </p:cNvPr>
          <p:cNvSpPr>
            <a:spLocks noGrp="1"/>
          </p:cNvSpPr>
          <p:nvPr>
            <p:ph type="title"/>
          </p:nvPr>
        </p:nvSpPr>
        <p:spPr>
          <a:xfrm>
            <a:off x="774860" y="526676"/>
            <a:ext cx="9791700" cy="927847"/>
          </a:xfrm>
        </p:spPr>
        <p:txBody>
          <a:bodyPr/>
          <a:lstStyle/>
          <a:p>
            <a:r>
              <a:rPr lang="fi-FI" sz="3600" dirty="0"/>
              <a:t>Maksuvapautus ja sisaralennus</a:t>
            </a:r>
            <a:br>
              <a:rPr lang="fi-FI" dirty="0"/>
            </a:br>
            <a:endParaRPr lang="fi-FI" dirty="0"/>
          </a:p>
        </p:txBody>
      </p:sp>
      <p:sp>
        <p:nvSpPr>
          <p:cNvPr id="3" name="Tekstin paikkamerkki 2">
            <a:extLst>
              <a:ext uri="{FF2B5EF4-FFF2-40B4-BE49-F238E27FC236}">
                <a16:creationId xmlns:a16="http://schemas.microsoft.com/office/drawing/2014/main" id="{3786DE60-6A65-4C41-B5D0-BE31731EEC42}"/>
              </a:ext>
            </a:extLst>
          </p:cNvPr>
          <p:cNvSpPr>
            <a:spLocks noGrp="1"/>
          </p:cNvSpPr>
          <p:nvPr>
            <p:ph type="body" sz="quarter" idx="12"/>
          </p:nvPr>
        </p:nvSpPr>
        <p:spPr>
          <a:xfrm>
            <a:off x="757239" y="1219200"/>
            <a:ext cx="9826942" cy="4648200"/>
          </a:xfrm>
        </p:spPr>
        <p:txBody>
          <a:bodyPr>
            <a:normAutofit fontScale="92500" lnSpcReduction="20000"/>
          </a:bodyPr>
          <a:lstStyle/>
          <a:p>
            <a:r>
              <a:rPr lang="fi-FI" sz="2400" b="1" dirty="0"/>
              <a:t>Sisaralennus</a:t>
            </a:r>
          </a:p>
          <a:p>
            <a:pPr marL="285750" indent="-285750">
              <a:buFont typeface="Arial" panose="020B0604020202020204" pitchFamily="34" charset="0"/>
              <a:buChar char="•"/>
            </a:pPr>
            <a:r>
              <a:rPr lang="fi-FI" sz="2400" dirty="0"/>
              <a:t>Mikäli perheestä on kaksi tai useampi lapsi samanaikaisesti iltapäivätoiminnassa, peritään 1. lapselta täysi toimintamaksu ja  seuraavilta sisaruksilta 1/2 toimintamaksusta eli 60€</a:t>
            </a:r>
          </a:p>
          <a:p>
            <a:endParaRPr lang="fi-FI" sz="2400" dirty="0"/>
          </a:p>
          <a:p>
            <a:r>
              <a:rPr lang="fi-FI" sz="2400" b="1" dirty="0"/>
              <a:t>Maksuvapautus</a:t>
            </a:r>
          </a:p>
          <a:p>
            <a:pPr marL="285750" indent="-285750">
              <a:buFont typeface="Arial" panose="020B0604020202020204" pitchFamily="34" charset="0"/>
              <a:buChar char="•"/>
            </a:pPr>
            <a:r>
              <a:rPr lang="fi-FI" sz="2400" dirty="0"/>
              <a:t>Perhe voi saada maksuvapautuksen, mikäli perhe saa Kelan myöntämää toimeentulotuen perusosaa tai perhe saa Kelan myöntämää asumistukea</a:t>
            </a:r>
          </a:p>
          <a:p>
            <a:endParaRPr lang="fi-FI" sz="2400" dirty="0"/>
          </a:p>
          <a:p>
            <a:r>
              <a:rPr lang="fi-FI" sz="2400" b="1" dirty="0"/>
              <a:t>Miten toimitaan</a:t>
            </a:r>
          </a:p>
          <a:p>
            <a:r>
              <a:rPr lang="fi-FI" sz="2400" dirty="0"/>
              <a:t>Perhe ottaa yhteyttä</a:t>
            </a:r>
          </a:p>
          <a:p>
            <a:pPr marL="228600"/>
            <a:r>
              <a:rPr lang="fi-FI" sz="2400" dirty="0">
                <a:hlinkClick r:id="rId2"/>
              </a:rPr>
              <a:t>iltapaivatoiminta@ouka.fi</a:t>
            </a:r>
            <a:r>
              <a:rPr lang="fi-FI" sz="2400" dirty="0"/>
              <a:t>	    tai	</a:t>
            </a:r>
            <a:r>
              <a:rPr lang="fi-FI" sz="2400" dirty="0">
                <a:hlinkClick r:id="rId3"/>
              </a:rPr>
              <a:t>Jaana.valtanen@ouka.fi</a:t>
            </a:r>
            <a:r>
              <a:rPr lang="fi-FI" sz="2400" dirty="0"/>
              <a:t>	 </a:t>
            </a:r>
          </a:p>
          <a:p>
            <a:pPr marL="228600"/>
            <a:r>
              <a:rPr lang="fi-FI" sz="2400" dirty="0"/>
              <a:t>tai p 044 703 8230 Jaana Valtanen</a:t>
            </a:r>
          </a:p>
          <a:p>
            <a:pPr marL="228600"/>
            <a:endParaRPr lang="fi-FI" dirty="0"/>
          </a:p>
          <a:p>
            <a:pPr marL="228600"/>
            <a:endParaRPr lang="fi-FI" dirty="0"/>
          </a:p>
          <a:p>
            <a:pPr marL="228600"/>
            <a:endParaRPr lang="fi-FI" dirty="0"/>
          </a:p>
          <a:p>
            <a:pPr marL="285750" indent="-285750">
              <a:buFont typeface="Arial" panose="020B0604020202020204" pitchFamily="34" charset="0"/>
              <a:buChar char="•"/>
            </a:pPr>
            <a:endParaRPr lang="fi-FI" dirty="0"/>
          </a:p>
          <a:p>
            <a:endParaRPr lang="fi-FI" dirty="0"/>
          </a:p>
        </p:txBody>
      </p:sp>
    </p:spTree>
    <p:extLst>
      <p:ext uri="{BB962C8B-B14F-4D97-AF65-F5344CB8AC3E}">
        <p14:creationId xmlns:p14="http://schemas.microsoft.com/office/powerpoint/2010/main" val="2731072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9E0AF0-1596-4B52-92E5-52F66D79EA42}"/>
              </a:ext>
            </a:extLst>
          </p:cNvPr>
          <p:cNvSpPr>
            <a:spLocks noGrp="1"/>
          </p:cNvSpPr>
          <p:nvPr>
            <p:ph type="title"/>
          </p:nvPr>
        </p:nvSpPr>
        <p:spPr>
          <a:xfrm>
            <a:off x="414019" y="55834"/>
            <a:ext cx="10057653" cy="1211264"/>
          </a:xfrm>
        </p:spPr>
        <p:txBody>
          <a:bodyPr/>
          <a:lstStyle/>
          <a:p>
            <a:r>
              <a:rPr lang="fi-FI" sz="3600" dirty="0"/>
              <a:t>Iltapäivätoimintaan hakeminen</a:t>
            </a:r>
            <a:br>
              <a:rPr lang="fi-FI" dirty="0"/>
            </a:br>
            <a:endParaRPr lang="fi-FI" dirty="0"/>
          </a:p>
        </p:txBody>
      </p:sp>
      <p:sp>
        <p:nvSpPr>
          <p:cNvPr id="3" name="Tekstin paikkamerkki 2">
            <a:extLst>
              <a:ext uri="{FF2B5EF4-FFF2-40B4-BE49-F238E27FC236}">
                <a16:creationId xmlns:a16="http://schemas.microsoft.com/office/drawing/2014/main" id="{2D6C23D7-EEB0-4F4E-925D-74813FBEC7D2}"/>
              </a:ext>
            </a:extLst>
          </p:cNvPr>
          <p:cNvSpPr>
            <a:spLocks noGrp="1"/>
          </p:cNvSpPr>
          <p:nvPr>
            <p:ph type="body" sz="quarter" idx="12"/>
          </p:nvPr>
        </p:nvSpPr>
        <p:spPr>
          <a:xfrm>
            <a:off x="414019" y="1117600"/>
            <a:ext cx="10170162" cy="4813300"/>
          </a:xfrm>
        </p:spPr>
        <p:txBody>
          <a:bodyPr>
            <a:normAutofit fontScale="92500"/>
          </a:bodyPr>
          <a:lstStyle/>
          <a:p>
            <a:r>
              <a:rPr lang="fi-FI" sz="2200" dirty="0"/>
              <a:t>Hakuaika on </a:t>
            </a:r>
          </a:p>
          <a:p>
            <a:pPr marL="228600"/>
            <a:r>
              <a:rPr lang="fi-FI" sz="2200" dirty="0"/>
              <a:t>1.1. – 15.2.2023</a:t>
            </a:r>
          </a:p>
          <a:p>
            <a:pPr marL="228600"/>
            <a:r>
              <a:rPr lang="fi-FI" altLang="fi-FI" sz="2200" u="sng" dirty="0">
                <a:solidFill>
                  <a:schemeClr val="accent6"/>
                </a:solidFill>
                <a:hlinkClick r:id="rId2">
                  <a:extLst>
                    <a:ext uri="{A12FA001-AC4F-418D-AE19-62706E023703}">
                      <ahyp:hlinkClr xmlns:ahyp="http://schemas.microsoft.com/office/drawing/2018/hyperlinkcolor" val="tx"/>
                    </a:ext>
                  </a:extLst>
                </a:hlinkClick>
              </a:rPr>
              <a:t>https://wilma.ouka.fi</a:t>
            </a:r>
            <a:endParaRPr lang="fi-FI" altLang="fi-FI" sz="2200" u="sng" dirty="0">
              <a:solidFill>
                <a:schemeClr val="accent6"/>
              </a:solidFill>
            </a:endParaRPr>
          </a:p>
          <a:p>
            <a:pPr marL="228600"/>
            <a:endParaRPr lang="fi-FI" altLang="fi-FI" sz="2200" dirty="0">
              <a:solidFill>
                <a:schemeClr val="accent2"/>
              </a:solidFill>
            </a:endParaRPr>
          </a:p>
          <a:p>
            <a:r>
              <a:rPr lang="fi-FI" altLang="fi-FI" sz="2200" dirty="0"/>
              <a:t>Tarkemmat ilmoittautumisohjeet saa Wilmasta ja iltapäivätoiminnan sivuilta osoitteesta</a:t>
            </a:r>
          </a:p>
          <a:p>
            <a:r>
              <a:rPr lang="fi-FI" altLang="fi-FI" sz="2200" dirty="0">
                <a:solidFill>
                  <a:schemeClr val="accent6"/>
                </a:solidFill>
              </a:rPr>
              <a:t> </a:t>
            </a:r>
            <a:r>
              <a:rPr lang="fi-FI" altLang="fi-FI" sz="2200" u="sng" dirty="0">
                <a:solidFill>
                  <a:schemeClr val="accent6"/>
                </a:solidFill>
                <a:hlinkClick r:id="rId3">
                  <a:extLst>
                    <a:ext uri="{A12FA001-AC4F-418D-AE19-62706E023703}">
                      <ahyp:hlinkClr xmlns:ahyp="http://schemas.microsoft.com/office/drawing/2018/hyperlinkcolor" val="tx"/>
                    </a:ext>
                  </a:extLst>
                </a:hlinkClick>
              </a:rPr>
              <a:t>https://www.ouka.fi/oulu/koulutus-ja-opiskelu/aamu-ja-iltapaivatoiminta</a:t>
            </a:r>
            <a:r>
              <a:rPr lang="fi-FI" altLang="fi-FI" sz="2200" dirty="0">
                <a:solidFill>
                  <a:schemeClr val="accent6"/>
                </a:solidFill>
              </a:rPr>
              <a:t> </a:t>
            </a:r>
          </a:p>
          <a:p>
            <a:endParaRPr lang="fi-FI" altLang="fi-FI" sz="2200" dirty="0">
              <a:solidFill>
                <a:schemeClr val="accent2"/>
              </a:solidFill>
            </a:endParaRPr>
          </a:p>
          <a:p>
            <a:r>
              <a:rPr lang="fi-FI" sz="2200" dirty="0"/>
              <a:t>Jos ei ole Wilma-tunnuksia, huoltaja voi pyytää Wilma-tunnukset -&gt;</a:t>
            </a:r>
          </a:p>
          <a:p>
            <a:pPr marL="228600"/>
            <a:r>
              <a:rPr lang="fi-FI" sz="2200" u="sng" dirty="0">
                <a:solidFill>
                  <a:schemeClr val="accent6"/>
                </a:solidFill>
                <a:hlinkClick r:id="rId4" tooltip="mailto:primustuki@ouka.fi">
                  <a:extLst>
                    <a:ext uri="{A12FA001-AC4F-418D-AE19-62706E023703}">
                      <ahyp:hlinkClr xmlns:ahyp="http://schemas.microsoft.com/office/drawing/2018/hyperlinkcolor" val="tx"/>
                    </a:ext>
                  </a:extLst>
                </a:hlinkClick>
              </a:rPr>
              <a:t>primustuki@ouka.fi</a:t>
            </a:r>
            <a:r>
              <a:rPr lang="fi-FI" altLang="fi-FI" sz="2200" dirty="0">
                <a:solidFill>
                  <a:schemeClr val="accent6"/>
                </a:solidFill>
              </a:rPr>
              <a:t>.</a:t>
            </a:r>
          </a:p>
          <a:p>
            <a:pPr marL="228600"/>
            <a:endParaRPr lang="fi-FI" altLang="fi-FI" sz="2200" dirty="0">
              <a:solidFill>
                <a:schemeClr val="accent6"/>
              </a:solidFill>
            </a:endParaRPr>
          </a:p>
          <a:p>
            <a:pPr marL="228600"/>
            <a:r>
              <a:rPr lang="fi-FI" altLang="fi-FI" sz="2400" dirty="0">
                <a:solidFill>
                  <a:schemeClr val="tx2"/>
                </a:solidFill>
                <a:highlight>
                  <a:srgbClr val="FFFF00"/>
                </a:highlight>
              </a:rPr>
              <a:t>Mikäli huoltaja on antanut luvan sähköiseen tiedoksiantoon, näkyy päätös Wilmassa 15.5.</a:t>
            </a:r>
          </a:p>
          <a:p>
            <a:pPr marL="228600"/>
            <a:endParaRPr lang="fi-FI" altLang="fi-FI" sz="2400" dirty="0">
              <a:solidFill>
                <a:schemeClr val="accent6"/>
              </a:solidFill>
            </a:endParaRPr>
          </a:p>
          <a:p>
            <a:endParaRPr lang="fi-FI" dirty="0"/>
          </a:p>
        </p:txBody>
      </p:sp>
    </p:spTree>
    <p:extLst>
      <p:ext uri="{BB962C8B-B14F-4D97-AF65-F5344CB8AC3E}">
        <p14:creationId xmlns:p14="http://schemas.microsoft.com/office/powerpoint/2010/main" val="1933361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58AD7-7368-451B-A199-4A24E45DF76C}"/>
              </a:ext>
            </a:extLst>
          </p:cNvPr>
          <p:cNvSpPr>
            <a:spLocks noGrp="1"/>
          </p:cNvSpPr>
          <p:nvPr>
            <p:ph type="title"/>
          </p:nvPr>
        </p:nvSpPr>
        <p:spPr>
          <a:xfrm>
            <a:off x="748553" y="600917"/>
            <a:ext cx="9791700" cy="927847"/>
          </a:xfrm>
        </p:spPr>
        <p:txBody>
          <a:bodyPr/>
          <a:lstStyle/>
          <a:p>
            <a:r>
              <a:rPr lang="fi-FI" sz="3600" dirty="0"/>
              <a:t>Toimintaryhmät</a:t>
            </a:r>
            <a:br>
              <a:rPr lang="fi-FI" dirty="0"/>
            </a:br>
            <a:endParaRPr lang="fi-FI" dirty="0"/>
          </a:p>
        </p:txBody>
      </p:sp>
      <p:sp>
        <p:nvSpPr>
          <p:cNvPr id="3" name="Tekstin paikkamerkki 2">
            <a:extLst>
              <a:ext uri="{FF2B5EF4-FFF2-40B4-BE49-F238E27FC236}">
                <a16:creationId xmlns:a16="http://schemas.microsoft.com/office/drawing/2014/main" id="{7E8410AC-C1D2-4741-87AC-D2456936302E}"/>
              </a:ext>
            </a:extLst>
          </p:cNvPr>
          <p:cNvSpPr>
            <a:spLocks noGrp="1"/>
          </p:cNvSpPr>
          <p:nvPr>
            <p:ph type="body" sz="quarter" idx="12"/>
          </p:nvPr>
        </p:nvSpPr>
        <p:spPr>
          <a:xfrm>
            <a:off x="757239" y="1528764"/>
            <a:ext cx="9826942" cy="3937757"/>
          </a:xfrm>
        </p:spPr>
        <p:txBody>
          <a:bodyPr/>
          <a:lstStyle/>
          <a:p>
            <a:pPr marL="342900" indent="-342900">
              <a:buFont typeface="Arial" panose="020B0604020202020204" pitchFamily="34" charset="0"/>
              <a:buChar char="•"/>
            </a:pPr>
            <a:r>
              <a:rPr lang="fi-FI" sz="2400" dirty="0"/>
              <a:t>Ryhmät perustetaan hakuaikana saapuneiden hakemusten perusteella. </a:t>
            </a:r>
            <a:r>
              <a:rPr lang="fi-FI" sz="2400" b="1" dirty="0"/>
              <a:t>On tärkeää, että paikkaa haetaan hakuaikana!!!</a:t>
            </a:r>
          </a:p>
          <a:p>
            <a:endParaRPr lang="fi-FI" sz="2400" b="1" dirty="0"/>
          </a:p>
          <a:p>
            <a:pPr marL="342900" indent="-342900">
              <a:buFont typeface="Arial" panose="020B0604020202020204" pitchFamily="34" charset="0"/>
              <a:buChar char="•"/>
            </a:pPr>
            <a:r>
              <a:rPr lang="fi-FI" sz="2400" dirty="0"/>
              <a:t>Toimintaan ovat etusijalla 1. </a:t>
            </a:r>
            <a:r>
              <a:rPr lang="fi-FI" sz="2400" dirty="0" err="1"/>
              <a:t>lk:n</a:t>
            </a:r>
            <a:r>
              <a:rPr lang="fi-FI" sz="2400" dirty="0"/>
              <a:t> oppilaat</a:t>
            </a:r>
          </a:p>
          <a:p>
            <a:pPr marL="228600"/>
            <a:endParaRPr lang="fi-FI" sz="2400" dirty="0"/>
          </a:p>
          <a:p>
            <a:pPr marL="342900" indent="-342900">
              <a:buFont typeface="Arial" panose="020B0604020202020204" pitchFamily="34" charset="0"/>
              <a:buChar char="•"/>
            </a:pPr>
            <a:r>
              <a:rPr lang="fi-FI" sz="2400" dirty="0"/>
              <a:t>Hakuajan jälkeen saapuneet hakemukset käsitellään, mutta ne eivät vaikuta enää ryhmien perustamiseen. Mikäli ryhmä on täynnä, lapsi jää jonoon, vaikka olisi 1. </a:t>
            </a:r>
            <a:r>
              <a:rPr lang="fi-FI" sz="2400" dirty="0" err="1"/>
              <a:t>lk:n</a:t>
            </a:r>
            <a:r>
              <a:rPr lang="fi-FI" sz="2400" dirty="0"/>
              <a:t>  oppilas.</a:t>
            </a:r>
          </a:p>
          <a:p>
            <a:endParaRPr lang="fi-FI" dirty="0"/>
          </a:p>
        </p:txBody>
      </p:sp>
    </p:spTree>
    <p:extLst>
      <p:ext uri="{BB962C8B-B14F-4D97-AF65-F5344CB8AC3E}">
        <p14:creationId xmlns:p14="http://schemas.microsoft.com/office/powerpoint/2010/main" val="1558679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AB096E-E568-47EF-821B-1088379F446B}"/>
              </a:ext>
            </a:extLst>
          </p:cNvPr>
          <p:cNvSpPr>
            <a:spLocks noGrp="1"/>
          </p:cNvSpPr>
          <p:nvPr>
            <p:ph type="title"/>
          </p:nvPr>
        </p:nvSpPr>
        <p:spPr>
          <a:xfrm>
            <a:off x="748553" y="665629"/>
            <a:ext cx="9791700" cy="927847"/>
          </a:xfrm>
        </p:spPr>
        <p:txBody>
          <a:bodyPr/>
          <a:lstStyle/>
          <a:p>
            <a:r>
              <a:rPr lang="fi-FI" sz="3600" dirty="0"/>
              <a:t>Mitä</a:t>
            </a:r>
            <a:r>
              <a:rPr lang="fi-FI" dirty="0"/>
              <a:t> </a:t>
            </a:r>
            <a:r>
              <a:rPr lang="fi-FI" sz="3600" dirty="0"/>
              <a:t>iltapäivätoiminnassa tehdään?</a:t>
            </a:r>
            <a:br>
              <a:rPr lang="fi-FI" dirty="0"/>
            </a:br>
            <a:endParaRPr lang="fi-FI" dirty="0"/>
          </a:p>
        </p:txBody>
      </p:sp>
      <p:sp>
        <p:nvSpPr>
          <p:cNvPr id="3" name="Tekstin paikkamerkki 2">
            <a:extLst>
              <a:ext uri="{FF2B5EF4-FFF2-40B4-BE49-F238E27FC236}">
                <a16:creationId xmlns:a16="http://schemas.microsoft.com/office/drawing/2014/main" id="{6E493171-F7BE-480D-A5DC-0EB2E1154B5B}"/>
              </a:ext>
            </a:extLst>
          </p:cNvPr>
          <p:cNvSpPr>
            <a:spLocks noGrp="1"/>
          </p:cNvSpPr>
          <p:nvPr>
            <p:ph type="body" sz="quarter" idx="12"/>
          </p:nvPr>
        </p:nvSpPr>
        <p:spPr>
          <a:xfrm>
            <a:off x="757239" y="1785258"/>
            <a:ext cx="9826942" cy="3681264"/>
          </a:xfrm>
        </p:spPr>
        <p:txBody>
          <a:bodyPr>
            <a:normAutofit/>
          </a:bodyPr>
          <a:lstStyle/>
          <a:p>
            <a:pPr lvl="1"/>
            <a:r>
              <a:rPr lang="fi-FI" sz="2400" dirty="0"/>
              <a:t>Tarjoaa monipuoliset mahdollisuudet osallistua ohjattuun ja valvottuun toimintaan turvallisessa ja virikkeellisessä ja ympäristössä koulupäivän jälkeen</a:t>
            </a:r>
          </a:p>
          <a:p>
            <a:pPr lvl="1"/>
            <a:endParaRPr lang="fi-FI" sz="2400" dirty="0"/>
          </a:p>
          <a:p>
            <a:pPr lvl="1"/>
            <a:r>
              <a:rPr lang="fi-FI" sz="2400" dirty="0"/>
              <a:t>Mahdollisuuden leikkiin, askarteluun, liikuntaan, ulkoiluun, retkeilyyn yms.</a:t>
            </a:r>
          </a:p>
          <a:p>
            <a:pPr lvl="1"/>
            <a:endParaRPr lang="fi-FI" sz="2400" dirty="0"/>
          </a:p>
          <a:p>
            <a:pPr lvl="1"/>
            <a:r>
              <a:rPr lang="fi-FI" sz="2400" dirty="0"/>
              <a:t>Välipalan</a:t>
            </a:r>
          </a:p>
          <a:p>
            <a:endParaRPr lang="fi-FI" dirty="0"/>
          </a:p>
        </p:txBody>
      </p:sp>
    </p:spTree>
    <p:extLst>
      <p:ext uri="{BB962C8B-B14F-4D97-AF65-F5344CB8AC3E}">
        <p14:creationId xmlns:p14="http://schemas.microsoft.com/office/powerpoint/2010/main" val="3306219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vaate, henkilö, jalkineet, mies&#10;&#10;Kuvaus luotu automaattisesti">
            <a:extLst>
              <a:ext uri="{FF2B5EF4-FFF2-40B4-BE49-F238E27FC236}">
                <a16:creationId xmlns:a16="http://schemas.microsoft.com/office/drawing/2014/main" id="{F441B7EF-8064-5664-F909-F7FBF9CBCDD4}"/>
              </a:ext>
            </a:extLst>
          </p:cNvPr>
          <p:cNvPicPr>
            <a:picLocks noChangeAspect="1"/>
          </p:cNvPicPr>
          <p:nvPr/>
        </p:nvPicPr>
        <p:blipFill rotWithShape="1">
          <a:blip r:embed="rId2"/>
          <a:srcRect t="4800"/>
          <a:stretch/>
        </p:blipFill>
        <p:spPr>
          <a:xfrm>
            <a:off x="4050400" y="3209492"/>
            <a:ext cx="4728029" cy="3213726"/>
          </a:xfrm>
          <a:prstGeom prst="rect">
            <a:avLst/>
          </a:prstGeom>
          <a:ln w="228600" cap="sq" cmpd="thickThin">
            <a:solidFill>
              <a:srgbClr val="000000"/>
            </a:solidFill>
            <a:prstDash val="solid"/>
            <a:miter lim="800000"/>
          </a:ln>
          <a:effectLst>
            <a:innerShdw blurRad="76200">
              <a:srgbClr val="000000"/>
            </a:innerShdw>
          </a:effectLst>
        </p:spPr>
      </p:pic>
      <p:pic>
        <p:nvPicPr>
          <p:cNvPr id="9" name="Kuva 8" descr="Kuva, joka sisältää kohteen lelu, animaatio, pehmeä, Pehmolelu&#10;&#10;Kuvaus luotu automaattisesti">
            <a:extLst>
              <a:ext uri="{FF2B5EF4-FFF2-40B4-BE49-F238E27FC236}">
                <a16:creationId xmlns:a16="http://schemas.microsoft.com/office/drawing/2014/main" id="{7D845906-4702-AF5A-AABE-B82CE1B15E97}"/>
              </a:ext>
            </a:extLst>
          </p:cNvPr>
          <p:cNvPicPr>
            <a:picLocks noChangeAspect="1"/>
          </p:cNvPicPr>
          <p:nvPr/>
        </p:nvPicPr>
        <p:blipFill>
          <a:blip r:embed="rId3"/>
          <a:stretch>
            <a:fillRect/>
          </a:stretch>
        </p:blipFill>
        <p:spPr>
          <a:xfrm>
            <a:off x="9327677" y="83890"/>
            <a:ext cx="2772246" cy="2882623"/>
          </a:xfrm>
          <a:prstGeom prst="rect">
            <a:avLst/>
          </a:prstGeom>
          <a:ln>
            <a:noFill/>
          </a:ln>
          <a:effectLst>
            <a:softEdge rad="112500"/>
          </a:effectLst>
        </p:spPr>
      </p:pic>
      <p:pic>
        <p:nvPicPr>
          <p:cNvPr id="11" name="Kuva 10" descr="Kuva, joka sisältää kohteen jalkineet, piha-, vaate, henkilö&#10;&#10;Kuvaus luotu automaattisesti">
            <a:extLst>
              <a:ext uri="{FF2B5EF4-FFF2-40B4-BE49-F238E27FC236}">
                <a16:creationId xmlns:a16="http://schemas.microsoft.com/office/drawing/2014/main" id="{5C073DAC-1447-4663-C551-AB571CFF5F63}"/>
              </a:ext>
            </a:extLst>
          </p:cNvPr>
          <p:cNvPicPr>
            <a:picLocks noChangeAspect="1"/>
          </p:cNvPicPr>
          <p:nvPr/>
        </p:nvPicPr>
        <p:blipFill>
          <a:blip r:embed="rId4"/>
          <a:stretch>
            <a:fillRect/>
          </a:stretch>
        </p:blipFill>
        <p:spPr>
          <a:xfrm>
            <a:off x="218243" y="83890"/>
            <a:ext cx="3507493" cy="3345110"/>
          </a:xfrm>
          <a:prstGeom prst="rect">
            <a:avLst/>
          </a:prstGeom>
          <a:ln>
            <a:noFill/>
          </a:ln>
          <a:effectLst>
            <a:softEdge rad="112500"/>
          </a:effectLst>
        </p:spPr>
      </p:pic>
      <p:pic>
        <p:nvPicPr>
          <p:cNvPr id="13" name="Kuva 12" descr="Kuva, joka sisältää kohteen animaatio, sisä-, taide, seinä&#10;&#10;Kuvaus luotu automaattisesti">
            <a:extLst>
              <a:ext uri="{FF2B5EF4-FFF2-40B4-BE49-F238E27FC236}">
                <a16:creationId xmlns:a16="http://schemas.microsoft.com/office/drawing/2014/main" id="{8C28A21F-0C66-06E0-6A1D-F40E62608198}"/>
              </a:ext>
            </a:extLst>
          </p:cNvPr>
          <p:cNvPicPr>
            <a:picLocks noChangeAspect="1"/>
          </p:cNvPicPr>
          <p:nvPr/>
        </p:nvPicPr>
        <p:blipFill>
          <a:blip r:embed="rId5"/>
          <a:stretch>
            <a:fillRect/>
          </a:stretch>
        </p:blipFill>
        <p:spPr>
          <a:xfrm>
            <a:off x="3943980" y="174904"/>
            <a:ext cx="2212581" cy="2737045"/>
          </a:xfrm>
          <a:prstGeom prst="rect">
            <a:avLst/>
          </a:prstGeom>
          <a:ln>
            <a:noFill/>
          </a:ln>
          <a:effectLst>
            <a:softEdge rad="112500"/>
          </a:effectLst>
        </p:spPr>
      </p:pic>
      <p:pic>
        <p:nvPicPr>
          <p:cNvPr id="15" name="Kuva 14" descr="Kuva, joka sisältää kohteen piha-, vaate, puu, henkilö&#10;&#10;Kuvaus luotu automaattisesti">
            <a:extLst>
              <a:ext uri="{FF2B5EF4-FFF2-40B4-BE49-F238E27FC236}">
                <a16:creationId xmlns:a16="http://schemas.microsoft.com/office/drawing/2014/main" id="{4A88CA52-8194-5C52-294A-6F79AEC9D1B5}"/>
              </a:ext>
            </a:extLst>
          </p:cNvPr>
          <p:cNvPicPr>
            <a:picLocks noChangeAspect="1"/>
          </p:cNvPicPr>
          <p:nvPr/>
        </p:nvPicPr>
        <p:blipFill>
          <a:blip r:embed="rId6"/>
          <a:stretch>
            <a:fillRect/>
          </a:stretch>
        </p:blipFill>
        <p:spPr>
          <a:xfrm rot="21341430">
            <a:off x="220083" y="2070208"/>
            <a:ext cx="2631299" cy="35059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Kuva 16" descr="Kuva, joka sisältää kohteen sisä-, pöytä&#10;&#10;Kuvaus luotu automaattisesti">
            <a:extLst>
              <a:ext uri="{FF2B5EF4-FFF2-40B4-BE49-F238E27FC236}">
                <a16:creationId xmlns:a16="http://schemas.microsoft.com/office/drawing/2014/main" id="{A96DE03A-96A6-27B3-3E3A-FCAA776E3253}"/>
              </a:ext>
            </a:extLst>
          </p:cNvPr>
          <p:cNvPicPr>
            <a:picLocks noChangeAspect="1"/>
          </p:cNvPicPr>
          <p:nvPr/>
        </p:nvPicPr>
        <p:blipFill>
          <a:blip r:embed="rId7"/>
          <a:stretch>
            <a:fillRect/>
          </a:stretch>
        </p:blipFill>
        <p:spPr>
          <a:xfrm>
            <a:off x="6256429" y="304251"/>
            <a:ext cx="2846664" cy="2441900"/>
          </a:xfrm>
          <a:prstGeom prst="rect">
            <a:avLst/>
          </a:prstGeom>
          <a:ln>
            <a:noFill/>
          </a:ln>
          <a:effectLst>
            <a:softEdge rad="112500"/>
          </a:effectLst>
        </p:spPr>
      </p:pic>
      <p:pic>
        <p:nvPicPr>
          <p:cNvPr id="19" name="Kuva 18" descr="Kuva, joka sisältää kohteen Grafiikka, Värikkyys, ympyrä, kuvakaappaus&#10;&#10;Kuvaus luotu automaattisesti">
            <a:extLst>
              <a:ext uri="{FF2B5EF4-FFF2-40B4-BE49-F238E27FC236}">
                <a16:creationId xmlns:a16="http://schemas.microsoft.com/office/drawing/2014/main" id="{112366E6-0C2A-88EB-681A-87C939AE82AB}"/>
              </a:ext>
            </a:extLst>
          </p:cNvPr>
          <p:cNvPicPr>
            <a:picLocks noChangeAspect="1"/>
          </p:cNvPicPr>
          <p:nvPr/>
        </p:nvPicPr>
        <p:blipFill>
          <a:blip r:embed="rId8"/>
          <a:stretch>
            <a:fillRect/>
          </a:stretch>
        </p:blipFill>
        <p:spPr>
          <a:xfrm>
            <a:off x="9103093" y="4095619"/>
            <a:ext cx="551388" cy="551388"/>
          </a:xfrm>
          <a:prstGeom prst="rect">
            <a:avLst/>
          </a:prstGeom>
        </p:spPr>
      </p:pic>
      <p:sp>
        <p:nvSpPr>
          <p:cNvPr id="20" name="Tekstiruutu 19">
            <a:extLst>
              <a:ext uri="{FF2B5EF4-FFF2-40B4-BE49-F238E27FC236}">
                <a16:creationId xmlns:a16="http://schemas.microsoft.com/office/drawing/2014/main" id="{DED9DF52-6964-8490-03A2-589244D1CDBA}"/>
              </a:ext>
            </a:extLst>
          </p:cNvPr>
          <p:cNvSpPr txBox="1"/>
          <p:nvPr/>
        </p:nvSpPr>
        <p:spPr>
          <a:xfrm>
            <a:off x="9659699" y="4115572"/>
            <a:ext cx="24402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Segoe UI"/>
                <a:ea typeface="+mn-ea"/>
                <a:cs typeface="+mn-cs"/>
              </a:rPr>
              <a:t>@kaakkurin.pienet</a:t>
            </a:r>
          </a:p>
        </p:txBody>
      </p:sp>
    </p:spTree>
    <p:extLst>
      <p:ext uri="{BB962C8B-B14F-4D97-AF65-F5344CB8AC3E}">
        <p14:creationId xmlns:p14="http://schemas.microsoft.com/office/powerpoint/2010/main" val="2059232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FA6F31-AD38-4CCA-8021-6635D9DCA527}"/>
              </a:ext>
            </a:extLst>
          </p:cNvPr>
          <p:cNvSpPr>
            <a:spLocks noGrp="1"/>
          </p:cNvSpPr>
          <p:nvPr>
            <p:ph type="title"/>
          </p:nvPr>
        </p:nvSpPr>
        <p:spPr>
          <a:xfrm>
            <a:off x="748553" y="600917"/>
            <a:ext cx="9791700" cy="927847"/>
          </a:xfrm>
        </p:spPr>
        <p:txBody>
          <a:bodyPr/>
          <a:lstStyle/>
          <a:p>
            <a:r>
              <a:rPr lang="fi-FI" sz="3600" dirty="0"/>
              <a:t>Lisätietoja iltapäivätoiminnasta löytyy</a:t>
            </a:r>
            <a:br>
              <a:rPr lang="fi-FI" dirty="0"/>
            </a:br>
            <a:endParaRPr lang="fi-FI" dirty="0"/>
          </a:p>
        </p:txBody>
      </p:sp>
      <p:sp>
        <p:nvSpPr>
          <p:cNvPr id="3" name="Tekstin paikkamerkki 2">
            <a:extLst>
              <a:ext uri="{FF2B5EF4-FFF2-40B4-BE49-F238E27FC236}">
                <a16:creationId xmlns:a16="http://schemas.microsoft.com/office/drawing/2014/main" id="{C9EE1CF1-5C78-4D81-B82F-4636FEA14A56}"/>
              </a:ext>
            </a:extLst>
          </p:cNvPr>
          <p:cNvSpPr>
            <a:spLocks noGrp="1"/>
          </p:cNvSpPr>
          <p:nvPr>
            <p:ph type="body" sz="quarter" idx="12"/>
          </p:nvPr>
        </p:nvSpPr>
        <p:spPr>
          <a:xfrm>
            <a:off x="757239" y="1528764"/>
            <a:ext cx="9826942" cy="3937757"/>
          </a:xfrm>
        </p:spPr>
        <p:txBody>
          <a:bodyPr>
            <a:normAutofit lnSpcReduction="10000"/>
          </a:bodyPr>
          <a:lstStyle/>
          <a:p>
            <a:r>
              <a:rPr lang="fi-FI" sz="2400" b="1" dirty="0">
                <a:solidFill>
                  <a:schemeClr val="accent6"/>
                </a:solidFill>
                <a:hlinkClick r:id="rId2">
                  <a:extLst>
                    <a:ext uri="{A12FA001-AC4F-418D-AE19-62706E023703}">
                      <ahyp:hlinkClr xmlns:ahyp="http://schemas.microsoft.com/office/drawing/2018/hyperlinkcolor" val="tx"/>
                    </a:ext>
                  </a:extLst>
                </a:hlinkClick>
              </a:rPr>
              <a:t>https://www.ouka.fi/oulu/koulutus-ja-opiskelu/aamu-ja-iltapaivatoiminta</a:t>
            </a:r>
            <a:r>
              <a:rPr lang="fi-FI" sz="2400" b="1" dirty="0">
                <a:solidFill>
                  <a:schemeClr val="accent6"/>
                </a:solidFill>
              </a:rPr>
              <a:t> </a:t>
            </a:r>
          </a:p>
          <a:p>
            <a:pPr algn="ctr"/>
            <a:r>
              <a:rPr lang="fi-FI" sz="2400" dirty="0"/>
              <a:t>Lisätietoja löytyy mm. </a:t>
            </a:r>
          </a:p>
          <a:p>
            <a:pPr algn="ctr"/>
            <a:endParaRPr lang="fi-FI" sz="2400" dirty="0"/>
          </a:p>
          <a:p>
            <a:pPr marL="285750" indent="-285750" algn="ctr">
              <a:buFont typeface="Arial" panose="020B0604020202020204" pitchFamily="34" charset="0"/>
              <a:buChar char="•"/>
            </a:pPr>
            <a:r>
              <a:rPr lang="fi-FI" sz="2400" dirty="0"/>
              <a:t>poissaolojen vaikutuksesta toimintamaksuun</a:t>
            </a:r>
          </a:p>
          <a:p>
            <a:pPr marL="285750" indent="-285750" algn="ctr">
              <a:buFont typeface="Arial" panose="020B0604020202020204" pitchFamily="34" charset="0"/>
              <a:buChar char="•"/>
            </a:pPr>
            <a:r>
              <a:rPr lang="fi-FI" sz="2400" dirty="0"/>
              <a:t>paikan irtisanomisesta</a:t>
            </a:r>
          </a:p>
          <a:p>
            <a:pPr marL="285750" indent="-285750" algn="ctr">
              <a:buFont typeface="Arial" panose="020B0604020202020204" pitchFamily="34" charset="0"/>
              <a:buChar char="•"/>
            </a:pPr>
            <a:r>
              <a:rPr lang="fi-FI" sz="2400" dirty="0"/>
              <a:t>aloituksen siirtämisestä</a:t>
            </a:r>
          </a:p>
          <a:p>
            <a:pPr marL="285750" indent="-285750" algn="ctr">
              <a:buFont typeface="Arial" panose="020B0604020202020204" pitchFamily="34" charset="0"/>
              <a:buChar char="•"/>
            </a:pPr>
            <a:r>
              <a:rPr lang="fi-FI" sz="2400" dirty="0"/>
              <a:t>toiminnan järjestäjistä</a:t>
            </a:r>
          </a:p>
          <a:p>
            <a:pPr marL="285750" indent="-285750" algn="ctr">
              <a:buFont typeface="Arial" panose="020B0604020202020204" pitchFamily="34" charset="0"/>
              <a:buChar char="•"/>
            </a:pPr>
            <a:r>
              <a:rPr lang="fi-FI" sz="2400" dirty="0"/>
              <a:t>toiminnan sisällöistä</a:t>
            </a:r>
          </a:p>
          <a:p>
            <a:endParaRPr lang="fi-FI" dirty="0"/>
          </a:p>
        </p:txBody>
      </p:sp>
    </p:spTree>
    <p:extLst>
      <p:ext uri="{BB962C8B-B14F-4D97-AF65-F5344CB8AC3E}">
        <p14:creationId xmlns:p14="http://schemas.microsoft.com/office/powerpoint/2010/main" val="471520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4EF99A-DCD9-431F-B2B8-558D6E20FD2E}"/>
              </a:ext>
            </a:extLst>
          </p:cNvPr>
          <p:cNvSpPr>
            <a:spLocks noGrp="1"/>
          </p:cNvSpPr>
          <p:nvPr>
            <p:ph type="title"/>
          </p:nvPr>
        </p:nvSpPr>
        <p:spPr/>
        <p:txBody>
          <a:bodyPr/>
          <a:lstStyle/>
          <a:p>
            <a:r>
              <a:rPr lang="fi-FI" sz="3600" dirty="0"/>
              <a:t>Lisätietoa saa myös</a:t>
            </a:r>
            <a:br>
              <a:rPr lang="fi-FI" dirty="0"/>
            </a:br>
            <a:r>
              <a:rPr lang="fi-FI" dirty="0">
                <a:hlinkClick r:id="rId2"/>
              </a:rPr>
              <a:t>etunimi.sukuniemi@ouka.fi</a:t>
            </a:r>
            <a:r>
              <a:rPr lang="fi-FI" dirty="0"/>
              <a:t> </a:t>
            </a:r>
          </a:p>
        </p:txBody>
      </p:sp>
      <p:sp>
        <p:nvSpPr>
          <p:cNvPr id="3" name="Tekstin paikkamerkki 2">
            <a:extLst>
              <a:ext uri="{FF2B5EF4-FFF2-40B4-BE49-F238E27FC236}">
                <a16:creationId xmlns:a16="http://schemas.microsoft.com/office/drawing/2014/main" id="{58DAC4FA-4290-45D8-B725-28A308A8A8AC}"/>
              </a:ext>
            </a:extLst>
          </p:cNvPr>
          <p:cNvSpPr>
            <a:spLocks noGrp="1"/>
          </p:cNvSpPr>
          <p:nvPr>
            <p:ph type="body" sz="quarter" idx="12"/>
          </p:nvPr>
        </p:nvSpPr>
        <p:spPr>
          <a:xfrm>
            <a:off x="757239" y="2591505"/>
            <a:ext cx="9826942" cy="2562497"/>
          </a:xfrm>
        </p:spPr>
        <p:txBody>
          <a:bodyPr/>
          <a:lstStyle/>
          <a:p>
            <a:r>
              <a:rPr lang="fi-FI" sz="2000" dirty="0"/>
              <a:t>Jaana Valtanen		Kati Niskala			Mari Takamäki</a:t>
            </a:r>
          </a:p>
          <a:p>
            <a:r>
              <a:rPr lang="fi-FI" sz="2000" dirty="0"/>
              <a:t>Suunnittelija		Ohjauksen koordinaattori	 Ohjauksen koordinaattori</a:t>
            </a:r>
          </a:p>
          <a:p>
            <a:r>
              <a:rPr lang="fi-FI" sz="2000" dirty="0"/>
              <a:t>P 044 703 8230		p 050 435 5850			p 050 526 7233</a:t>
            </a:r>
          </a:p>
          <a:p>
            <a:r>
              <a:rPr lang="fi-FI" sz="2000" dirty="0"/>
              <a:t>			Pohjoinen ja eteläinen alue	Itäinen ja keskinen alue	</a:t>
            </a:r>
          </a:p>
          <a:p>
            <a:endParaRPr lang="fi-FI" dirty="0"/>
          </a:p>
        </p:txBody>
      </p:sp>
    </p:spTree>
    <p:extLst>
      <p:ext uri="{BB962C8B-B14F-4D97-AF65-F5344CB8AC3E}">
        <p14:creationId xmlns:p14="http://schemas.microsoft.com/office/powerpoint/2010/main" val="1992121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C5CFDC-3B3A-4A4F-9DA5-48395B8A2D74}"/>
              </a:ext>
            </a:extLst>
          </p:cNvPr>
          <p:cNvSpPr>
            <a:spLocks noGrp="1"/>
          </p:cNvSpPr>
          <p:nvPr>
            <p:ph type="title"/>
          </p:nvPr>
        </p:nvSpPr>
        <p:spPr/>
        <p:txBody>
          <a:bodyPr/>
          <a:lstStyle/>
          <a:p>
            <a:r>
              <a:rPr lang="fi-FI" dirty="0"/>
              <a:t>Kaakkurin koulun oppilashuolto</a:t>
            </a:r>
          </a:p>
        </p:txBody>
      </p:sp>
      <p:sp>
        <p:nvSpPr>
          <p:cNvPr id="3" name="Sisällön paikkamerkki 2">
            <a:extLst>
              <a:ext uri="{FF2B5EF4-FFF2-40B4-BE49-F238E27FC236}">
                <a16:creationId xmlns:a16="http://schemas.microsoft.com/office/drawing/2014/main" id="{C2B693A0-A4CB-4945-AD81-9EBC55BD33EF}"/>
              </a:ext>
            </a:extLst>
          </p:cNvPr>
          <p:cNvSpPr>
            <a:spLocks noGrp="1"/>
          </p:cNvSpPr>
          <p:nvPr>
            <p:ph idx="1"/>
          </p:nvPr>
        </p:nvSpPr>
        <p:spPr/>
        <p:txBody>
          <a:bodyPr>
            <a:normAutofit/>
          </a:bodyPr>
          <a:lstStyle/>
          <a:p>
            <a:pPr marL="0" indent="0">
              <a:buNone/>
            </a:pPr>
            <a:r>
              <a:rPr lang="fi-FI" sz="2800" dirty="0"/>
              <a:t>Koulukuraattori Kaisa Kangas 044 7039659</a:t>
            </a:r>
            <a:br>
              <a:rPr lang="fi-FI" sz="2800" dirty="0"/>
            </a:br>
            <a:br>
              <a:rPr lang="fi-FI" sz="2800" dirty="0"/>
            </a:br>
            <a:endParaRPr lang="fi-FI" sz="2800" dirty="0"/>
          </a:p>
          <a:p>
            <a:pPr marL="0" indent="0">
              <a:buNone/>
            </a:pPr>
            <a:r>
              <a:rPr lang="fi-FI" sz="2800" dirty="0"/>
              <a:t>1-3 </a:t>
            </a:r>
            <a:r>
              <a:rPr lang="fi-FI" sz="2800" dirty="0" err="1"/>
              <a:t>lk</a:t>
            </a:r>
            <a:r>
              <a:rPr lang="fi-FI" sz="2800" dirty="0"/>
              <a:t> – terveydenhoitaja </a:t>
            </a:r>
            <a:r>
              <a:rPr lang="fi-FI" sz="2800" b="0" i="0" dirty="0">
                <a:solidFill>
                  <a:srgbClr val="333333"/>
                </a:solidFill>
                <a:effectLst/>
                <a:latin typeface="Arial" panose="020B0604020202020204" pitchFamily="34" charset="0"/>
              </a:rPr>
              <a:t>Sara Koskelo </a:t>
            </a:r>
            <a:r>
              <a:rPr lang="fi-FI" sz="2800" dirty="0"/>
              <a:t>050 362 0531</a:t>
            </a:r>
            <a:br>
              <a:rPr lang="fi-FI" sz="2800" dirty="0"/>
            </a:br>
            <a:br>
              <a:rPr lang="fi-FI" sz="2800" dirty="0"/>
            </a:br>
            <a:r>
              <a:rPr lang="fi-FI" sz="2800" dirty="0"/>
              <a:t>4-9 </a:t>
            </a:r>
            <a:r>
              <a:rPr lang="fi-FI" sz="2800" dirty="0" err="1"/>
              <a:t>lk</a:t>
            </a:r>
            <a:r>
              <a:rPr lang="fi-FI" sz="2800" dirty="0"/>
              <a:t> – terveydenhoitaja Arja Anttila 044 703 4586</a:t>
            </a:r>
            <a:br>
              <a:rPr lang="fi-FI" dirty="0"/>
            </a:br>
            <a:endParaRPr lang="fi-FI" dirty="0"/>
          </a:p>
        </p:txBody>
      </p:sp>
    </p:spTree>
    <p:extLst>
      <p:ext uri="{BB962C8B-B14F-4D97-AF65-F5344CB8AC3E}">
        <p14:creationId xmlns:p14="http://schemas.microsoft.com/office/powerpoint/2010/main" val="6381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Oppilashuollon palvelut esi- ja perusopetuksessa">
            <a:hlinkClick r:id="" action="ppaction://media"/>
            <a:extLst>
              <a:ext uri="{FF2B5EF4-FFF2-40B4-BE49-F238E27FC236}">
                <a16:creationId xmlns:a16="http://schemas.microsoft.com/office/drawing/2014/main" id="{5B914AC4-31AF-4749-8334-EC465199C485}"/>
              </a:ext>
            </a:extLst>
          </p:cNvPr>
          <p:cNvPicPr>
            <a:picLocks noGrp="1" noRot="1" noChangeAspect="1"/>
          </p:cNvPicPr>
          <p:nvPr>
            <p:ph idx="1"/>
            <a:videoFile r:link="rId1"/>
          </p:nvPr>
        </p:nvPicPr>
        <p:blipFill>
          <a:blip r:embed="rId3"/>
          <a:stretch>
            <a:fillRect/>
          </a:stretch>
        </p:blipFill>
        <p:spPr>
          <a:xfrm>
            <a:off x="0" y="-15498"/>
            <a:ext cx="12192000" cy="6888264"/>
          </a:xfrm>
          <a:prstGeom prst="rect">
            <a:avLst/>
          </a:prstGeom>
        </p:spPr>
      </p:pic>
    </p:spTree>
    <p:extLst>
      <p:ext uri="{BB962C8B-B14F-4D97-AF65-F5344CB8AC3E}">
        <p14:creationId xmlns:p14="http://schemas.microsoft.com/office/powerpoint/2010/main" val="422357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9C7984-15FF-4719-8854-945A55183D46}"/>
              </a:ext>
            </a:extLst>
          </p:cNvPr>
          <p:cNvSpPr>
            <a:spLocks noGrp="1"/>
          </p:cNvSpPr>
          <p:nvPr>
            <p:ph type="title"/>
          </p:nvPr>
        </p:nvSpPr>
        <p:spPr/>
        <p:txBody>
          <a:bodyPr/>
          <a:lstStyle/>
          <a:p>
            <a:r>
              <a:rPr lang="fi-FI" dirty="0"/>
              <a:t>Kaakkurin koulu</a:t>
            </a:r>
          </a:p>
        </p:txBody>
      </p:sp>
      <p:sp>
        <p:nvSpPr>
          <p:cNvPr id="5" name="Suorakulmio 4">
            <a:extLst>
              <a:ext uri="{FF2B5EF4-FFF2-40B4-BE49-F238E27FC236}">
                <a16:creationId xmlns:a16="http://schemas.microsoft.com/office/drawing/2014/main" id="{EAF057A6-14AE-4F0C-9531-6A24A9D8969F}"/>
              </a:ext>
            </a:extLst>
          </p:cNvPr>
          <p:cNvSpPr/>
          <p:nvPr/>
        </p:nvSpPr>
        <p:spPr>
          <a:xfrm>
            <a:off x="914401" y="1690688"/>
            <a:ext cx="9794448" cy="4893647"/>
          </a:xfrm>
          <a:prstGeom prst="rect">
            <a:avLst/>
          </a:prstGeom>
        </p:spPr>
        <p:txBody>
          <a:bodyPr wrap="square">
            <a:spAutoFit/>
          </a:bodyPr>
          <a:lstStyle/>
          <a:p>
            <a:r>
              <a:rPr lang="fi-FI" sz="2400" dirty="0"/>
              <a:t>Kaakkurin koulu on Oulun kaupungissa </a:t>
            </a:r>
          </a:p>
          <a:p>
            <a:r>
              <a:rPr lang="fi-FI" sz="2400" dirty="0"/>
              <a:t>ensimmäinen, yhtenäiseksi peruskouluksi </a:t>
            </a:r>
          </a:p>
          <a:p>
            <a:r>
              <a:rPr lang="fi-FI" sz="2400" dirty="0"/>
              <a:t>rakennettu koulu. Koulu käynnistyi </a:t>
            </a:r>
          </a:p>
          <a:p>
            <a:r>
              <a:rPr lang="fi-FI" sz="2400" dirty="0"/>
              <a:t>yhtenäisenä peruskouluna elokuussa 2004. </a:t>
            </a:r>
          </a:p>
          <a:p>
            <a:r>
              <a:rPr lang="fi-FI" sz="2400" dirty="0"/>
              <a:t>Koulu on jaettu toiminnallisesti erilaisiin soluihin, jotka jäsentävät koulun toimintaa. Näistä soluista, kotipesistä, oppilas löytää oman paikkansa. Koulun aulat, yhteiset oleskelutilat ja –opiskelutilat antavat mahdollisuuksia oppimisympäristöjen rakentamiseen ja joustaviin opetusjärjestelyihin.  Koulun tiloissa on iltaisin  monenlaista harrastustoimintaa aikuisille ja lapsille.</a:t>
            </a:r>
          </a:p>
          <a:p>
            <a:endParaRPr lang="fi-FI" sz="2400" dirty="0"/>
          </a:p>
          <a:p>
            <a:r>
              <a:rPr lang="fi-FI" sz="2400" dirty="0"/>
              <a:t>Samassa kiinteistössä koulun kanssa toimii Kaakonpojan päiväkoti ja yhteisessä pihapiirissä ovat nuorisotalo, asukastupa, kirjasto sekä vanhusten hoivakoti, mikä mahdollistaa käytännön yhteistyön eri toimijoiden kesken.</a:t>
            </a:r>
          </a:p>
        </p:txBody>
      </p:sp>
      <p:pic>
        <p:nvPicPr>
          <p:cNvPr id="1029" name="Picture 5">
            <a:extLst>
              <a:ext uri="{FF2B5EF4-FFF2-40B4-BE49-F238E27FC236}">
                <a16:creationId xmlns:a16="http://schemas.microsoft.com/office/drawing/2014/main" id="{290BA940-A301-496F-AD0C-4C022D877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3165" y="468881"/>
            <a:ext cx="4061406" cy="2443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847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8EEFB7-EF68-4551-9346-F41455DAF9B9}"/>
              </a:ext>
            </a:extLst>
          </p:cNvPr>
          <p:cNvSpPr>
            <a:spLocks noGrp="1"/>
          </p:cNvSpPr>
          <p:nvPr>
            <p:ph type="title"/>
          </p:nvPr>
        </p:nvSpPr>
        <p:spPr/>
        <p:txBody>
          <a:bodyPr/>
          <a:lstStyle/>
          <a:p>
            <a:r>
              <a:rPr lang="fi-FI" dirty="0"/>
              <a:t>Tiedot talteen</a:t>
            </a:r>
          </a:p>
        </p:txBody>
      </p:sp>
      <p:sp>
        <p:nvSpPr>
          <p:cNvPr id="3" name="Sisällön paikkamerkki 2">
            <a:extLst>
              <a:ext uri="{FF2B5EF4-FFF2-40B4-BE49-F238E27FC236}">
                <a16:creationId xmlns:a16="http://schemas.microsoft.com/office/drawing/2014/main" id="{9AB8511B-300F-44B7-A59E-BB32358C4B04}"/>
              </a:ext>
            </a:extLst>
          </p:cNvPr>
          <p:cNvSpPr>
            <a:spLocks noGrp="1"/>
          </p:cNvSpPr>
          <p:nvPr>
            <p:ph idx="1"/>
          </p:nvPr>
        </p:nvSpPr>
        <p:spPr>
          <a:xfrm>
            <a:off x="838200" y="1825625"/>
            <a:ext cx="9597272" cy="4351338"/>
          </a:xfrm>
        </p:spPr>
        <p:txBody>
          <a:bodyPr>
            <a:normAutofit/>
          </a:bodyPr>
          <a:lstStyle/>
          <a:p>
            <a:pPr marL="0" indent="0">
              <a:lnSpc>
                <a:spcPct val="150000"/>
              </a:lnSpc>
              <a:buNone/>
            </a:pPr>
            <a:r>
              <a:rPr lang="fi-FI" sz="2400" dirty="0"/>
              <a:t>Linkki tähän diaesitykseen löytyy tämän tilaisuuden jälkeen koulun kotisivuilta, eskarista </a:t>
            </a:r>
            <a:r>
              <a:rPr lang="fi-FI" sz="2400" dirty="0" err="1"/>
              <a:t>ekalle</a:t>
            </a:r>
            <a:r>
              <a:rPr lang="fi-FI" sz="2400" dirty="0"/>
              <a:t> –tiedotteesta. Voit ladata sen tarvittaessa sieltä itsellesi.</a:t>
            </a:r>
          </a:p>
          <a:p>
            <a:pPr marL="0" indent="0">
              <a:lnSpc>
                <a:spcPct val="150000"/>
              </a:lnSpc>
              <a:buNone/>
            </a:pPr>
            <a:endParaRPr lang="fi-FI" sz="2400" dirty="0"/>
          </a:p>
          <a:p>
            <a:pPr marL="0" indent="0">
              <a:lnSpc>
                <a:spcPct val="150000"/>
              </a:lnSpc>
              <a:buNone/>
            </a:pPr>
            <a:r>
              <a:rPr lang="fi-FI" sz="2400" dirty="0"/>
              <a:t>Kiitos osallistumisesta!</a:t>
            </a:r>
          </a:p>
        </p:txBody>
      </p:sp>
    </p:spTree>
    <p:extLst>
      <p:ext uri="{BB962C8B-B14F-4D97-AF65-F5344CB8AC3E}">
        <p14:creationId xmlns:p14="http://schemas.microsoft.com/office/powerpoint/2010/main" val="4001304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BE9B7E-92D3-4A5F-9E41-B96B03EE6278}"/>
              </a:ext>
            </a:extLst>
          </p:cNvPr>
          <p:cNvSpPr>
            <a:spLocks noGrp="1"/>
          </p:cNvSpPr>
          <p:nvPr>
            <p:ph type="title"/>
          </p:nvPr>
        </p:nvSpPr>
        <p:spPr/>
        <p:txBody>
          <a:bodyPr/>
          <a:lstStyle/>
          <a:p>
            <a:r>
              <a:rPr lang="fi-FI" dirty="0"/>
              <a:t>Kaakkurin koulu</a:t>
            </a:r>
          </a:p>
        </p:txBody>
      </p:sp>
      <p:sp>
        <p:nvSpPr>
          <p:cNvPr id="4" name="Suorakulmio 3">
            <a:extLst>
              <a:ext uri="{FF2B5EF4-FFF2-40B4-BE49-F238E27FC236}">
                <a16:creationId xmlns:a16="http://schemas.microsoft.com/office/drawing/2014/main" id="{58BDED8B-B0C8-4C04-ACC7-0F210BDE8760}"/>
              </a:ext>
            </a:extLst>
          </p:cNvPr>
          <p:cNvSpPr/>
          <p:nvPr/>
        </p:nvSpPr>
        <p:spPr>
          <a:xfrm>
            <a:off x="838200" y="1476117"/>
            <a:ext cx="9484895" cy="5016758"/>
          </a:xfrm>
          <a:prstGeom prst="rect">
            <a:avLst/>
          </a:prstGeom>
        </p:spPr>
        <p:txBody>
          <a:bodyPr wrap="square">
            <a:spAutoFit/>
          </a:bodyPr>
          <a:lstStyle/>
          <a:p>
            <a:r>
              <a:rPr lang="fi-FI" sz="2000" dirty="0"/>
              <a:t>Kaakkurin koulussa opiskelee vuosiluokilla </a:t>
            </a:r>
          </a:p>
          <a:p>
            <a:r>
              <a:rPr lang="fi-FI" sz="2000" dirty="0"/>
              <a:t>1–9 noin 800 oppilasta. Koulussa toimii </a:t>
            </a:r>
          </a:p>
          <a:p>
            <a:r>
              <a:rPr lang="fi-FI" sz="2000" dirty="0"/>
              <a:t>Yleisopetuksen luokkien lisäksi kuusi alueellista </a:t>
            </a:r>
            <a:br>
              <a:rPr lang="fi-FI" sz="2000" dirty="0"/>
            </a:br>
            <a:r>
              <a:rPr lang="fi-FI" sz="2000" dirty="0"/>
              <a:t>erityisryhmää. Lisäksi koulussamme on joustavan </a:t>
            </a:r>
          </a:p>
          <a:p>
            <a:r>
              <a:rPr lang="fi-FI" sz="2000" dirty="0"/>
              <a:t>perusopetuksen luokka (JOPO) jossa opiskelee </a:t>
            </a:r>
            <a:br>
              <a:rPr lang="fi-FI" sz="2000" dirty="0"/>
            </a:br>
            <a:r>
              <a:rPr lang="fi-FI" sz="2000" dirty="0"/>
              <a:t>luokkien 7-9 oppilaita sekä kaksi valmistavan </a:t>
            </a:r>
            <a:br>
              <a:rPr lang="fi-FI" sz="2000" dirty="0"/>
            </a:br>
            <a:r>
              <a:rPr lang="fi-FI" sz="2000" dirty="0"/>
              <a:t>opetuksen luokkaa (VALO).</a:t>
            </a:r>
          </a:p>
          <a:p>
            <a:endParaRPr lang="fi-FI" sz="2000" dirty="0"/>
          </a:p>
          <a:p>
            <a:r>
              <a:rPr lang="fi-FI" sz="2000" dirty="0"/>
              <a:t>Ekaluokkalaiset opiskelevat sinisessä solussa. Samassa solussa opiskelee myös kakkosluokat. Yhteistyötä tehdään alueen eskareiden kanssa sekä koulun sisällä isompien oppilaiden kanssa.</a:t>
            </a:r>
          </a:p>
          <a:p>
            <a:endParaRPr lang="fi-FI" sz="2000" dirty="0"/>
          </a:p>
          <a:p>
            <a:r>
              <a:rPr lang="fi-FI" sz="2000" dirty="0"/>
              <a:t>Kaakkurin koulupesästä vahvoin siivin eteenpäin on "sloganimme". Toiminta-ajatuksemme mukaan Kaakkurin koulussa kasvaa tulevaisuuteensa luottavia, vastuuntuntoisia, erilaisuutta ymmärtäviä, hyvätapaisia ja vuorovaikutustaitoisia oppilaita, joilla on valmiudet elinikäistä oppimista varten.</a:t>
            </a:r>
            <a:endParaRPr lang="fi-FI" dirty="0"/>
          </a:p>
        </p:txBody>
      </p:sp>
      <p:pic>
        <p:nvPicPr>
          <p:cNvPr id="2050" name="Picture 2">
            <a:extLst>
              <a:ext uri="{FF2B5EF4-FFF2-40B4-BE49-F238E27FC236}">
                <a16:creationId xmlns:a16="http://schemas.microsoft.com/office/drawing/2014/main" id="{9EB97F6F-F55E-4E57-B9ED-C9E8E0F50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3356" y="991770"/>
            <a:ext cx="3787789" cy="266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717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86F5CE-1BF7-4C78-9209-503B7F20C533}"/>
              </a:ext>
            </a:extLst>
          </p:cNvPr>
          <p:cNvSpPr>
            <a:spLocks noGrp="1"/>
          </p:cNvSpPr>
          <p:nvPr>
            <p:ph type="title"/>
          </p:nvPr>
        </p:nvSpPr>
        <p:spPr/>
        <p:txBody>
          <a:bodyPr/>
          <a:lstStyle/>
          <a:p>
            <a:r>
              <a:rPr lang="fi-FI" dirty="0"/>
              <a:t>Kaakkurin koulun päivärytmi</a:t>
            </a:r>
          </a:p>
        </p:txBody>
      </p:sp>
      <p:sp>
        <p:nvSpPr>
          <p:cNvPr id="3" name="Sisällön paikkamerkki 2">
            <a:extLst>
              <a:ext uri="{FF2B5EF4-FFF2-40B4-BE49-F238E27FC236}">
                <a16:creationId xmlns:a16="http://schemas.microsoft.com/office/drawing/2014/main" id="{E1D6F956-A16F-41BD-8AFF-C19BAD6C31F1}"/>
              </a:ext>
            </a:extLst>
          </p:cNvPr>
          <p:cNvSpPr>
            <a:spLocks noGrp="1"/>
          </p:cNvSpPr>
          <p:nvPr>
            <p:ph idx="1"/>
          </p:nvPr>
        </p:nvSpPr>
        <p:spPr>
          <a:xfrm>
            <a:off x="838200" y="1419067"/>
            <a:ext cx="8315227" cy="5073808"/>
          </a:xfrm>
        </p:spPr>
        <p:txBody>
          <a:bodyPr>
            <a:normAutofit/>
          </a:bodyPr>
          <a:lstStyle/>
          <a:p>
            <a:pPr marL="0" indent="0">
              <a:lnSpc>
                <a:spcPct val="150000"/>
              </a:lnSpc>
              <a:buNone/>
            </a:pPr>
            <a:r>
              <a:rPr lang="fi-FI" sz="1400" b="1" dirty="0"/>
              <a:t>1. oppitunti </a:t>
            </a:r>
            <a:r>
              <a:rPr lang="fi-FI" sz="1400" b="1" u="sng" dirty="0"/>
              <a:t>8.15</a:t>
            </a:r>
            <a:r>
              <a:rPr lang="fi-FI" sz="1400" b="1" dirty="0"/>
              <a:t>-9.00</a:t>
            </a:r>
            <a:br>
              <a:rPr lang="fi-FI" sz="1400" dirty="0"/>
            </a:br>
            <a:r>
              <a:rPr lang="fi-FI" sz="1400" dirty="0"/>
              <a:t>  	9.00-9.05 siirtymätauko</a:t>
            </a:r>
          </a:p>
          <a:p>
            <a:pPr marL="0" indent="0">
              <a:lnSpc>
                <a:spcPct val="150000"/>
              </a:lnSpc>
              <a:buNone/>
            </a:pPr>
            <a:r>
              <a:rPr lang="fi-FI" sz="1400" b="1" dirty="0"/>
              <a:t>2. oppitunti </a:t>
            </a:r>
            <a:r>
              <a:rPr lang="fi-FI" sz="1400" b="1" u="sng" dirty="0"/>
              <a:t>9.05</a:t>
            </a:r>
            <a:r>
              <a:rPr lang="fi-FI" sz="1400" b="1" dirty="0"/>
              <a:t>-9.50</a:t>
            </a:r>
          </a:p>
          <a:p>
            <a:pPr marL="0" indent="0">
              <a:lnSpc>
                <a:spcPct val="150000"/>
              </a:lnSpc>
              <a:buNone/>
            </a:pPr>
            <a:r>
              <a:rPr lang="fi-FI" sz="1400" dirty="0"/>
              <a:t>	9.50-10.10 Välitunti</a:t>
            </a:r>
          </a:p>
          <a:p>
            <a:pPr marL="0" indent="0">
              <a:lnSpc>
                <a:spcPct val="150000"/>
              </a:lnSpc>
              <a:buNone/>
            </a:pPr>
            <a:r>
              <a:rPr lang="fi-FI" sz="1400" b="1" dirty="0"/>
              <a:t>3. oppitunti 10.10-11.15</a:t>
            </a:r>
          </a:p>
          <a:p>
            <a:pPr marL="0" indent="0">
              <a:lnSpc>
                <a:spcPct val="150000"/>
              </a:lnSpc>
              <a:buNone/>
            </a:pPr>
            <a:r>
              <a:rPr lang="fi-FI" sz="1400" b="1" dirty="0"/>
              <a:t>	</a:t>
            </a:r>
            <a:r>
              <a:rPr lang="fi-FI" sz="1400" dirty="0"/>
              <a:t>Ruokailut oppitunnin aikana porrastetusti</a:t>
            </a:r>
          </a:p>
          <a:p>
            <a:pPr marL="0" indent="0">
              <a:lnSpc>
                <a:spcPct val="150000"/>
              </a:lnSpc>
              <a:buNone/>
            </a:pPr>
            <a:r>
              <a:rPr lang="fi-FI" sz="1400" b="1" dirty="0"/>
              <a:t>4. oppitunti 11.15-</a:t>
            </a:r>
            <a:r>
              <a:rPr lang="fi-FI" sz="1400" b="1" u="sng" dirty="0"/>
              <a:t>12.00</a:t>
            </a:r>
          </a:p>
          <a:p>
            <a:pPr marL="0" indent="0">
              <a:lnSpc>
                <a:spcPct val="150000"/>
              </a:lnSpc>
              <a:buNone/>
            </a:pPr>
            <a:r>
              <a:rPr lang="fi-FI" sz="1400" dirty="0"/>
              <a:t>	12.00-12.25 Välitunti</a:t>
            </a:r>
          </a:p>
          <a:p>
            <a:pPr marL="0" indent="0">
              <a:lnSpc>
                <a:spcPct val="150000"/>
              </a:lnSpc>
              <a:buNone/>
            </a:pPr>
            <a:r>
              <a:rPr lang="fi-FI" sz="1400" b="1" dirty="0"/>
              <a:t>5. oppitunti 12.25-</a:t>
            </a:r>
            <a:r>
              <a:rPr lang="fi-FI" sz="1400" b="1" u="sng" dirty="0"/>
              <a:t>13.10</a:t>
            </a:r>
          </a:p>
          <a:p>
            <a:pPr marL="0" indent="0">
              <a:lnSpc>
                <a:spcPct val="150000"/>
              </a:lnSpc>
              <a:buNone/>
            </a:pPr>
            <a:r>
              <a:rPr lang="fi-FI" sz="1400" dirty="0"/>
              <a:t>	9.00-9.05 siirtymätauko</a:t>
            </a:r>
          </a:p>
          <a:p>
            <a:pPr marL="0" indent="0">
              <a:lnSpc>
                <a:spcPct val="150000"/>
              </a:lnSpc>
              <a:buNone/>
            </a:pPr>
            <a:r>
              <a:rPr lang="fi-FI" sz="1400" b="1" dirty="0"/>
              <a:t>6. oppitunti 13.15-14.00</a:t>
            </a:r>
          </a:p>
          <a:p>
            <a:pPr marL="0" indent="0">
              <a:lnSpc>
                <a:spcPct val="150000"/>
              </a:lnSpc>
              <a:buNone/>
            </a:pPr>
            <a:endParaRPr lang="fi-FI" sz="1700" b="1" dirty="0"/>
          </a:p>
          <a:p>
            <a:pPr marL="0" indent="0">
              <a:lnSpc>
                <a:spcPct val="150000"/>
              </a:lnSpc>
              <a:buNone/>
            </a:pPr>
            <a:endParaRPr lang="fi-FI" sz="1700" b="1" dirty="0"/>
          </a:p>
        </p:txBody>
      </p:sp>
    </p:spTree>
    <p:extLst>
      <p:ext uri="{BB962C8B-B14F-4D97-AF65-F5344CB8AC3E}">
        <p14:creationId xmlns:p14="http://schemas.microsoft.com/office/powerpoint/2010/main" val="2768926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126893-89E2-4FE9-A079-DCF57C944C6C}"/>
              </a:ext>
            </a:extLst>
          </p:cNvPr>
          <p:cNvSpPr>
            <a:spLocks noGrp="1"/>
          </p:cNvSpPr>
          <p:nvPr>
            <p:ph type="title"/>
          </p:nvPr>
        </p:nvSpPr>
        <p:spPr/>
        <p:txBody>
          <a:bodyPr>
            <a:normAutofit/>
          </a:bodyPr>
          <a:lstStyle/>
          <a:p>
            <a:r>
              <a:rPr lang="fi-FI" sz="2800" dirty="0"/>
              <a:t>Tulevat ekaluokat ja ryhmien muodostaminen</a:t>
            </a:r>
          </a:p>
        </p:txBody>
      </p:sp>
      <p:sp>
        <p:nvSpPr>
          <p:cNvPr id="3" name="Sisällön paikkamerkki 2">
            <a:extLst>
              <a:ext uri="{FF2B5EF4-FFF2-40B4-BE49-F238E27FC236}">
                <a16:creationId xmlns:a16="http://schemas.microsoft.com/office/drawing/2014/main" id="{F7FA5680-D1AE-41FD-89EF-E2A96BA74E28}"/>
              </a:ext>
            </a:extLst>
          </p:cNvPr>
          <p:cNvSpPr>
            <a:spLocks noGrp="1"/>
          </p:cNvSpPr>
          <p:nvPr>
            <p:ph idx="1"/>
          </p:nvPr>
        </p:nvSpPr>
        <p:spPr/>
        <p:txBody>
          <a:bodyPr>
            <a:normAutofit/>
          </a:bodyPr>
          <a:lstStyle/>
          <a:p>
            <a:pPr marL="0" indent="0">
              <a:buNone/>
            </a:pPr>
            <a:r>
              <a:rPr lang="fi-FI" sz="2000" dirty="0"/>
              <a:t>Tämän hetken tietojen </a:t>
            </a:r>
            <a:br>
              <a:rPr lang="fi-FI" sz="2000" dirty="0"/>
            </a:br>
            <a:r>
              <a:rPr lang="fi-FI" sz="2000" dirty="0"/>
              <a:t>mukaan Kaakkuriin on tulossa </a:t>
            </a:r>
            <a:br>
              <a:rPr lang="fi-FI" sz="2000" dirty="0"/>
            </a:br>
            <a:r>
              <a:rPr lang="fi-FI" sz="2000" dirty="0"/>
              <a:t>63 ekaluokkalaista, mikä </a:t>
            </a:r>
            <a:br>
              <a:rPr lang="fi-FI" sz="2000" dirty="0"/>
            </a:br>
            <a:r>
              <a:rPr lang="fi-FI" sz="2000" dirty="0"/>
              <a:t>tarkoittaisi kolmea </a:t>
            </a:r>
            <a:br>
              <a:rPr lang="fi-FI" sz="2000" dirty="0"/>
            </a:br>
            <a:r>
              <a:rPr lang="fi-FI" sz="2000" dirty="0"/>
              <a:t>ykkösluokkaa. Oppilasmäärä </a:t>
            </a:r>
            <a:br>
              <a:rPr lang="fi-FI" sz="2000" dirty="0"/>
            </a:br>
            <a:r>
              <a:rPr lang="fi-FI" sz="2000" dirty="0"/>
              <a:t>saattaa kevään aikana vielä muuttua.</a:t>
            </a:r>
          </a:p>
          <a:p>
            <a:pPr marL="0" indent="0">
              <a:buNone/>
            </a:pPr>
            <a:r>
              <a:rPr lang="fi-FI" sz="2000" dirty="0"/>
              <a:t>Kevään aikana erityisopettaja Ida vierailee eskariryhmissä tutustumassa tuleviin ekaluokkalaisiin. Oppimiseen liittyvien tietojen siirtäminen koululle maaliskuun lopulla.</a:t>
            </a:r>
            <a:br>
              <a:rPr lang="fi-FI" sz="2000" dirty="0"/>
            </a:br>
            <a:endParaRPr lang="fi-FI" sz="2000" dirty="0"/>
          </a:p>
          <a:p>
            <a:pPr marL="0" indent="0">
              <a:buNone/>
            </a:pPr>
            <a:r>
              <a:rPr lang="fi-FI" sz="2000" dirty="0"/>
              <a:t>Oppimiseen liittyvien tietojen pohjalta muodostamme tulevien ekaluokkalaisten ryhmät. Ryhmät muodostetaan pedagogisin perustein.</a:t>
            </a:r>
            <a:r>
              <a:rPr lang="fi-FI" dirty="0"/>
              <a:t> </a:t>
            </a:r>
            <a:br>
              <a:rPr lang="fi-FI" dirty="0"/>
            </a:br>
            <a:endParaRPr lang="fi-FI" dirty="0"/>
          </a:p>
          <a:p>
            <a:pPr marL="0" indent="0">
              <a:buNone/>
            </a:pPr>
            <a:r>
              <a:rPr lang="fi-FI" sz="2100" dirty="0"/>
              <a:t>Kouluun tutustuminen järjestetään </a:t>
            </a:r>
            <a:r>
              <a:rPr lang="fi-FI" sz="2100" b="1" dirty="0"/>
              <a:t>keskiviikkona 15.5. klo 8.15-9.15</a:t>
            </a:r>
          </a:p>
          <a:p>
            <a:pPr marL="0" indent="0">
              <a:buNone/>
            </a:pPr>
            <a:endParaRPr lang="fi-FI" dirty="0"/>
          </a:p>
          <a:p>
            <a:pPr>
              <a:buFontTx/>
              <a:buChar char="-"/>
            </a:pPr>
            <a:endParaRPr lang="fi-FI" dirty="0"/>
          </a:p>
        </p:txBody>
      </p:sp>
      <p:pic>
        <p:nvPicPr>
          <p:cNvPr id="4098" name="Picture 2">
            <a:extLst>
              <a:ext uri="{FF2B5EF4-FFF2-40B4-BE49-F238E27FC236}">
                <a16:creationId xmlns:a16="http://schemas.microsoft.com/office/drawing/2014/main" id="{34A1A1FA-062B-4538-8710-3ACD12A18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823" y="1564556"/>
            <a:ext cx="4421606" cy="186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851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27640F-A483-4AE9-8F75-5DE7DC6F32E8}"/>
              </a:ext>
            </a:extLst>
          </p:cNvPr>
          <p:cNvSpPr>
            <a:spLocks noGrp="1"/>
          </p:cNvSpPr>
          <p:nvPr>
            <p:ph type="title"/>
          </p:nvPr>
        </p:nvSpPr>
        <p:spPr/>
        <p:txBody>
          <a:bodyPr/>
          <a:lstStyle/>
          <a:p>
            <a:r>
              <a:rPr lang="fi-FI" dirty="0"/>
              <a:t>Kaakkurin koulu</a:t>
            </a:r>
          </a:p>
        </p:txBody>
      </p:sp>
      <p:sp>
        <p:nvSpPr>
          <p:cNvPr id="3" name="Sisällön paikkamerkki 2">
            <a:extLst>
              <a:ext uri="{FF2B5EF4-FFF2-40B4-BE49-F238E27FC236}">
                <a16:creationId xmlns:a16="http://schemas.microsoft.com/office/drawing/2014/main" id="{25F7BEE3-AE1C-46CC-A2D2-D092D626BBED}"/>
              </a:ext>
            </a:extLst>
          </p:cNvPr>
          <p:cNvSpPr>
            <a:spLocks noGrp="1"/>
          </p:cNvSpPr>
          <p:nvPr>
            <p:ph idx="1"/>
          </p:nvPr>
        </p:nvSpPr>
        <p:spPr>
          <a:xfrm>
            <a:off x="838200" y="1605847"/>
            <a:ext cx="9869864" cy="4802187"/>
          </a:xfrm>
        </p:spPr>
        <p:txBody>
          <a:bodyPr>
            <a:normAutofit lnSpcReduction="10000"/>
          </a:bodyPr>
          <a:lstStyle/>
          <a:p>
            <a:pPr marL="0" indent="0">
              <a:buNone/>
            </a:pPr>
            <a:r>
              <a:rPr lang="fi-FI" sz="2000" i="1" dirty="0"/>
              <a:t>Rehtori </a:t>
            </a:r>
            <a:br>
              <a:rPr lang="fi-FI" sz="2000" dirty="0"/>
            </a:br>
            <a:r>
              <a:rPr lang="fi-FI" sz="2000" dirty="0"/>
              <a:t>Matti Ahola 0447039141</a:t>
            </a:r>
          </a:p>
          <a:p>
            <a:pPr marL="0" indent="0">
              <a:buNone/>
            </a:pPr>
            <a:endParaRPr lang="fi-FI" sz="2000" dirty="0"/>
          </a:p>
          <a:p>
            <a:pPr marL="0" indent="0">
              <a:buNone/>
            </a:pPr>
            <a:r>
              <a:rPr lang="fi-FI" sz="2000" i="1" dirty="0"/>
              <a:t>Apulaisjohtaja </a:t>
            </a:r>
            <a:br>
              <a:rPr lang="fi-FI" sz="2000" dirty="0"/>
            </a:br>
            <a:r>
              <a:rPr lang="fi-FI" sz="2000" dirty="0"/>
              <a:t>Samuli Sorvari (luokat 1.-6.) 044 703 9899</a:t>
            </a:r>
          </a:p>
          <a:p>
            <a:pPr marL="0" indent="0">
              <a:buNone/>
            </a:pPr>
            <a:endParaRPr lang="fi-FI" sz="2000" dirty="0"/>
          </a:p>
          <a:p>
            <a:pPr marL="0" indent="0">
              <a:buNone/>
            </a:pPr>
            <a:r>
              <a:rPr lang="fi-FI" sz="2000" i="1" dirty="0"/>
              <a:t>Apulaisjohtaja </a:t>
            </a:r>
            <a:br>
              <a:rPr lang="fi-FI" sz="2000" dirty="0"/>
            </a:br>
            <a:r>
              <a:rPr lang="fi-FI" sz="2000" dirty="0"/>
              <a:t>Juha-Matti Kanniainen (luokat 6.-9.) 050 365 8242</a:t>
            </a:r>
          </a:p>
          <a:p>
            <a:pPr marL="0" indent="0">
              <a:buNone/>
            </a:pPr>
            <a:endParaRPr lang="fi-FI" sz="2000" dirty="0"/>
          </a:p>
          <a:p>
            <a:pPr marL="0" indent="0">
              <a:buNone/>
            </a:pPr>
            <a:r>
              <a:rPr lang="fi-FI" sz="2000" i="1" dirty="0"/>
              <a:t>Koulusihteeri </a:t>
            </a:r>
            <a:br>
              <a:rPr lang="fi-FI" sz="2000" dirty="0"/>
            </a:br>
            <a:r>
              <a:rPr lang="fi-FI" sz="2000" dirty="0"/>
              <a:t>Marika Laitinen 044 703 9892</a:t>
            </a:r>
          </a:p>
          <a:p>
            <a:pPr marL="0" indent="0">
              <a:buNone/>
            </a:pPr>
            <a:endParaRPr lang="fi-FI" sz="2000" dirty="0"/>
          </a:p>
          <a:p>
            <a:pPr marL="0" indent="0">
              <a:buNone/>
            </a:pPr>
            <a:r>
              <a:rPr lang="fi-FI" sz="2000" i="1" dirty="0"/>
              <a:t>Erityisopettaja (1.-3.lk)</a:t>
            </a:r>
            <a:br>
              <a:rPr lang="fi-FI" sz="2000" dirty="0"/>
            </a:br>
            <a:r>
              <a:rPr lang="fi-FI" sz="2000" dirty="0"/>
              <a:t>Ida Ylikotila 044 703 9903</a:t>
            </a:r>
          </a:p>
        </p:txBody>
      </p:sp>
    </p:spTree>
    <p:extLst>
      <p:ext uri="{BB962C8B-B14F-4D97-AF65-F5344CB8AC3E}">
        <p14:creationId xmlns:p14="http://schemas.microsoft.com/office/powerpoint/2010/main" val="4055168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45443" y="1412776"/>
            <a:ext cx="8458200" cy="1828800"/>
          </a:xfrm>
        </p:spPr>
        <p:txBody>
          <a:bodyPr rtlCol="0">
            <a:noAutofit/>
          </a:bodyPr>
          <a:lstStyle/>
          <a:p>
            <a:pPr rtl="0"/>
            <a:r>
              <a:rPr lang="fi-FI" sz="7000" b="1" dirty="0">
                <a:latin typeface="Alku Laiha" panose="03050302040405010004" pitchFamily="66" charset="0"/>
              </a:rPr>
              <a:t>Eskarista </a:t>
            </a:r>
            <a:r>
              <a:rPr lang="fi-FI" sz="7000" b="1" dirty="0" err="1">
                <a:latin typeface="Alku Laiha" panose="03050302040405010004" pitchFamily="66" charset="0"/>
              </a:rPr>
              <a:t>ekalle</a:t>
            </a:r>
            <a:r>
              <a:rPr lang="fi-FI" sz="7000" b="1" dirty="0">
                <a:latin typeface="Alku Laiha" panose="03050302040405010004" pitchFamily="66" charset="0"/>
              </a:rPr>
              <a:t> -ilta</a:t>
            </a:r>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lu-Powerpointpohja2021.potx" id="{ACDF1969-C6DC-4F3E-B30E-7F0C23070DD9}" vid="{D3D5464A-4AB4-4E04-A592-CFCB901F2B7D}"/>
    </a:ext>
  </a:extLst>
</a:theme>
</file>

<file path=ppt/theme/theme2.xml><?xml version="1.0" encoding="utf-8"?>
<a:theme xmlns:a="http://schemas.openxmlformats.org/drawingml/2006/main" name="Lapset ystävät 16 x 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3246379_TF03896101" id="{3E3FE09D-6089-4EDC-AC6C-8654FCAF671D}" vid="{F02C0A4D-4045-43E2-868E-D7BA4F26F211}"/>
    </a:ext>
  </a:extLst>
</a:theme>
</file>

<file path=ppt/theme/theme3.xml><?xml version="1.0" encoding="utf-8"?>
<a:theme xmlns:a="http://schemas.openxmlformats.org/drawingml/2006/main" name="oulu_powerpointpohja2018">
  <a:themeElements>
    <a:clrScheme name="Oulu2018">
      <a:dk1>
        <a:sysClr val="windowText" lastClr="000000"/>
      </a:dk1>
      <a:lt1>
        <a:sysClr val="window" lastClr="FFFFFF"/>
      </a:lt1>
      <a:dk2>
        <a:srgbClr val="2D414B"/>
      </a:dk2>
      <a:lt2>
        <a:srgbClr val="D2DCE1"/>
      </a:lt2>
      <a:accent1>
        <a:srgbClr val="E10069"/>
      </a:accent1>
      <a:accent2>
        <a:srgbClr val="F08C00"/>
      </a:accent2>
      <a:accent3>
        <a:srgbClr val="00AFD7"/>
      </a:accent3>
      <a:accent4>
        <a:srgbClr val="2DAA37"/>
      </a:accent4>
      <a:accent5>
        <a:srgbClr val="007896"/>
      </a:accent5>
      <a:accent6>
        <a:srgbClr val="9B004B"/>
      </a:accent6>
      <a:hlink>
        <a:srgbClr val="E10069"/>
      </a:hlink>
      <a:folHlink>
        <a:srgbClr val="0083A1"/>
      </a:folHlink>
    </a:clrScheme>
    <a:fontScheme name="Oulu2019">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ku_diapohja_2021" id="{EF4285AE-8B4E-4C38-85E2-1DB447A95EA1}" vid="{A3171946-68CB-418E-A277-F90AC99AD436}"/>
    </a:ext>
  </a:extLst>
</a:theme>
</file>

<file path=ppt/theme/theme4.xml><?xml version="1.0" encoding="utf-8"?>
<a:theme xmlns:a="http://schemas.openxmlformats.org/drawingml/2006/main" name="1_Office-teema">
  <a:themeElements>
    <a:clrScheme name="Mukautettu 36">
      <a:dk1>
        <a:sysClr val="windowText" lastClr="000000"/>
      </a:dk1>
      <a:lt1>
        <a:sysClr val="window" lastClr="FFFFFF"/>
      </a:lt1>
      <a:dk2>
        <a:srgbClr val="22253E"/>
      </a:dk2>
      <a:lt2>
        <a:srgbClr val="D5DCE7"/>
      </a:lt2>
      <a:accent1>
        <a:srgbClr val="001E96"/>
      </a:accent1>
      <a:accent2>
        <a:srgbClr val="00DBFF"/>
      </a:accent2>
      <a:accent3>
        <a:srgbClr val="E10069"/>
      </a:accent3>
      <a:accent4>
        <a:srgbClr val="008CFF"/>
      </a:accent4>
      <a:accent5>
        <a:srgbClr val="F05A5A"/>
      </a:accent5>
      <a:accent6>
        <a:srgbClr val="4F5DC1"/>
      </a:accent6>
      <a:hlink>
        <a:srgbClr val="0563C1"/>
      </a:hlink>
      <a:folHlink>
        <a:srgbClr val="6D4F95"/>
      </a:folHlink>
    </a:clrScheme>
    <a:fontScheme name="Oulu202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B2187D18-368A-47EB-BE10-231BAA54BBA0}" vid="{94FCF1C6-B1E3-4FA5-A650-040B0148701E}"/>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b54d772-55e4-4f37-ac3e-b2094366dac1" xsi:nil="true"/>
    <lcf76f155ced4ddcb4097134ff3c332f xmlns="d5f918f8-d39a-456b-8827-96a36a14c4b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C230BCE3E774924D93187375BB3C8E54" ma:contentTypeVersion="15" ma:contentTypeDescription="Luo uusi asiakirja." ma:contentTypeScope="" ma:versionID="fa203886edc7cb219717e2d01ea7993f">
  <xsd:schema xmlns:xsd="http://www.w3.org/2001/XMLSchema" xmlns:xs="http://www.w3.org/2001/XMLSchema" xmlns:p="http://schemas.microsoft.com/office/2006/metadata/properties" xmlns:ns2="d5f918f8-d39a-456b-8827-96a36a14c4b6" xmlns:ns3="ab54d772-55e4-4f37-ac3e-b2094366dac1" targetNamespace="http://schemas.microsoft.com/office/2006/metadata/properties" ma:root="true" ma:fieldsID="baa153a307a5f2a4454b2767373b2801" ns2:_="" ns3:_="">
    <xsd:import namespace="d5f918f8-d39a-456b-8827-96a36a14c4b6"/>
    <xsd:import namespace="ab54d772-55e4-4f37-ac3e-b2094366da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f918f8-d39a-456b-8827-96a36a14c4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2e842811-fc86-452f-aa99-9d3d11fbf51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b54d772-55e4-4f37-ac3e-b2094366dac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32e6a969-9fff-4c94-a096-0f65be24d17b}" ma:internalName="TaxCatchAll" ma:showField="CatchAllData" ma:web="ab54d772-55e4-4f37-ac3e-b2094366da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1E74C0-67D2-4965-A615-CBC0216D19E6}">
  <ds:schemaRefs>
    <ds:schemaRef ds:uri="http://schemas.openxmlformats.org/package/2006/metadata/core-properties"/>
    <ds:schemaRef ds:uri="http://schemas.microsoft.com/office/2006/documentManagement/types"/>
    <ds:schemaRef ds:uri="http://purl.org/dc/elements/1.1/"/>
    <ds:schemaRef ds:uri="http://www.w3.org/XML/1998/namespace"/>
    <ds:schemaRef ds:uri="ab54d772-55e4-4f37-ac3e-b2094366dac1"/>
    <ds:schemaRef ds:uri="http://schemas.microsoft.com/office/2006/metadata/properties"/>
    <ds:schemaRef ds:uri="d5f918f8-d39a-456b-8827-96a36a14c4b6"/>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CCDB5EA3-7B67-40B5-AB5B-D4A23A69A6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f918f8-d39a-456b-8827-96a36a14c4b6"/>
    <ds:schemaRef ds:uri="ab54d772-55e4-4f37-ac3e-b2094366da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0F64D2-1BE2-4005-8C79-8529DEA025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Oulu-Powerpointpohja2021</Template>
  <TotalTime>8799</TotalTime>
  <Words>1686</Words>
  <Application>Microsoft Office PowerPoint</Application>
  <PresentationFormat>Laajakuva</PresentationFormat>
  <Paragraphs>249</Paragraphs>
  <Slides>40</Slides>
  <Notes>5</Notes>
  <HiddenSlides>0</HiddenSlides>
  <MMClips>1</MMClips>
  <ScaleCrop>false</ScaleCrop>
  <HeadingPairs>
    <vt:vector size="6" baseType="variant">
      <vt:variant>
        <vt:lpstr>Käytetyt fontit</vt:lpstr>
      </vt:variant>
      <vt:variant>
        <vt:i4>7</vt:i4>
      </vt:variant>
      <vt:variant>
        <vt:lpstr>Teema</vt:lpstr>
      </vt:variant>
      <vt:variant>
        <vt:i4>4</vt:i4>
      </vt:variant>
      <vt:variant>
        <vt:lpstr>Dian otsikot</vt:lpstr>
      </vt:variant>
      <vt:variant>
        <vt:i4>40</vt:i4>
      </vt:variant>
    </vt:vector>
  </HeadingPairs>
  <TitlesOfParts>
    <vt:vector size="51" baseType="lpstr">
      <vt:lpstr>Alku Laiha</vt:lpstr>
      <vt:lpstr>Arial</vt:lpstr>
      <vt:lpstr>Calibri</vt:lpstr>
      <vt:lpstr>Segoe UI</vt:lpstr>
      <vt:lpstr>Segoe UI Black</vt:lpstr>
      <vt:lpstr>Times New Roman</vt:lpstr>
      <vt:lpstr>Wingdings</vt:lpstr>
      <vt:lpstr>Office-teema</vt:lpstr>
      <vt:lpstr>Lapset ystävät 16 x 9</vt:lpstr>
      <vt:lpstr>oulu_powerpointpohja2018</vt:lpstr>
      <vt:lpstr>1_Office-teema</vt:lpstr>
      <vt:lpstr>Tervetuloa Kaakkurin koulun  eskarista ekalle –iltaan 6.2.2024</vt:lpstr>
      <vt:lpstr>Kaakkurin koulun eskarista ekalle-ilta</vt:lpstr>
      <vt:lpstr>Kaakkurin koulun arvot ja visio</vt:lpstr>
      <vt:lpstr>Kaakkurin koulu</vt:lpstr>
      <vt:lpstr>Kaakkurin koulu</vt:lpstr>
      <vt:lpstr>Kaakkurin koulun päivärytmi</vt:lpstr>
      <vt:lpstr>Tulevat ekaluokat ja ryhmien muodostaminen</vt:lpstr>
      <vt:lpstr>Kaakkurin koulu</vt:lpstr>
      <vt:lpstr>Eskarista ekalle -ilta</vt:lpstr>
      <vt:lpstr>PowerPoint-esitys</vt:lpstr>
      <vt:lpstr>PowerPoint-esitys</vt:lpstr>
      <vt:lpstr>Tärkeitä taitoja ennen koulua</vt:lpstr>
      <vt:lpstr>Tunnetaidot ja sosiaaliset taidot</vt:lpstr>
      <vt:lpstr>Miten voin tukea lasta koulussa tarvittavissa taidoissa?</vt:lpstr>
      <vt:lpstr>Kodin ja koulun välinen yhteistyö</vt:lpstr>
      <vt:lpstr>A1-kielivalinnat keväällä 2024 Tiedote eskareiden huoltajille</vt:lpstr>
      <vt:lpstr>A1-kieli</vt:lpstr>
      <vt:lpstr>A1-kielen valinta tehdään Wilmassa</vt:lpstr>
      <vt:lpstr>Kielivalinnoissa huomioitavaa</vt:lpstr>
      <vt:lpstr>Miksi valita A1-kieleksi joku muu kieli kuin englanti?</vt:lpstr>
      <vt:lpstr>      Oulun kaupungin kielipolku</vt:lpstr>
      <vt:lpstr>A2-kieli</vt:lpstr>
      <vt:lpstr>B-kielet</vt:lpstr>
      <vt:lpstr>Lisätietoja: paivi.packalen@ouka.fi </vt:lpstr>
      <vt:lpstr>A1-kielivalinnan tekeminen wilmassa</vt:lpstr>
      <vt:lpstr>A1-kielivalinnan tekeminen wilmassa</vt:lpstr>
      <vt:lpstr>Perusopetuksen  iltapäivätoiminta  Oulussa 2023-2024</vt:lpstr>
      <vt:lpstr>Kenelle tarjotaan? </vt:lpstr>
      <vt:lpstr>Kuka toimintaa järjestää ja missä  </vt:lpstr>
      <vt:lpstr>Milloin? Ja mitä maksaa? </vt:lpstr>
      <vt:lpstr>Maksuvapautus ja sisaralennus </vt:lpstr>
      <vt:lpstr>Iltapäivätoimintaan hakeminen </vt:lpstr>
      <vt:lpstr>Toimintaryhmät </vt:lpstr>
      <vt:lpstr>Mitä iltapäivätoiminnassa tehdään? </vt:lpstr>
      <vt:lpstr>PowerPoint-esitys</vt:lpstr>
      <vt:lpstr>Lisätietoja iltapäivätoiminnasta löytyy </vt:lpstr>
      <vt:lpstr>Lisätietoa saa myös etunimi.sukuniemi@ouka.fi </vt:lpstr>
      <vt:lpstr>Kaakkurin koulun oppilashuolto</vt:lpstr>
      <vt:lpstr>PowerPoint-esitys</vt:lpstr>
      <vt:lpstr>Tiedot talteen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A1-kielivalinnat keväällä 2022</dc:title>
  <dc:creator>Kanervo Pauliina</dc:creator>
  <cp:lastModifiedBy>Sorvari Samuli</cp:lastModifiedBy>
  <cp:revision>47</cp:revision>
  <dcterms:created xsi:type="dcterms:W3CDTF">2022-01-11T14:29:36Z</dcterms:created>
  <dcterms:modified xsi:type="dcterms:W3CDTF">2024-02-08T07:57:00Z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0x010100C230BCE3E774924D93187375BB3C8E54</vt:lpwstr>
  </property>
  <property fmtid="{D5CDD505-2E9C-101B-9397-08002B2CF9AE}" pid="3" name="MSIP_Label_526a5ccf-75e0-4723-97e5-a738116b253f_Enabled">
    <vt:lpwstr>true</vt:lpwstr>
  </property>
  <property fmtid="{D5CDD505-2E9C-101B-9397-08002B2CF9AE}" pid="4" name="MSIP_Label_526a5ccf-75e0-4723-97e5-a738116b253f_SetDate">
    <vt:lpwstr>2022-01-11T14:33:04Z</vt:lpwstr>
  </property>
  <property fmtid="{D5CDD505-2E9C-101B-9397-08002B2CF9AE}" pid="5" name="MSIP_Label_526a5ccf-75e0-4723-97e5-a738116b253f_Method">
    <vt:lpwstr>Privileged</vt:lpwstr>
  </property>
  <property fmtid="{D5CDD505-2E9C-101B-9397-08002B2CF9AE}" pid="6" name="MSIP_Label_526a5ccf-75e0-4723-97e5-a738116b253f_Name">
    <vt:lpwstr>526a5ccf-75e0-4723-97e5-a738116b253f</vt:lpwstr>
  </property>
  <property fmtid="{D5CDD505-2E9C-101B-9397-08002B2CF9AE}" pid="7" name="MSIP_Label_526a5ccf-75e0-4723-97e5-a738116b253f_SiteId">
    <vt:lpwstr>5cc89a67-fa29-4356-af5d-f436abc7c21b</vt:lpwstr>
  </property>
  <property fmtid="{D5CDD505-2E9C-101B-9397-08002B2CF9AE}" pid="8" name="MSIP_Label_526a5ccf-75e0-4723-97e5-a738116b253f_ActionId">
    <vt:lpwstr>ce913bd9-6f9d-4bb0-9527-b0171d70d6ee</vt:lpwstr>
  </property>
  <property fmtid="{D5CDD505-2E9C-101B-9397-08002B2CF9AE}" pid="9" name="MSIP_Label_526a5ccf-75e0-4723-97e5-a738116b253f_ContentBits">
    <vt:lpwstr>0</vt:lpwstr>
  </property>
  <property fmtid="{D5CDD505-2E9C-101B-9397-08002B2CF9AE}" pid="10" name="MediaServiceImageTags">
    <vt:lpwstr/>
  </property>
</Properties>
</file>