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F_B7D68B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72" r:id="rId5"/>
  </p:sldMasterIdLst>
  <p:notesMasterIdLst>
    <p:notesMasterId r:id="rId26"/>
  </p:notesMasterIdLst>
  <p:sldIdLst>
    <p:sldId id="270" r:id="rId6"/>
    <p:sldId id="279" r:id="rId7"/>
    <p:sldId id="271" r:id="rId8"/>
    <p:sldId id="284" r:id="rId9"/>
    <p:sldId id="285" r:id="rId10"/>
    <p:sldId id="286" r:id="rId11"/>
    <p:sldId id="298" r:id="rId12"/>
    <p:sldId id="259" r:id="rId13"/>
    <p:sldId id="290" r:id="rId14"/>
    <p:sldId id="293" r:id="rId15"/>
    <p:sldId id="299" r:id="rId16"/>
    <p:sldId id="297" r:id="rId17"/>
    <p:sldId id="292" r:id="rId18"/>
    <p:sldId id="294" r:id="rId19"/>
    <p:sldId id="300" r:id="rId20"/>
    <p:sldId id="305" r:id="rId21"/>
    <p:sldId id="306" r:id="rId22"/>
    <p:sldId id="307" r:id="rId23"/>
    <p:sldId id="301" r:id="rId24"/>
    <p:sldId id="304" r:id="rId25"/>
  </p:sldIdLst>
  <p:sldSz cx="12192000" cy="6858000"/>
  <p:notesSz cx="6858000" cy="9144000"/>
  <p:embeddedFontLst>
    <p:embeddedFont>
      <p:font typeface="Segoe UI" panose="020B0502040204020203" pitchFamily="34" charset="0"/>
      <p:regular r:id="rId27"/>
      <p:bold r:id="rId28"/>
      <p:italic r:id="rId29"/>
      <p:boldItalic r:id="rId30"/>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ACBE7B-A652-2BF4-5077-72E555B1E8E9}" name="Nikkanen Vilma" initials="NV" userId="S::vilma.nikkanen@ouka.fi::0fb9fa3a-3308-478f-9d35-387587937944" providerId="AD"/>
  <p188:author id="{D4248C8C-53D5-0975-5016-9BEEE548F868}" name="Nikkanen Vilma" initials="NV" userId="S::Vilma.Nikkanen@ouka.fi::0fb9fa3a-3308-478f-9d35-387587937944" providerId="AD"/>
  <p188:author id="{6297A8E7-A63E-82F2-DF05-9B99ED3732C2}" name="Nikkanen Vilma" initials="NV" userId="S::vilma.nikkanen@eduouka.fi::2235c9dd-65f0-44e0-a0b6-24d87e100460" providerId="AD"/>
  <p188:author id="{A44DAFEC-7EE4-3ED7-0A17-1FDD8E6A1180}" name="Mäkelä Sanna" initials="MS" userId="S::sanna.makela@eduouka.fi::d3bc7f2b-68c3-415b-af49-cc790a8b0d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E3"/>
    <a:srgbClr val="E0D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61AAA-F85B-F20F-F334-D5C67249E616}" v="1539" dt="2024-04-24T08:51:49.215"/>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Normaali tyyli 1 - Korostu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Normaali tyyli 1 - Korostu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Normaali tyyli 1 - Korostu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äkelä Sanna" userId="S::sanna.makela@eduouka.fi::d3bc7f2b-68c3-415b-af49-cc790a8b0d05" providerId="AD" clId="Web-{C2135FAB-1A88-40C1-9230-8967EFFABC65}"/>
    <pc:docChg chg="modSld">
      <pc:chgData name="Mäkelä Sanna" userId="S::sanna.makela@eduouka.fi::d3bc7f2b-68c3-415b-af49-cc790a8b0d05" providerId="AD" clId="Web-{C2135FAB-1A88-40C1-9230-8967EFFABC65}" dt="2024-02-20T15:00:02.052" v="218" actId="20577"/>
      <pc:docMkLst>
        <pc:docMk/>
      </pc:docMkLst>
      <pc:sldChg chg="delCm">
        <pc:chgData name="Mäkelä Sanna" userId="S::sanna.makela@eduouka.fi::d3bc7f2b-68c3-415b-af49-cc790a8b0d05" providerId="AD" clId="Web-{C2135FAB-1A88-40C1-9230-8967EFFABC65}" dt="2024-02-19T11:15:17.526" v="0"/>
        <pc:sldMkLst>
          <pc:docMk/>
          <pc:sldMk cId="1932300675" sldId="270"/>
        </pc:sldMkLst>
        <pc:extLst>
          <p:ext xmlns:p="http://schemas.openxmlformats.org/presentationml/2006/main" uri="{D6D511B9-2390-475A-947B-AFAB55BFBCF1}">
            <pc226:cmChg xmlns:pc226="http://schemas.microsoft.com/office/powerpoint/2022/06/main/command" chg="del">
              <pc226:chgData name="Mäkelä Sanna" userId="S::sanna.makela@eduouka.fi::d3bc7f2b-68c3-415b-af49-cc790a8b0d05" providerId="AD" clId="Web-{C2135FAB-1A88-40C1-9230-8967EFFABC65}" dt="2024-02-19T11:15:17.526" v="0"/>
              <pc2:cmMkLst xmlns:pc2="http://schemas.microsoft.com/office/powerpoint/2019/9/main/command">
                <pc:docMk/>
                <pc:sldMk cId="1932300675" sldId="270"/>
                <pc2:cmMk id="{57FD5A54-063E-449F-8789-1C360B9FBBD9}"/>
              </pc2:cmMkLst>
            </pc226:cmChg>
          </p:ext>
        </pc:extLst>
      </pc:sldChg>
      <pc:sldChg chg="modSp">
        <pc:chgData name="Mäkelä Sanna" userId="S::sanna.makela@eduouka.fi::d3bc7f2b-68c3-415b-af49-cc790a8b0d05" providerId="AD" clId="Web-{C2135FAB-1A88-40C1-9230-8967EFFABC65}" dt="2024-02-20T15:00:02.052" v="218" actId="20577"/>
        <pc:sldMkLst>
          <pc:docMk/>
          <pc:sldMk cId="3978007341" sldId="291"/>
        </pc:sldMkLst>
        <pc:graphicFrameChg chg="modGraphic">
          <ac:chgData name="Mäkelä Sanna" userId="S::sanna.makela@eduouka.fi::d3bc7f2b-68c3-415b-af49-cc790a8b0d05" providerId="AD" clId="Web-{C2135FAB-1A88-40C1-9230-8967EFFABC65}" dt="2024-02-20T15:00:02.052" v="218" actId="20577"/>
          <ac:graphicFrameMkLst>
            <pc:docMk/>
            <pc:sldMk cId="3978007341" sldId="291"/>
            <ac:graphicFrameMk id="19" creationId="{37A068BF-85F4-47A6-BBB7-62B23F333746}"/>
          </ac:graphicFrameMkLst>
        </pc:graphicFrameChg>
      </pc:sldChg>
    </pc:docChg>
  </pc:docChgLst>
  <pc:docChgLst>
    <pc:chgData clId="Web-{B3F4B15A-7CC8-4033-A656-34E26285322C}"/>
    <pc:docChg chg="modSld">
      <pc:chgData name="" userId="" providerId="" clId="Web-{B3F4B15A-7CC8-4033-A656-34E26285322C}" dt="2024-02-19T11:04:55.718" v="0" actId="20577"/>
      <pc:docMkLst>
        <pc:docMk/>
      </pc:docMkLst>
      <pc:sldChg chg="modSp">
        <pc:chgData name="" userId="" providerId="" clId="Web-{B3F4B15A-7CC8-4033-A656-34E26285322C}" dt="2024-02-19T11:04:55.718" v="0" actId="20577"/>
        <pc:sldMkLst>
          <pc:docMk/>
          <pc:sldMk cId="2865969076" sldId="288"/>
        </pc:sldMkLst>
        <pc:graphicFrameChg chg="modGraphic">
          <ac:chgData name="" userId="" providerId="" clId="Web-{B3F4B15A-7CC8-4033-A656-34E26285322C}" dt="2024-02-19T11:04:55.718" v="0" actId="20577"/>
          <ac:graphicFrameMkLst>
            <pc:docMk/>
            <pc:sldMk cId="2865969076" sldId="288"/>
            <ac:graphicFrameMk id="157" creationId="{DB37BB50-BA49-2ED8-BDFA-C6CD21F2A4A0}"/>
          </ac:graphicFrameMkLst>
        </pc:graphicFrameChg>
      </pc:sldChg>
    </pc:docChg>
  </pc:docChgLst>
  <pc:docChgLst>
    <pc:chgData name="Mäkelä Sanna" userId="S::sanna.makela@eduouka.fi::d3bc7f2b-68c3-415b-af49-cc790a8b0d05" providerId="AD" clId="Web-{7A56CC44-CC21-4EE9-B1F8-DB579B02247E}"/>
    <pc:docChg chg="addSld modSld">
      <pc:chgData name="Mäkelä Sanna" userId="S::sanna.makela@eduouka.fi::d3bc7f2b-68c3-415b-af49-cc790a8b0d05" providerId="AD" clId="Web-{7A56CC44-CC21-4EE9-B1F8-DB579B02247E}" dt="2024-02-21T12:55:55.393" v="566" actId="20577"/>
      <pc:docMkLst>
        <pc:docMk/>
      </pc:docMkLst>
      <pc:sldChg chg="modSp">
        <pc:chgData name="Mäkelä Sanna" userId="S::sanna.makela@eduouka.fi::d3bc7f2b-68c3-415b-af49-cc790a8b0d05" providerId="AD" clId="Web-{7A56CC44-CC21-4EE9-B1F8-DB579B02247E}" dt="2024-02-21T12:20:38.495" v="116" actId="20577"/>
        <pc:sldMkLst>
          <pc:docMk/>
          <pc:sldMk cId="2928216661" sldId="290"/>
        </pc:sldMkLst>
        <pc:spChg chg="mod">
          <ac:chgData name="Mäkelä Sanna" userId="S::sanna.makela@eduouka.fi::d3bc7f2b-68c3-415b-af49-cc790a8b0d05" providerId="AD" clId="Web-{7A56CC44-CC21-4EE9-B1F8-DB579B02247E}" dt="2024-02-21T12:20:38.495" v="116" actId="20577"/>
          <ac:spMkLst>
            <pc:docMk/>
            <pc:sldMk cId="2928216661" sldId="290"/>
            <ac:spMk id="3" creationId="{5FB269D8-F0E2-E5CC-A089-80F1D97D26B8}"/>
          </ac:spMkLst>
        </pc:spChg>
      </pc:sldChg>
      <pc:sldChg chg="addSp modSp">
        <pc:chgData name="Mäkelä Sanna" userId="S::sanna.makela@eduouka.fi::d3bc7f2b-68c3-415b-af49-cc790a8b0d05" providerId="AD" clId="Web-{7A56CC44-CC21-4EE9-B1F8-DB579B02247E}" dt="2024-02-21T12:33:37.705" v="326" actId="1076"/>
        <pc:sldMkLst>
          <pc:docMk/>
          <pc:sldMk cId="1907220644" sldId="293"/>
        </pc:sldMkLst>
        <pc:spChg chg="mod">
          <ac:chgData name="Mäkelä Sanna" userId="S::sanna.makela@eduouka.fi::d3bc7f2b-68c3-415b-af49-cc790a8b0d05" providerId="AD" clId="Web-{7A56CC44-CC21-4EE9-B1F8-DB579B02247E}" dt="2024-02-21T12:29:39.277" v="308" actId="20577"/>
          <ac:spMkLst>
            <pc:docMk/>
            <pc:sldMk cId="1907220644" sldId="293"/>
            <ac:spMk id="3" creationId="{2A01FACB-B255-82E3-3495-845BB4B7F2B4}"/>
          </ac:spMkLst>
        </pc:spChg>
        <pc:spChg chg="mod">
          <ac:chgData name="Mäkelä Sanna" userId="S::sanna.makela@eduouka.fi::d3bc7f2b-68c3-415b-af49-cc790a8b0d05" providerId="AD" clId="Web-{7A56CC44-CC21-4EE9-B1F8-DB579B02247E}" dt="2024-02-21T12:27:28.335" v="303" actId="20577"/>
          <ac:spMkLst>
            <pc:docMk/>
            <pc:sldMk cId="1907220644" sldId="293"/>
            <ac:spMk id="4" creationId="{FA94A889-8EDA-C4FD-639F-098DCE625FA5}"/>
          </ac:spMkLst>
        </pc:spChg>
        <pc:picChg chg="add mod">
          <ac:chgData name="Mäkelä Sanna" userId="S::sanna.makela@eduouka.fi::d3bc7f2b-68c3-415b-af49-cc790a8b0d05" providerId="AD" clId="Web-{7A56CC44-CC21-4EE9-B1F8-DB579B02247E}" dt="2024-02-21T12:33:18.814" v="324" actId="1076"/>
          <ac:picMkLst>
            <pc:docMk/>
            <pc:sldMk cId="1907220644" sldId="293"/>
            <ac:picMk id="6" creationId="{513AFF63-9CB4-12E1-15FE-0CA736917D0F}"/>
          </ac:picMkLst>
        </pc:picChg>
        <pc:picChg chg="add mod">
          <ac:chgData name="Mäkelä Sanna" userId="S::sanna.makela@eduouka.fi::d3bc7f2b-68c3-415b-af49-cc790a8b0d05" providerId="AD" clId="Web-{7A56CC44-CC21-4EE9-B1F8-DB579B02247E}" dt="2024-02-21T12:33:33.127" v="325" actId="1076"/>
          <ac:picMkLst>
            <pc:docMk/>
            <pc:sldMk cId="1907220644" sldId="293"/>
            <ac:picMk id="7" creationId="{05EAB569-FE91-8978-B0E7-DA3409132B97}"/>
          </ac:picMkLst>
        </pc:picChg>
        <pc:picChg chg="add mod">
          <ac:chgData name="Mäkelä Sanna" userId="S::sanna.makela@eduouka.fi::d3bc7f2b-68c3-415b-af49-cc790a8b0d05" providerId="AD" clId="Web-{7A56CC44-CC21-4EE9-B1F8-DB579B02247E}" dt="2024-02-21T12:33:37.705" v="326" actId="1076"/>
          <ac:picMkLst>
            <pc:docMk/>
            <pc:sldMk cId="1907220644" sldId="293"/>
            <ac:picMk id="8" creationId="{F33862F0-0166-EB3B-7D10-7F7DE1CD1BAB}"/>
          </ac:picMkLst>
        </pc:picChg>
      </pc:sldChg>
      <pc:sldChg chg="modSp new">
        <pc:chgData name="Mäkelä Sanna" userId="S::sanna.makela@eduouka.fi::d3bc7f2b-68c3-415b-af49-cc790a8b0d05" providerId="AD" clId="Web-{7A56CC44-CC21-4EE9-B1F8-DB579B02247E}" dt="2024-02-21T12:55:55.393" v="566" actId="20577"/>
        <pc:sldMkLst>
          <pc:docMk/>
          <pc:sldMk cId="724710899" sldId="296"/>
        </pc:sldMkLst>
        <pc:spChg chg="mod">
          <ac:chgData name="Mäkelä Sanna" userId="S::sanna.makela@eduouka.fi::d3bc7f2b-68c3-415b-af49-cc790a8b0d05" providerId="AD" clId="Web-{7A56CC44-CC21-4EE9-B1F8-DB579B02247E}" dt="2024-02-21T12:55:55.393" v="566" actId="20577"/>
          <ac:spMkLst>
            <pc:docMk/>
            <pc:sldMk cId="724710899" sldId="296"/>
            <ac:spMk id="2" creationId="{74EA53B7-528E-DE86-5AEB-C9392514EA8E}"/>
          </ac:spMkLst>
        </pc:spChg>
      </pc:sldChg>
    </pc:docChg>
  </pc:docChgLst>
  <pc:docChgLst>
    <pc:chgData name="Mäkelä Sanna" userId="S::sanna.makela@eduouka.fi::d3bc7f2b-68c3-415b-af49-cc790a8b0d05" providerId="AD" clId="Web-{D1AEB58B-F7A5-46D0-B130-18D03EFC1A8C}"/>
    <pc:docChg chg="modSld">
      <pc:chgData name="Mäkelä Sanna" userId="S::sanna.makela@eduouka.fi::d3bc7f2b-68c3-415b-af49-cc790a8b0d05" providerId="AD" clId="Web-{D1AEB58B-F7A5-46D0-B130-18D03EFC1A8C}" dt="2024-03-13T13:51:34.279" v="756" actId="20577"/>
      <pc:docMkLst>
        <pc:docMk/>
      </pc:docMkLst>
      <pc:sldChg chg="modSp">
        <pc:chgData name="Mäkelä Sanna" userId="S::sanna.makela@eduouka.fi::d3bc7f2b-68c3-415b-af49-cc790a8b0d05" providerId="AD" clId="Web-{D1AEB58B-F7A5-46D0-B130-18D03EFC1A8C}" dt="2024-03-13T13:22:52.216" v="17" actId="20577"/>
        <pc:sldMkLst>
          <pc:docMk/>
          <pc:sldMk cId="4202997018" sldId="285"/>
        </pc:sldMkLst>
        <pc:spChg chg="mod">
          <ac:chgData name="Mäkelä Sanna" userId="S::sanna.makela@eduouka.fi::d3bc7f2b-68c3-415b-af49-cc790a8b0d05" providerId="AD" clId="Web-{D1AEB58B-F7A5-46D0-B130-18D03EFC1A8C}" dt="2024-03-13T13:22:52.216" v="17" actId="20577"/>
          <ac:spMkLst>
            <pc:docMk/>
            <pc:sldMk cId="4202997018" sldId="285"/>
            <ac:spMk id="2" creationId="{56B4883F-25C7-A4BC-846E-F5607E343CC2}"/>
          </ac:spMkLst>
        </pc:spChg>
      </pc:sldChg>
      <pc:sldChg chg="modSp">
        <pc:chgData name="Mäkelä Sanna" userId="S::sanna.makela@eduouka.fi::d3bc7f2b-68c3-415b-af49-cc790a8b0d05" providerId="AD" clId="Web-{D1AEB58B-F7A5-46D0-B130-18D03EFC1A8C}" dt="2024-03-13T13:51:34.279" v="756" actId="20577"/>
        <pc:sldMkLst>
          <pc:docMk/>
          <pc:sldMk cId="3748125992" sldId="286"/>
        </pc:sldMkLst>
        <pc:spChg chg="mod">
          <ac:chgData name="Mäkelä Sanna" userId="S::sanna.makela@eduouka.fi::d3bc7f2b-68c3-415b-af49-cc790a8b0d05" providerId="AD" clId="Web-{D1AEB58B-F7A5-46D0-B130-18D03EFC1A8C}" dt="2024-03-13T13:51:34.279" v="756" actId="20577"/>
          <ac:spMkLst>
            <pc:docMk/>
            <pc:sldMk cId="3748125992" sldId="286"/>
            <ac:spMk id="3" creationId="{69154B4F-01BD-DE5C-E642-9A911A057F8F}"/>
          </ac:spMkLst>
        </pc:spChg>
        <pc:spChg chg="mod">
          <ac:chgData name="Mäkelä Sanna" userId="S::sanna.makela@eduouka.fi::d3bc7f2b-68c3-415b-af49-cc790a8b0d05" providerId="AD" clId="Web-{D1AEB58B-F7A5-46D0-B130-18D03EFC1A8C}" dt="2024-03-13T13:30:03.759" v="98" actId="20577"/>
          <ac:spMkLst>
            <pc:docMk/>
            <pc:sldMk cId="3748125992" sldId="286"/>
            <ac:spMk id="4" creationId="{F546CB50-C4C4-7DE8-4587-D5B322877DA4}"/>
          </ac:spMkLst>
        </pc:spChg>
      </pc:sldChg>
      <pc:sldChg chg="modSp">
        <pc:chgData name="Mäkelä Sanna" userId="S::sanna.makela@eduouka.fi::d3bc7f2b-68c3-415b-af49-cc790a8b0d05" providerId="AD" clId="Web-{D1AEB58B-F7A5-46D0-B130-18D03EFC1A8C}" dt="2024-03-13T13:43:25.844" v="500" actId="20577"/>
        <pc:sldMkLst>
          <pc:docMk/>
          <pc:sldMk cId="2597297713" sldId="294"/>
        </pc:sldMkLst>
        <pc:spChg chg="mod">
          <ac:chgData name="Mäkelä Sanna" userId="S::sanna.makela@eduouka.fi::d3bc7f2b-68c3-415b-af49-cc790a8b0d05" providerId="AD" clId="Web-{D1AEB58B-F7A5-46D0-B130-18D03EFC1A8C}" dt="2024-03-13T13:43:25.844" v="500" actId="20577"/>
          <ac:spMkLst>
            <pc:docMk/>
            <pc:sldMk cId="2597297713" sldId="294"/>
            <ac:spMk id="4" creationId="{F4B3833B-A7B7-A7A8-71B3-AA8E13DE3E25}"/>
          </ac:spMkLst>
        </pc:spChg>
      </pc:sldChg>
    </pc:docChg>
  </pc:docChgLst>
  <pc:docChgLst>
    <pc:chgData name="Mäkelä Sanna" userId="S::sanna.makela@eduouka.fi::d3bc7f2b-68c3-415b-af49-cc790a8b0d05" providerId="AD" clId="Web-{C7461AAA-F85B-F20F-F334-D5C67249E616}"/>
    <pc:docChg chg="delSld modSld">
      <pc:chgData name="Mäkelä Sanna" userId="S::sanna.makela@eduouka.fi::d3bc7f2b-68c3-415b-af49-cc790a8b0d05" providerId="AD" clId="Web-{C7461AAA-F85B-F20F-F334-D5C67249E616}" dt="2024-04-24T08:51:49.215" v="1435" actId="20577"/>
      <pc:docMkLst>
        <pc:docMk/>
      </pc:docMkLst>
      <pc:sldChg chg="addSp delSp modSp mod setBg">
        <pc:chgData name="Mäkelä Sanna" userId="S::sanna.makela@eduouka.fi::d3bc7f2b-68c3-415b-af49-cc790a8b0d05" providerId="AD" clId="Web-{C7461AAA-F85B-F20F-F334-D5C67249E616}" dt="2024-04-24T07:03:57.454" v="615" actId="20577"/>
        <pc:sldMkLst>
          <pc:docMk/>
          <pc:sldMk cId="4202997018" sldId="285"/>
        </pc:sldMkLst>
        <pc:spChg chg="del mod">
          <ac:chgData name="Mäkelä Sanna" userId="S::sanna.makela@eduouka.fi::d3bc7f2b-68c3-415b-af49-cc790a8b0d05" providerId="AD" clId="Web-{C7461AAA-F85B-F20F-F334-D5C67249E616}" dt="2024-04-24T06:27:12.954" v="3"/>
          <ac:spMkLst>
            <pc:docMk/>
            <pc:sldMk cId="4202997018" sldId="285"/>
            <ac:spMk id="2" creationId="{56B4883F-25C7-A4BC-846E-F5607E343CC2}"/>
          </ac:spMkLst>
        </pc:spChg>
        <pc:spChg chg="mod ord">
          <ac:chgData name="Mäkelä Sanna" userId="S::sanna.makela@eduouka.fi::d3bc7f2b-68c3-415b-af49-cc790a8b0d05" providerId="AD" clId="Web-{C7461AAA-F85B-F20F-F334-D5C67249E616}" dt="2024-04-24T06:40:27.155" v="575"/>
          <ac:spMkLst>
            <pc:docMk/>
            <pc:sldMk cId="4202997018" sldId="285"/>
            <ac:spMk id="4" creationId="{DC68521E-B524-4677-4F46-FA85366E41D3}"/>
          </ac:spMkLst>
        </pc:spChg>
        <pc:spChg chg="add mod">
          <ac:chgData name="Mäkelä Sanna" userId="S::sanna.makela@eduouka.fi::d3bc7f2b-68c3-415b-af49-cc790a8b0d05" providerId="AD" clId="Web-{C7461AAA-F85B-F20F-F334-D5C67249E616}" dt="2024-04-24T06:44:22.085" v="597" actId="14100"/>
          <ac:spMkLst>
            <pc:docMk/>
            <pc:sldMk cId="4202997018" sldId="285"/>
            <ac:spMk id="15" creationId="{049DAD0B-09BA-1EAE-5666-C8BBFEB29911}"/>
          </ac:spMkLst>
        </pc:spChg>
        <pc:spChg chg="add mod">
          <ac:chgData name="Mäkelä Sanna" userId="S::sanna.makela@eduouka.fi::d3bc7f2b-68c3-415b-af49-cc790a8b0d05" providerId="AD" clId="Web-{C7461AAA-F85B-F20F-F334-D5C67249E616}" dt="2024-04-24T07:03:57.454" v="615" actId="20577"/>
          <ac:spMkLst>
            <pc:docMk/>
            <pc:sldMk cId="4202997018" sldId="285"/>
            <ac:spMk id="29" creationId="{FBF82E16-208E-42DD-6742-F37461E0EF9A}"/>
          </ac:spMkLst>
        </pc:spChg>
        <pc:spChg chg="add">
          <ac:chgData name="Mäkelä Sanna" userId="S::sanna.makela@eduouka.fi::d3bc7f2b-68c3-415b-af49-cc790a8b0d05" providerId="AD" clId="Web-{C7461AAA-F85B-F20F-F334-D5C67249E616}" dt="2024-04-24T06:40:27.155" v="575"/>
          <ac:spMkLst>
            <pc:docMk/>
            <pc:sldMk cId="4202997018" sldId="285"/>
            <ac:spMk id="34" creationId="{327D73B4-9F5C-4A64-A179-51B9500CB8B5}"/>
          </ac:spMkLst>
        </pc:spChg>
        <pc:spChg chg="add">
          <ac:chgData name="Mäkelä Sanna" userId="S::sanna.makela@eduouka.fi::d3bc7f2b-68c3-415b-af49-cc790a8b0d05" providerId="AD" clId="Web-{C7461AAA-F85B-F20F-F334-D5C67249E616}" dt="2024-04-24T06:40:27.155" v="575"/>
          <ac:spMkLst>
            <pc:docMk/>
            <pc:sldMk cId="4202997018" sldId="285"/>
            <ac:spMk id="36" creationId="{E3020543-B24B-4EC4-8FFC-8DD88EEA91A8}"/>
          </ac:spMkLst>
        </pc:spChg>
        <pc:spChg chg="add">
          <ac:chgData name="Mäkelä Sanna" userId="S::sanna.makela@eduouka.fi::d3bc7f2b-68c3-415b-af49-cc790a8b0d05" providerId="AD" clId="Web-{C7461AAA-F85B-F20F-F334-D5C67249E616}" dt="2024-04-24T06:40:27.155" v="575"/>
          <ac:spMkLst>
            <pc:docMk/>
            <pc:sldMk cId="4202997018" sldId="285"/>
            <ac:spMk id="38" creationId="{95CBC9A5-2EC2-43B3-BE31-8C21041EA4A7}"/>
          </ac:spMkLst>
        </pc:spChg>
        <pc:spChg chg="add">
          <ac:chgData name="Mäkelä Sanna" userId="S::sanna.makela@eduouka.fi::d3bc7f2b-68c3-415b-af49-cc790a8b0d05" providerId="AD" clId="Web-{C7461AAA-F85B-F20F-F334-D5C67249E616}" dt="2024-04-24T06:40:27.155" v="575"/>
          <ac:spMkLst>
            <pc:docMk/>
            <pc:sldMk cId="4202997018" sldId="285"/>
            <ac:spMk id="40" creationId="{7400EEA6-B330-4DBC-A821-469627E96203}"/>
          </ac:spMkLst>
        </pc:spChg>
        <pc:spChg chg="add">
          <ac:chgData name="Mäkelä Sanna" userId="S::sanna.makela@eduouka.fi::d3bc7f2b-68c3-415b-af49-cc790a8b0d05" providerId="AD" clId="Web-{C7461AAA-F85B-F20F-F334-D5C67249E616}" dt="2024-04-24T06:40:27.155" v="575"/>
          <ac:spMkLst>
            <pc:docMk/>
            <pc:sldMk cId="4202997018" sldId="285"/>
            <ac:spMk id="42" creationId="{6CB927A4-E432-4310-9CD5-E89FF5063179}"/>
          </ac:spMkLst>
        </pc:spChg>
        <pc:spChg chg="add">
          <ac:chgData name="Mäkelä Sanna" userId="S::sanna.makela@eduouka.fi::d3bc7f2b-68c3-415b-af49-cc790a8b0d05" providerId="AD" clId="Web-{C7461AAA-F85B-F20F-F334-D5C67249E616}" dt="2024-04-24T06:40:27.155" v="575"/>
          <ac:spMkLst>
            <pc:docMk/>
            <pc:sldMk cId="4202997018" sldId="285"/>
            <ac:spMk id="44" creationId="{5EF6BFFD-743B-47E9-AC55-ACA07581FBE4}"/>
          </ac:spMkLst>
        </pc:spChg>
        <pc:spChg chg="add">
          <ac:chgData name="Mäkelä Sanna" userId="S::sanna.makela@eduouka.fi::d3bc7f2b-68c3-415b-af49-cc790a8b0d05" providerId="AD" clId="Web-{C7461AAA-F85B-F20F-F334-D5C67249E616}" dt="2024-04-24T06:40:27.155" v="575"/>
          <ac:spMkLst>
            <pc:docMk/>
            <pc:sldMk cId="4202997018" sldId="285"/>
            <ac:spMk id="46" creationId="{8D3BEFDA-0C8B-4C24-AF49-B7E58C98DB64}"/>
          </ac:spMkLst>
        </pc:spChg>
        <pc:spChg chg="add">
          <ac:chgData name="Mäkelä Sanna" userId="S::sanna.makela@eduouka.fi::d3bc7f2b-68c3-415b-af49-cc790a8b0d05" providerId="AD" clId="Web-{C7461AAA-F85B-F20F-F334-D5C67249E616}" dt="2024-04-24T06:40:27.155" v="575"/>
          <ac:spMkLst>
            <pc:docMk/>
            <pc:sldMk cId="4202997018" sldId="285"/>
            <ac:spMk id="48" creationId="{1453BF6C-B012-48B7-B4E8-6D7AC7C27D02}"/>
          </ac:spMkLst>
        </pc:spChg>
        <pc:graphicFrameChg chg="add del">
          <ac:chgData name="Mäkelä Sanna" userId="S::sanna.makela@eduouka.fi::d3bc7f2b-68c3-415b-af49-cc790a8b0d05" providerId="AD" clId="Web-{C7461AAA-F85B-F20F-F334-D5C67249E616}" dt="2024-04-24T06:31:24.355" v="45"/>
          <ac:graphicFrameMkLst>
            <pc:docMk/>
            <pc:sldMk cId="4202997018" sldId="285"/>
            <ac:graphicFrameMk id="7" creationId="{E95A5041-2DA2-8B01-A5BE-9EF85ACA689B}"/>
          </ac:graphicFrameMkLst>
        </pc:graphicFrameChg>
        <pc:picChg chg="add del mod ord">
          <ac:chgData name="Mäkelä Sanna" userId="S::sanna.makela@eduouka.fi::d3bc7f2b-68c3-415b-af49-cc790a8b0d05" providerId="AD" clId="Web-{C7461AAA-F85B-F20F-F334-D5C67249E616}" dt="2024-04-24T06:42:18.112" v="586"/>
          <ac:picMkLst>
            <pc:docMk/>
            <pc:sldMk cId="4202997018" sldId="285"/>
            <ac:picMk id="3" creationId="{6D3C3A27-92B4-0493-4CB2-B06F887156FB}"/>
          </ac:picMkLst>
        </pc:picChg>
        <pc:picChg chg="mod ord">
          <ac:chgData name="Mäkelä Sanna" userId="S::sanna.makela@eduouka.fi::d3bc7f2b-68c3-415b-af49-cc790a8b0d05" providerId="AD" clId="Web-{C7461AAA-F85B-F20F-F334-D5C67249E616}" dt="2024-04-24T06:40:46.734" v="580" actId="1076"/>
          <ac:picMkLst>
            <pc:docMk/>
            <pc:sldMk cId="4202997018" sldId="285"/>
            <ac:picMk id="5" creationId="{2BEC76A0-A58E-148E-CD43-ED1C0836FE16}"/>
          </ac:picMkLst>
        </pc:picChg>
        <pc:picChg chg="add mod">
          <ac:chgData name="Mäkelä Sanna" userId="S::sanna.makela@eduouka.fi::d3bc7f2b-68c3-415b-af49-cc790a8b0d05" providerId="AD" clId="Web-{C7461AAA-F85B-F20F-F334-D5C67249E616}" dt="2024-04-24T06:42:43.847" v="591" actId="1076"/>
          <ac:picMkLst>
            <pc:docMk/>
            <pc:sldMk cId="4202997018" sldId="285"/>
            <ac:picMk id="16" creationId="{25803030-A8DD-8358-4675-708754F00693}"/>
          </ac:picMkLst>
        </pc:picChg>
        <pc:picChg chg="add del mod">
          <ac:chgData name="Mäkelä Sanna" userId="S::sanna.makela@eduouka.fi::d3bc7f2b-68c3-415b-af49-cc790a8b0d05" providerId="AD" clId="Web-{C7461AAA-F85B-F20F-F334-D5C67249E616}" dt="2024-04-24T06:44:55.274" v="599"/>
          <ac:picMkLst>
            <pc:docMk/>
            <pc:sldMk cId="4202997018" sldId="285"/>
            <ac:picMk id="17" creationId="{03AA3DA1-535E-79A9-711B-172A9666079D}"/>
          </ac:picMkLst>
        </pc:picChg>
        <pc:picChg chg="add mod ord">
          <ac:chgData name="Mäkelä Sanna" userId="S::sanna.makela@eduouka.fi::d3bc7f2b-68c3-415b-af49-cc790a8b0d05" providerId="AD" clId="Web-{C7461AAA-F85B-F20F-F334-D5C67249E616}" dt="2024-04-24T06:43:03.738" v="596" actId="1076"/>
          <ac:picMkLst>
            <pc:docMk/>
            <pc:sldMk cId="4202997018" sldId="285"/>
            <ac:picMk id="27" creationId="{91E90CF2-BEA0-9A35-8B31-5D14E100AF1F}"/>
          </ac:picMkLst>
        </pc:picChg>
        <pc:picChg chg="add mod ord">
          <ac:chgData name="Mäkelä Sanna" userId="S::sanna.makela@eduouka.fi::d3bc7f2b-68c3-415b-af49-cc790a8b0d05" providerId="AD" clId="Web-{C7461AAA-F85B-F20F-F334-D5C67249E616}" dt="2024-04-24T06:41:06.016" v="585" actId="1076"/>
          <ac:picMkLst>
            <pc:docMk/>
            <pc:sldMk cId="4202997018" sldId="285"/>
            <ac:picMk id="28" creationId="{21DE00DC-519F-95DB-A3F2-8ECC660FA6D1}"/>
          </ac:picMkLst>
        </pc:picChg>
        <pc:cxnChg chg="add">
          <ac:chgData name="Mäkelä Sanna" userId="S::sanna.makela@eduouka.fi::d3bc7f2b-68c3-415b-af49-cc790a8b0d05" providerId="AD" clId="Web-{C7461AAA-F85B-F20F-F334-D5C67249E616}" dt="2024-04-24T06:40:27.155" v="575"/>
          <ac:cxnSpMkLst>
            <pc:docMk/>
            <pc:sldMk cId="4202997018" sldId="285"/>
            <ac:cxnSpMk id="50" creationId="{C49DA8F6-BCC1-4447-B54C-57856834B94B}"/>
          </ac:cxnSpMkLst>
        </pc:cxnChg>
      </pc:sldChg>
      <pc:sldChg chg="modSp">
        <pc:chgData name="Mäkelä Sanna" userId="S::sanna.makela@eduouka.fi::d3bc7f2b-68c3-415b-af49-cc790a8b0d05" providerId="AD" clId="Web-{C7461AAA-F85B-F20F-F334-D5C67249E616}" dt="2024-04-24T07:03:17.234" v="606"/>
        <pc:sldMkLst>
          <pc:docMk/>
          <pc:sldMk cId="3748125992" sldId="286"/>
        </pc:sldMkLst>
        <pc:spChg chg="mod">
          <ac:chgData name="Mäkelä Sanna" userId="S::sanna.makela@eduouka.fi::d3bc7f2b-68c3-415b-af49-cc790a8b0d05" providerId="AD" clId="Web-{C7461AAA-F85B-F20F-F334-D5C67249E616}" dt="2024-04-24T07:03:17.234" v="606"/>
          <ac:spMkLst>
            <pc:docMk/>
            <pc:sldMk cId="3748125992" sldId="286"/>
            <ac:spMk id="6" creationId="{BFDA6B3E-7562-436A-C005-4E736D784E1A}"/>
          </ac:spMkLst>
        </pc:spChg>
      </pc:sldChg>
      <pc:sldChg chg="modSp delCm">
        <pc:chgData name="Mäkelä Sanna" userId="S::sanna.makela@eduouka.fi::d3bc7f2b-68c3-415b-af49-cc790a8b0d05" providerId="AD" clId="Web-{C7461AAA-F85B-F20F-F334-D5C67249E616}" dt="2024-04-24T08:30:02.128" v="717" actId="20577"/>
        <pc:sldMkLst>
          <pc:docMk/>
          <pc:sldMk cId="2928216661" sldId="290"/>
        </pc:sldMkLst>
        <pc:spChg chg="mod">
          <ac:chgData name="Mäkelä Sanna" userId="S::sanna.makela@eduouka.fi::d3bc7f2b-68c3-415b-af49-cc790a8b0d05" providerId="AD" clId="Web-{C7461AAA-F85B-F20F-F334-D5C67249E616}" dt="2024-04-24T08:26:23.324" v="629" actId="20577"/>
          <ac:spMkLst>
            <pc:docMk/>
            <pc:sldMk cId="2928216661" sldId="290"/>
            <ac:spMk id="3" creationId="{5FB269D8-F0E2-E5CC-A089-80F1D97D26B8}"/>
          </ac:spMkLst>
        </pc:spChg>
        <pc:spChg chg="mod">
          <ac:chgData name="Mäkelä Sanna" userId="S::sanna.makela@eduouka.fi::d3bc7f2b-68c3-415b-af49-cc790a8b0d05" providerId="AD" clId="Web-{C7461AAA-F85B-F20F-F334-D5C67249E616}" dt="2024-04-24T08:30:02.128" v="717" actId="20577"/>
          <ac:spMkLst>
            <pc:docMk/>
            <pc:sldMk cId="2928216661" sldId="290"/>
            <ac:spMk id="4" creationId="{F4B3833B-A7B7-A7A8-71B3-AA8E13DE3E25}"/>
          </ac:spMkLst>
        </pc:spChg>
        <pc:extLst>
          <p:ext xmlns:p="http://schemas.openxmlformats.org/presentationml/2006/main" uri="{D6D511B9-2390-475A-947B-AFAB55BFBCF1}">
            <pc226:cmChg xmlns:pc226="http://schemas.microsoft.com/office/powerpoint/2022/06/main/command" chg="del">
              <pc226:chgData name="Mäkelä Sanna" userId="S::sanna.makela@eduouka.fi::d3bc7f2b-68c3-415b-af49-cc790a8b0d05" providerId="AD" clId="Web-{C7461AAA-F85B-F20F-F334-D5C67249E616}" dt="2024-04-24T07:04:16.220" v="616"/>
              <pc2:cmMkLst xmlns:pc2="http://schemas.microsoft.com/office/powerpoint/2019/9/main/command">
                <pc:docMk/>
                <pc:sldMk cId="2928216661" sldId="290"/>
                <pc2:cmMk id="{60503AB4-102A-47F0-A0D8-950491782F91}"/>
              </pc2:cmMkLst>
            </pc226:cmChg>
          </p:ext>
        </pc:extLst>
      </pc:sldChg>
      <pc:sldChg chg="delCm">
        <pc:chgData name="Mäkelä Sanna" userId="S::sanna.makela@eduouka.fi::d3bc7f2b-68c3-415b-af49-cc790a8b0d05" providerId="AD" clId="Web-{C7461AAA-F85B-F20F-F334-D5C67249E616}" dt="2024-04-24T08:30:11.488" v="718"/>
        <pc:sldMkLst>
          <pc:docMk/>
          <pc:sldMk cId="1907220644" sldId="293"/>
        </pc:sldMkLst>
        <pc:extLst>
          <p:ext xmlns:p="http://schemas.openxmlformats.org/presentationml/2006/main" uri="{D6D511B9-2390-475A-947B-AFAB55BFBCF1}">
            <pc226:cmChg xmlns:pc226="http://schemas.microsoft.com/office/powerpoint/2022/06/main/command" chg="del">
              <pc226:chgData name="Mäkelä Sanna" userId="S::sanna.makela@eduouka.fi::d3bc7f2b-68c3-415b-af49-cc790a8b0d05" providerId="AD" clId="Web-{C7461AAA-F85B-F20F-F334-D5C67249E616}" dt="2024-04-24T08:30:11.488" v="718"/>
              <pc2:cmMkLst xmlns:pc2="http://schemas.microsoft.com/office/powerpoint/2019/9/main/command">
                <pc:docMk/>
                <pc:sldMk cId="1907220644" sldId="293"/>
                <pc2:cmMk id="{1D610C3F-05DB-4744-8EB3-991E2005EA59}"/>
              </pc2:cmMkLst>
            </pc226:cmChg>
          </p:ext>
        </pc:extLst>
      </pc:sldChg>
      <pc:sldChg chg="modSp">
        <pc:chgData name="Mäkelä Sanna" userId="S::sanna.makela@eduouka.fi::d3bc7f2b-68c3-415b-af49-cc790a8b0d05" providerId="AD" clId="Web-{C7461AAA-F85B-F20F-F334-D5C67249E616}" dt="2024-04-24T08:36:24.858" v="1067" actId="20577"/>
        <pc:sldMkLst>
          <pc:docMk/>
          <pc:sldMk cId="2597297713" sldId="294"/>
        </pc:sldMkLst>
        <pc:spChg chg="mod">
          <ac:chgData name="Mäkelä Sanna" userId="S::sanna.makela@eduouka.fi::d3bc7f2b-68c3-415b-af49-cc790a8b0d05" providerId="AD" clId="Web-{C7461AAA-F85B-F20F-F334-D5C67249E616}" dt="2024-04-24T08:33:26.681" v="923" actId="20577"/>
          <ac:spMkLst>
            <pc:docMk/>
            <pc:sldMk cId="2597297713" sldId="294"/>
            <ac:spMk id="3" creationId="{5FB269D8-F0E2-E5CC-A089-80F1D97D26B8}"/>
          </ac:spMkLst>
        </pc:spChg>
        <pc:spChg chg="mod">
          <ac:chgData name="Mäkelä Sanna" userId="S::sanna.makela@eduouka.fi::d3bc7f2b-68c3-415b-af49-cc790a8b0d05" providerId="AD" clId="Web-{C7461AAA-F85B-F20F-F334-D5C67249E616}" dt="2024-04-24T08:36:24.858" v="1067" actId="20577"/>
          <ac:spMkLst>
            <pc:docMk/>
            <pc:sldMk cId="2597297713" sldId="294"/>
            <ac:spMk id="4" creationId="{F4B3833B-A7B7-A7A8-71B3-AA8E13DE3E25}"/>
          </ac:spMkLst>
        </pc:spChg>
      </pc:sldChg>
      <pc:sldChg chg="del">
        <pc:chgData name="Mäkelä Sanna" userId="S::sanna.makela@eduouka.fi::d3bc7f2b-68c3-415b-af49-cc790a8b0d05" providerId="AD" clId="Web-{C7461AAA-F85B-F20F-F334-D5C67249E616}" dt="2024-04-24T06:47:31.420" v="602"/>
        <pc:sldMkLst>
          <pc:docMk/>
          <pc:sldMk cId="724710899" sldId="296"/>
        </pc:sldMkLst>
      </pc:sldChg>
      <pc:sldChg chg="modSp">
        <pc:chgData name="Mäkelä Sanna" userId="S::sanna.makela@eduouka.fi::d3bc7f2b-68c3-415b-af49-cc790a8b0d05" providerId="AD" clId="Web-{C7461AAA-F85B-F20F-F334-D5C67249E616}" dt="2024-04-24T08:51:21.418" v="1413"/>
        <pc:sldMkLst>
          <pc:docMk/>
          <pc:sldMk cId="1280966009" sldId="298"/>
        </pc:sldMkLst>
        <pc:graphicFrameChg chg="mod modGraphic">
          <ac:chgData name="Mäkelä Sanna" userId="S::sanna.makela@eduouka.fi::d3bc7f2b-68c3-415b-af49-cc790a8b0d05" providerId="AD" clId="Web-{C7461AAA-F85B-F20F-F334-D5C67249E616}" dt="2024-04-24T08:51:21.418" v="1413"/>
          <ac:graphicFrameMkLst>
            <pc:docMk/>
            <pc:sldMk cId="1280966009" sldId="298"/>
            <ac:graphicFrameMk id="5" creationId="{FD5F3BC9-7F9F-668E-ABD6-B791A2DC7C36}"/>
          </ac:graphicFrameMkLst>
        </pc:graphicFrameChg>
      </pc:sldChg>
      <pc:sldChg chg="modSp">
        <pc:chgData name="Mäkelä Sanna" userId="S::sanna.makela@eduouka.fi::d3bc7f2b-68c3-415b-af49-cc790a8b0d05" providerId="AD" clId="Web-{C7461AAA-F85B-F20F-F334-D5C67249E616}" dt="2024-04-24T08:51:01.808" v="1376"/>
        <pc:sldMkLst>
          <pc:docMk/>
          <pc:sldMk cId="1557126910" sldId="299"/>
        </pc:sldMkLst>
        <pc:graphicFrameChg chg="mod modGraphic">
          <ac:chgData name="Mäkelä Sanna" userId="S::sanna.makela@eduouka.fi::d3bc7f2b-68c3-415b-af49-cc790a8b0d05" providerId="AD" clId="Web-{C7461AAA-F85B-F20F-F334-D5C67249E616}" dt="2024-04-24T08:51:01.808" v="1376"/>
          <ac:graphicFrameMkLst>
            <pc:docMk/>
            <pc:sldMk cId="1557126910" sldId="299"/>
            <ac:graphicFrameMk id="5" creationId="{FD5F3BC9-7F9F-668E-ABD6-B791A2DC7C36}"/>
          </ac:graphicFrameMkLst>
        </pc:graphicFrameChg>
      </pc:sldChg>
      <pc:sldChg chg="modSp delCm">
        <pc:chgData name="Mäkelä Sanna" userId="S::sanna.makela@eduouka.fi::d3bc7f2b-68c3-415b-af49-cc790a8b0d05" providerId="AD" clId="Web-{C7461AAA-F85B-F20F-F334-D5C67249E616}" dt="2024-04-24T08:38:37.238" v="1106" actId="20577"/>
        <pc:sldMkLst>
          <pc:docMk/>
          <pc:sldMk cId="881844902" sldId="300"/>
        </pc:sldMkLst>
        <pc:spChg chg="mod">
          <ac:chgData name="Mäkelä Sanna" userId="S::sanna.makela@eduouka.fi::d3bc7f2b-68c3-415b-af49-cc790a8b0d05" providerId="AD" clId="Web-{C7461AAA-F85B-F20F-F334-D5C67249E616}" dt="2024-04-24T08:38:37.238" v="1106" actId="20577"/>
          <ac:spMkLst>
            <pc:docMk/>
            <pc:sldMk cId="881844902" sldId="300"/>
            <ac:spMk id="4" creationId="{FA94A889-8EDA-C4FD-639F-098DCE625FA5}"/>
          </ac:spMkLst>
        </pc:spChg>
        <pc:extLst>
          <p:ext xmlns:p="http://schemas.openxmlformats.org/presentationml/2006/main" uri="{D6D511B9-2390-475A-947B-AFAB55BFBCF1}">
            <pc226:cmChg xmlns:pc226="http://schemas.microsoft.com/office/powerpoint/2022/06/main/command" chg="del">
              <pc226:chgData name="Mäkelä Sanna" userId="S::sanna.makela@eduouka.fi::d3bc7f2b-68c3-415b-af49-cc790a8b0d05" providerId="AD" clId="Web-{C7461AAA-F85B-F20F-F334-D5C67249E616}" dt="2024-04-24T08:36:29.109" v="1068"/>
              <pc2:cmMkLst xmlns:pc2="http://schemas.microsoft.com/office/powerpoint/2019/9/main/command">
                <pc:docMk/>
                <pc:sldMk cId="881844902" sldId="300"/>
                <pc2:cmMk id="{905D640B-FA35-45A1-8371-7A1A57B2F2C9}"/>
              </pc2:cmMkLst>
            </pc226:cmChg>
          </p:ext>
        </pc:extLst>
      </pc:sldChg>
      <pc:sldChg chg="modSp">
        <pc:chgData name="Mäkelä Sanna" userId="S::sanna.makela@eduouka.fi::d3bc7f2b-68c3-415b-af49-cc790a8b0d05" providerId="AD" clId="Web-{C7461AAA-F85B-F20F-F334-D5C67249E616}" dt="2024-04-24T08:51:49.215" v="1435" actId="20577"/>
        <pc:sldMkLst>
          <pc:docMk/>
          <pc:sldMk cId="1810792638" sldId="304"/>
        </pc:sldMkLst>
        <pc:spChg chg="mod">
          <ac:chgData name="Mäkelä Sanna" userId="S::sanna.makela@eduouka.fi::d3bc7f2b-68c3-415b-af49-cc790a8b0d05" providerId="AD" clId="Web-{C7461AAA-F85B-F20F-F334-D5C67249E616}" dt="2024-04-24T08:51:49.215" v="1435" actId="20577"/>
          <ac:spMkLst>
            <pc:docMk/>
            <pc:sldMk cId="1810792638" sldId="304"/>
            <ac:spMk id="4" creationId="{FA94A889-8EDA-C4FD-639F-098DCE625FA5}"/>
          </ac:spMkLst>
        </pc:spChg>
      </pc:sldChg>
      <pc:sldChg chg="modSp">
        <pc:chgData name="Mäkelä Sanna" userId="S::sanna.makela@eduouka.fi::d3bc7f2b-68c3-415b-af49-cc790a8b0d05" providerId="AD" clId="Web-{C7461AAA-F85B-F20F-F334-D5C67249E616}" dt="2024-04-24T08:50:37.041" v="1362"/>
        <pc:sldMkLst>
          <pc:docMk/>
          <pc:sldMk cId="709698913" sldId="305"/>
        </pc:sldMkLst>
        <pc:graphicFrameChg chg="mod modGraphic">
          <ac:chgData name="Mäkelä Sanna" userId="S::sanna.makela@eduouka.fi::d3bc7f2b-68c3-415b-af49-cc790a8b0d05" providerId="AD" clId="Web-{C7461AAA-F85B-F20F-F334-D5C67249E616}" dt="2024-04-24T08:50:37.041" v="1362"/>
          <ac:graphicFrameMkLst>
            <pc:docMk/>
            <pc:sldMk cId="709698913" sldId="305"/>
            <ac:graphicFrameMk id="5" creationId="{FD5F3BC9-7F9F-668E-ABD6-B791A2DC7C36}"/>
          </ac:graphicFrameMkLst>
        </pc:graphicFrameChg>
      </pc:sldChg>
      <pc:sldChg chg="addSp modSp">
        <pc:chgData name="Mäkelä Sanna" userId="S::sanna.makela@eduouka.fi::d3bc7f2b-68c3-415b-af49-cc790a8b0d05" providerId="AD" clId="Web-{C7461AAA-F85B-F20F-F334-D5C67249E616}" dt="2024-04-24T08:49:45.758" v="1345" actId="20577"/>
        <pc:sldMkLst>
          <pc:docMk/>
          <pc:sldMk cId="1745175107" sldId="306"/>
        </pc:sldMkLst>
        <pc:spChg chg="mod">
          <ac:chgData name="Mäkelä Sanna" userId="S::sanna.makela@eduouka.fi::d3bc7f2b-68c3-415b-af49-cc790a8b0d05" providerId="AD" clId="Web-{C7461AAA-F85B-F20F-F334-D5C67249E616}" dt="2024-04-24T08:49:37.680" v="1343" actId="20577"/>
          <ac:spMkLst>
            <pc:docMk/>
            <pc:sldMk cId="1745175107" sldId="306"/>
            <ac:spMk id="2" creationId="{1D07E7A8-4B68-BBD0-1C31-71467035C219}"/>
          </ac:spMkLst>
        </pc:spChg>
        <pc:spChg chg="mod">
          <ac:chgData name="Mäkelä Sanna" userId="S::sanna.makela@eduouka.fi::d3bc7f2b-68c3-415b-af49-cc790a8b0d05" providerId="AD" clId="Web-{C7461AAA-F85B-F20F-F334-D5C67249E616}" dt="2024-04-24T08:49:45.758" v="1345" actId="20577"/>
          <ac:spMkLst>
            <pc:docMk/>
            <pc:sldMk cId="1745175107" sldId="306"/>
            <ac:spMk id="3" creationId="{5FB269D8-F0E2-E5CC-A089-80F1D97D26B8}"/>
          </ac:spMkLst>
        </pc:spChg>
        <pc:spChg chg="add mod">
          <ac:chgData name="Mäkelä Sanna" userId="S::sanna.makela@eduouka.fi::d3bc7f2b-68c3-415b-af49-cc790a8b0d05" providerId="AD" clId="Web-{C7461AAA-F85B-F20F-F334-D5C67249E616}" dt="2024-04-24T08:49:21.664" v="1321" actId="1076"/>
          <ac:spMkLst>
            <pc:docMk/>
            <pc:sldMk cId="1745175107" sldId="306"/>
            <ac:spMk id="4" creationId="{0E4188E4-E1CD-E84C-F1A8-8426FE3D1696}"/>
          </ac:spMkLst>
        </pc:spChg>
        <pc:picChg chg="mod">
          <ac:chgData name="Mäkelä Sanna" userId="S::sanna.makela@eduouka.fi::d3bc7f2b-68c3-415b-af49-cc790a8b0d05" providerId="AD" clId="Web-{C7461AAA-F85B-F20F-F334-D5C67249E616}" dt="2024-04-24T08:48:01.724" v="1291" actId="14100"/>
          <ac:picMkLst>
            <pc:docMk/>
            <pc:sldMk cId="1745175107" sldId="306"/>
            <ac:picMk id="6" creationId="{925DA19D-C79F-41CA-0E7B-7417BF196ED0}"/>
          </ac:picMkLst>
        </pc:picChg>
      </pc:sldChg>
    </pc:docChg>
  </pc:docChgLst>
  <pc:docChgLst>
    <pc:chgData name="Mäkelä Sanna" userId="S::sanna.makela@eduouka.fi::d3bc7f2b-68c3-415b-af49-cc790a8b0d05" providerId="AD" clId="Web-{DE1222F3-B0D8-409F-9BA3-00E54DB0CA6F}"/>
    <pc:docChg chg="modSld">
      <pc:chgData name="Mäkelä Sanna" userId="S::sanna.makela@eduouka.fi::d3bc7f2b-68c3-415b-af49-cc790a8b0d05" providerId="AD" clId="Web-{DE1222F3-B0D8-409F-9BA3-00E54DB0CA6F}" dt="2024-02-19T11:09:59.353" v="21" actId="20577"/>
      <pc:docMkLst>
        <pc:docMk/>
      </pc:docMkLst>
      <pc:sldChg chg="modSp">
        <pc:chgData name="Mäkelä Sanna" userId="S::sanna.makela@eduouka.fi::d3bc7f2b-68c3-415b-af49-cc790a8b0d05" providerId="AD" clId="Web-{DE1222F3-B0D8-409F-9BA3-00E54DB0CA6F}" dt="2024-02-19T11:09:59.353" v="21" actId="20577"/>
        <pc:sldMkLst>
          <pc:docMk/>
          <pc:sldMk cId="2865969076" sldId="288"/>
        </pc:sldMkLst>
        <pc:graphicFrameChg chg="modGraphic">
          <ac:chgData name="Mäkelä Sanna" userId="S::sanna.makela@eduouka.fi::d3bc7f2b-68c3-415b-af49-cc790a8b0d05" providerId="AD" clId="Web-{DE1222F3-B0D8-409F-9BA3-00E54DB0CA6F}" dt="2024-02-19T11:09:59.353" v="21" actId="20577"/>
          <ac:graphicFrameMkLst>
            <pc:docMk/>
            <pc:sldMk cId="2865969076" sldId="288"/>
            <ac:graphicFrameMk id="157" creationId="{DB37BB50-BA49-2ED8-BDFA-C6CD21F2A4A0}"/>
          </ac:graphicFrameMkLst>
        </pc:graphicFrameChg>
      </pc:sldChg>
    </pc:docChg>
  </pc:docChgLst>
  <pc:docChgLst>
    <pc:chgData name="Mäkelä Sanna" userId="S::sanna.makela@eduouka.fi::d3bc7f2b-68c3-415b-af49-cc790a8b0d05" providerId="AD" clId="Web-{F03A203E-948D-47F3-86B8-2BC12ED0DA51}"/>
    <pc:docChg chg="modSld">
      <pc:chgData name="Mäkelä Sanna" userId="S::sanna.makela@eduouka.fi::d3bc7f2b-68c3-415b-af49-cc790a8b0d05" providerId="AD" clId="Web-{F03A203E-948D-47F3-86B8-2BC12ED0DA51}" dt="2024-02-27T13:18:21.816" v="484" actId="20577"/>
      <pc:docMkLst>
        <pc:docMk/>
      </pc:docMkLst>
      <pc:sldChg chg="modSp">
        <pc:chgData name="Mäkelä Sanna" userId="S::sanna.makela@eduouka.fi::d3bc7f2b-68c3-415b-af49-cc790a8b0d05" providerId="AD" clId="Web-{F03A203E-948D-47F3-86B8-2BC12ED0DA51}" dt="2024-02-27T13:18:21.816" v="484" actId="20577"/>
        <pc:sldMkLst>
          <pc:docMk/>
          <pc:sldMk cId="2865969076" sldId="288"/>
        </pc:sldMkLst>
        <pc:graphicFrameChg chg="modGraphic">
          <ac:chgData name="Mäkelä Sanna" userId="S::sanna.makela@eduouka.fi::d3bc7f2b-68c3-415b-af49-cc790a8b0d05" providerId="AD" clId="Web-{F03A203E-948D-47F3-86B8-2BC12ED0DA51}" dt="2024-02-27T13:18:21.816" v="484" actId="20577"/>
          <ac:graphicFrameMkLst>
            <pc:docMk/>
            <pc:sldMk cId="2865969076" sldId="288"/>
            <ac:graphicFrameMk id="157" creationId="{DB37BB50-BA49-2ED8-BDFA-C6CD21F2A4A0}"/>
          </ac:graphicFrameMkLst>
        </pc:graphicFrameChg>
      </pc:sldChg>
      <pc:sldChg chg="modSp">
        <pc:chgData name="Mäkelä Sanna" userId="S::sanna.makela@eduouka.fi::d3bc7f2b-68c3-415b-af49-cc790a8b0d05" providerId="AD" clId="Web-{F03A203E-948D-47F3-86B8-2BC12ED0DA51}" dt="2024-02-27T12:49:45.693" v="6" actId="20577"/>
        <pc:sldMkLst>
          <pc:docMk/>
          <pc:sldMk cId="2928216661" sldId="290"/>
        </pc:sldMkLst>
        <pc:spChg chg="mod">
          <ac:chgData name="Mäkelä Sanna" userId="S::sanna.makela@eduouka.fi::d3bc7f2b-68c3-415b-af49-cc790a8b0d05" providerId="AD" clId="Web-{F03A203E-948D-47F3-86B8-2BC12ED0DA51}" dt="2024-02-27T12:49:45.693" v="6" actId="20577"/>
          <ac:spMkLst>
            <pc:docMk/>
            <pc:sldMk cId="2928216661" sldId="290"/>
            <ac:spMk id="4" creationId="{F4B3833B-A7B7-A7A8-71B3-AA8E13DE3E25}"/>
          </ac:spMkLst>
        </pc:spChg>
      </pc:sldChg>
      <pc:sldChg chg="modSp">
        <pc:chgData name="Mäkelä Sanna" userId="S::sanna.makela@eduouka.fi::d3bc7f2b-68c3-415b-af49-cc790a8b0d05" providerId="AD" clId="Web-{F03A203E-948D-47F3-86B8-2BC12ED0DA51}" dt="2024-02-27T13:09:10.797" v="478" actId="20577"/>
        <pc:sldMkLst>
          <pc:docMk/>
          <pc:sldMk cId="1907220644" sldId="293"/>
        </pc:sldMkLst>
        <pc:spChg chg="mod">
          <ac:chgData name="Mäkelä Sanna" userId="S::sanna.makela@eduouka.fi::d3bc7f2b-68c3-415b-af49-cc790a8b0d05" providerId="AD" clId="Web-{F03A203E-948D-47F3-86B8-2BC12ED0DA51}" dt="2024-02-27T13:09:10.797" v="478" actId="20577"/>
          <ac:spMkLst>
            <pc:docMk/>
            <pc:sldMk cId="1907220644" sldId="293"/>
            <ac:spMk id="4" creationId="{FA94A889-8EDA-C4FD-639F-098DCE625FA5}"/>
          </ac:spMkLst>
        </pc:spChg>
      </pc:sldChg>
    </pc:docChg>
  </pc:docChgLst>
  <pc:docChgLst>
    <pc:chgData name="Mäkelä Sanna" userId="S::sanna.makela@eduouka.fi::d3bc7f2b-68c3-415b-af49-cc790a8b0d05" providerId="AD" clId="Web-{C6E6F30A-F152-4B84-891C-5F2436642DEF}"/>
    <pc:docChg chg="modSld">
      <pc:chgData name="Mäkelä Sanna" userId="S::sanna.makela@eduouka.fi::d3bc7f2b-68c3-415b-af49-cc790a8b0d05" providerId="AD" clId="Web-{C6E6F30A-F152-4B84-891C-5F2436642DEF}" dt="2024-03-14T08:08:19.711" v="19" actId="20577"/>
      <pc:docMkLst>
        <pc:docMk/>
      </pc:docMkLst>
      <pc:sldChg chg="modSp">
        <pc:chgData name="Mäkelä Sanna" userId="S::sanna.makela@eduouka.fi::d3bc7f2b-68c3-415b-af49-cc790a8b0d05" providerId="AD" clId="Web-{C6E6F30A-F152-4B84-891C-5F2436642DEF}" dt="2024-03-14T08:08:19.711" v="19" actId="20577"/>
        <pc:sldMkLst>
          <pc:docMk/>
          <pc:sldMk cId="3748125992" sldId="286"/>
        </pc:sldMkLst>
        <pc:spChg chg="mod">
          <ac:chgData name="Mäkelä Sanna" userId="S::sanna.makela@eduouka.fi::d3bc7f2b-68c3-415b-af49-cc790a8b0d05" providerId="AD" clId="Web-{C6E6F30A-F152-4B84-891C-5F2436642DEF}" dt="2024-03-14T08:08:19.711" v="19" actId="20577"/>
          <ac:spMkLst>
            <pc:docMk/>
            <pc:sldMk cId="3748125992" sldId="286"/>
            <ac:spMk id="2" creationId="{F489A225-9B80-C3AA-517E-9CE940AD440A}"/>
          </ac:spMkLst>
        </pc:spChg>
      </pc:sldChg>
    </pc:docChg>
  </pc:docChgLst>
  <pc:docChgLst>
    <pc:chgData name="Mäkelä Sanna" userId="S::sanna.makela@eduouka.fi::d3bc7f2b-68c3-415b-af49-cc790a8b0d05" providerId="AD" clId="Web-{62F3CF24-0948-486C-9D37-E4DB34055294}"/>
    <pc:docChg chg="addSld delSld modSld">
      <pc:chgData name="Mäkelä Sanna" userId="S::sanna.makela@eduouka.fi::d3bc7f2b-68c3-415b-af49-cc790a8b0d05" providerId="AD" clId="Web-{62F3CF24-0948-486C-9D37-E4DB34055294}" dt="2024-02-14T10:05:25.896" v="12"/>
      <pc:docMkLst>
        <pc:docMk/>
      </pc:docMkLst>
      <pc:sldChg chg="del">
        <pc:chgData name="Mäkelä Sanna" userId="S::sanna.makela@eduouka.fi::d3bc7f2b-68c3-415b-af49-cc790a8b0d05" providerId="AD" clId="Web-{62F3CF24-0948-486C-9D37-E4DB34055294}" dt="2024-02-14T10:04:00.862" v="2"/>
        <pc:sldMkLst>
          <pc:docMk/>
          <pc:sldMk cId="1535767148" sldId="267"/>
        </pc:sldMkLst>
      </pc:sldChg>
      <pc:sldChg chg="del">
        <pc:chgData name="Mäkelä Sanna" userId="S::sanna.makela@eduouka.fi::d3bc7f2b-68c3-415b-af49-cc790a8b0d05" providerId="AD" clId="Web-{62F3CF24-0948-486C-9D37-E4DB34055294}" dt="2024-02-14T10:03:49.065" v="0"/>
        <pc:sldMkLst>
          <pc:docMk/>
          <pc:sldMk cId="764617617" sldId="269"/>
        </pc:sldMkLst>
      </pc:sldChg>
      <pc:sldChg chg="del">
        <pc:chgData name="Mäkelä Sanna" userId="S::sanna.makela@eduouka.fi::d3bc7f2b-68c3-415b-af49-cc790a8b0d05" providerId="AD" clId="Web-{62F3CF24-0948-486C-9D37-E4DB34055294}" dt="2024-02-14T10:03:51.205" v="1"/>
        <pc:sldMkLst>
          <pc:docMk/>
          <pc:sldMk cId="185912339" sldId="278"/>
        </pc:sldMkLst>
      </pc:sldChg>
      <pc:sldChg chg="del">
        <pc:chgData name="Mäkelä Sanna" userId="S::sanna.makela@eduouka.fi::d3bc7f2b-68c3-415b-af49-cc790a8b0d05" providerId="AD" clId="Web-{62F3CF24-0948-486C-9D37-E4DB34055294}" dt="2024-02-14T10:04:44.535" v="7"/>
        <pc:sldMkLst>
          <pc:docMk/>
          <pc:sldMk cId="1691499611" sldId="280"/>
        </pc:sldMkLst>
      </pc:sldChg>
      <pc:sldChg chg="del">
        <pc:chgData name="Mäkelä Sanna" userId="S::sanna.makela@eduouka.fi::d3bc7f2b-68c3-415b-af49-cc790a8b0d05" providerId="AD" clId="Web-{62F3CF24-0948-486C-9D37-E4DB34055294}" dt="2024-02-14T10:04:41.566" v="6"/>
        <pc:sldMkLst>
          <pc:docMk/>
          <pc:sldMk cId="2228791143" sldId="281"/>
        </pc:sldMkLst>
      </pc:sldChg>
      <pc:sldChg chg="del">
        <pc:chgData name="Mäkelä Sanna" userId="S::sanna.makela@eduouka.fi::d3bc7f2b-68c3-415b-af49-cc790a8b0d05" providerId="AD" clId="Web-{62F3CF24-0948-486C-9D37-E4DB34055294}" dt="2024-02-14T10:04:39.160" v="5"/>
        <pc:sldMkLst>
          <pc:docMk/>
          <pc:sldMk cId="1991698314" sldId="282"/>
        </pc:sldMkLst>
      </pc:sldChg>
      <pc:sldChg chg="del">
        <pc:chgData name="Mäkelä Sanna" userId="S::sanna.makela@eduouka.fi::d3bc7f2b-68c3-415b-af49-cc790a8b0d05" providerId="AD" clId="Web-{62F3CF24-0948-486C-9D37-E4DB34055294}" dt="2024-02-14T10:04:34.754" v="4"/>
        <pc:sldMkLst>
          <pc:docMk/>
          <pc:sldMk cId="978082093" sldId="283"/>
        </pc:sldMkLst>
      </pc:sldChg>
      <pc:sldChg chg="modSp">
        <pc:chgData name="Mäkelä Sanna" userId="S::sanna.makela@eduouka.fi::d3bc7f2b-68c3-415b-af49-cc790a8b0d05" providerId="AD" clId="Web-{62F3CF24-0948-486C-9D37-E4DB34055294}" dt="2024-02-14T10:05:10.271" v="10" actId="20577"/>
        <pc:sldMkLst>
          <pc:docMk/>
          <pc:sldMk cId="520258941" sldId="284"/>
        </pc:sldMkLst>
        <pc:spChg chg="mod">
          <ac:chgData name="Mäkelä Sanna" userId="S::sanna.makela@eduouka.fi::d3bc7f2b-68c3-415b-af49-cc790a8b0d05" providerId="AD" clId="Web-{62F3CF24-0948-486C-9D37-E4DB34055294}" dt="2024-02-14T10:05:10.271" v="10" actId="20577"/>
          <ac:spMkLst>
            <pc:docMk/>
            <pc:sldMk cId="520258941" sldId="284"/>
            <ac:spMk id="6" creationId="{F8DCA9B0-E261-C6E3-ED12-E6CA46488755}"/>
          </ac:spMkLst>
        </pc:spChg>
      </pc:sldChg>
      <pc:sldChg chg="del">
        <pc:chgData name="Mäkelä Sanna" userId="S::sanna.makela@eduouka.fi::d3bc7f2b-68c3-415b-af49-cc790a8b0d05" providerId="AD" clId="Web-{62F3CF24-0948-486C-9D37-E4DB34055294}" dt="2024-02-14T10:04:14.409" v="3"/>
        <pc:sldMkLst>
          <pc:docMk/>
          <pc:sldMk cId="3532509285" sldId="285"/>
        </pc:sldMkLst>
      </pc:sldChg>
      <pc:sldChg chg="addSp delSp modSp new">
        <pc:chgData name="Mäkelä Sanna" userId="S::sanna.makela@eduouka.fi::d3bc7f2b-68c3-415b-af49-cc790a8b0d05" providerId="AD" clId="Web-{62F3CF24-0948-486C-9D37-E4DB34055294}" dt="2024-02-14T10:05:25.896" v="12"/>
        <pc:sldMkLst>
          <pc:docMk/>
          <pc:sldMk cId="4202997018" sldId="285"/>
        </pc:sldMkLst>
        <pc:spChg chg="del">
          <ac:chgData name="Mäkelä Sanna" userId="S::sanna.makela@eduouka.fi::d3bc7f2b-68c3-415b-af49-cc790a8b0d05" providerId="AD" clId="Web-{62F3CF24-0948-486C-9D37-E4DB34055294}" dt="2024-02-14T10:05:25.896" v="12"/>
          <ac:spMkLst>
            <pc:docMk/>
            <pc:sldMk cId="4202997018" sldId="285"/>
            <ac:spMk id="3" creationId="{63933D56-CD8F-DF6E-1A4D-ABB594418882}"/>
          </ac:spMkLst>
        </pc:spChg>
        <pc:picChg chg="add mod ord">
          <ac:chgData name="Mäkelä Sanna" userId="S::sanna.makela@eduouka.fi::d3bc7f2b-68c3-415b-af49-cc790a8b0d05" providerId="AD" clId="Web-{62F3CF24-0948-486C-9D37-E4DB34055294}" dt="2024-02-14T10:05:25.896" v="12"/>
          <ac:picMkLst>
            <pc:docMk/>
            <pc:sldMk cId="4202997018" sldId="285"/>
            <ac:picMk id="5" creationId="{2BEC76A0-A58E-148E-CD43-ED1C0836FE16}"/>
          </ac:picMkLst>
        </pc:picChg>
      </pc:sldChg>
      <pc:sldChg chg="del">
        <pc:chgData name="Mäkelä Sanna" userId="S::sanna.makela@eduouka.fi::d3bc7f2b-68c3-415b-af49-cc790a8b0d05" providerId="AD" clId="Web-{62F3CF24-0948-486C-9D37-E4DB34055294}" dt="2024-02-14T10:04:50.082" v="8"/>
        <pc:sldMkLst>
          <pc:docMk/>
          <pc:sldMk cId="1458690701" sldId="286"/>
        </pc:sldMkLst>
      </pc:sldChg>
    </pc:docChg>
  </pc:docChgLst>
  <pc:docChgLst>
    <pc:chgData name="Mäkelä Sanna" userId="S::sanna.makela@eduouka.fi::d3bc7f2b-68c3-415b-af49-cc790a8b0d05" providerId="AD" clId="Web-{D59EAA50-C4EB-67E5-4DBF-1240266C7A26}"/>
    <pc:docChg chg="modSld">
      <pc:chgData name="Mäkelä Sanna" userId="S::sanna.makela@eduouka.fi::d3bc7f2b-68c3-415b-af49-cc790a8b0d05" providerId="AD" clId="Web-{D59EAA50-C4EB-67E5-4DBF-1240266C7A26}" dt="2024-04-16T13:15:33.635" v="37" actId="20577"/>
      <pc:docMkLst>
        <pc:docMk/>
      </pc:docMkLst>
      <pc:sldChg chg="addSp delSp modSp">
        <pc:chgData name="Mäkelä Sanna" userId="S::sanna.makela@eduouka.fi::d3bc7f2b-68c3-415b-af49-cc790a8b0d05" providerId="AD" clId="Web-{D59EAA50-C4EB-67E5-4DBF-1240266C7A26}" dt="2024-04-16T13:15:33.635" v="37" actId="20577"/>
        <pc:sldMkLst>
          <pc:docMk/>
          <pc:sldMk cId="1932300675" sldId="270"/>
        </pc:sldMkLst>
        <pc:spChg chg="mod">
          <ac:chgData name="Mäkelä Sanna" userId="S::sanna.makela@eduouka.fi::d3bc7f2b-68c3-415b-af49-cc790a8b0d05" providerId="AD" clId="Web-{D59EAA50-C4EB-67E5-4DBF-1240266C7A26}" dt="2024-04-16T13:15:33.635" v="37" actId="20577"/>
          <ac:spMkLst>
            <pc:docMk/>
            <pc:sldMk cId="1932300675" sldId="270"/>
            <ac:spMk id="3" creationId="{AC1D2F29-D3F6-154B-850B-C2ADAE7E349F}"/>
          </ac:spMkLst>
        </pc:spChg>
        <pc:spChg chg="add del">
          <ac:chgData name="Mäkelä Sanna" userId="S::sanna.makela@eduouka.fi::d3bc7f2b-68c3-415b-af49-cc790a8b0d05" providerId="AD" clId="Web-{D59EAA50-C4EB-67E5-4DBF-1240266C7A26}" dt="2024-04-16T13:14:46.210" v="3"/>
          <ac:spMkLst>
            <pc:docMk/>
            <pc:sldMk cId="1932300675" sldId="270"/>
            <ac:spMk id="5" creationId="{F2A42619-EB17-1FAD-1862-EB838E8D757F}"/>
          </ac:spMkLst>
        </pc:spChg>
        <pc:spChg chg="add mod">
          <ac:chgData name="Mäkelä Sanna" userId="S::sanna.makela@eduouka.fi::d3bc7f2b-68c3-415b-af49-cc790a8b0d05" providerId="AD" clId="Web-{D59EAA50-C4EB-67E5-4DBF-1240266C7A26}" dt="2024-04-16T13:15:07.211" v="12" actId="1076"/>
          <ac:spMkLst>
            <pc:docMk/>
            <pc:sldMk cId="1932300675" sldId="270"/>
            <ac:spMk id="6" creationId="{92A433D2-77D8-1337-6027-49410D539B9F}"/>
          </ac:spMkLst>
        </pc:spChg>
        <pc:picChg chg="add mod">
          <ac:chgData name="Mäkelä Sanna" userId="S::sanna.makela@eduouka.fi::d3bc7f2b-68c3-415b-af49-cc790a8b0d05" providerId="AD" clId="Web-{D59EAA50-C4EB-67E5-4DBF-1240266C7A26}" dt="2024-04-16T13:14:37.193" v="1" actId="1076"/>
          <ac:picMkLst>
            <pc:docMk/>
            <pc:sldMk cId="1932300675" sldId="270"/>
            <ac:picMk id="4" creationId="{71AB916F-1E91-CAD0-1624-6CA7C7E9281B}"/>
          </ac:picMkLst>
        </pc:picChg>
      </pc:sldChg>
    </pc:docChg>
  </pc:docChgLst>
  <pc:docChgLst>
    <pc:chgData name="Mäkelä Sanna" userId="S::sanna.makela@eduouka.fi::d3bc7f2b-68c3-415b-af49-cc790a8b0d05" providerId="AD" clId="Web-{6A3344F8-69A0-4054-AD77-FD97784881F7}"/>
    <pc:docChg chg="modSld">
      <pc:chgData name="Mäkelä Sanna" userId="S::sanna.makela@eduouka.fi::d3bc7f2b-68c3-415b-af49-cc790a8b0d05" providerId="AD" clId="Web-{6A3344F8-69A0-4054-AD77-FD97784881F7}" dt="2024-02-19T11:13:44.885" v="0" actId="20577"/>
      <pc:docMkLst>
        <pc:docMk/>
      </pc:docMkLst>
      <pc:sldChg chg="modSp">
        <pc:chgData name="Mäkelä Sanna" userId="S::sanna.makela@eduouka.fi::d3bc7f2b-68c3-415b-af49-cc790a8b0d05" providerId="AD" clId="Web-{6A3344F8-69A0-4054-AD77-FD97784881F7}" dt="2024-02-19T11:13:44.885" v="0" actId="20577"/>
        <pc:sldMkLst>
          <pc:docMk/>
          <pc:sldMk cId="2865969076" sldId="288"/>
        </pc:sldMkLst>
        <pc:graphicFrameChg chg="modGraphic">
          <ac:chgData name="Mäkelä Sanna" userId="S::sanna.makela@eduouka.fi::d3bc7f2b-68c3-415b-af49-cc790a8b0d05" providerId="AD" clId="Web-{6A3344F8-69A0-4054-AD77-FD97784881F7}" dt="2024-02-19T11:13:44.885" v="0" actId="20577"/>
          <ac:graphicFrameMkLst>
            <pc:docMk/>
            <pc:sldMk cId="2865969076" sldId="288"/>
            <ac:graphicFrameMk id="157" creationId="{DB37BB50-BA49-2ED8-BDFA-C6CD21F2A4A0}"/>
          </ac:graphicFrameMkLst>
        </pc:graphicFrameChg>
      </pc:sldChg>
    </pc:docChg>
  </pc:docChgLst>
  <pc:docChgLst>
    <pc:chgData name="Mäkelä Sanna" userId="S::sanna.makela@eduouka.fi::d3bc7f2b-68c3-415b-af49-cc790a8b0d05" providerId="AD" clId="Web-{33CC46A2-1866-48E7-B0CA-D5FD7F0C4165}"/>
    <pc:docChg chg="modSld">
      <pc:chgData name="Mäkelä Sanna" userId="S::sanna.makela@eduouka.fi::d3bc7f2b-68c3-415b-af49-cc790a8b0d05" providerId="AD" clId="Web-{33CC46A2-1866-48E7-B0CA-D5FD7F0C4165}" dt="2024-03-15T08:53:01.144" v="35" actId="20577"/>
      <pc:docMkLst>
        <pc:docMk/>
      </pc:docMkLst>
      <pc:sldChg chg="addSp modSp">
        <pc:chgData name="Mäkelä Sanna" userId="S::sanna.makela@eduouka.fi::d3bc7f2b-68c3-415b-af49-cc790a8b0d05" providerId="AD" clId="Web-{33CC46A2-1866-48E7-B0CA-D5FD7F0C4165}" dt="2024-03-15T08:53:01.144" v="35" actId="20577"/>
        <pc:sldMkLst>
          <pc:docMk/>
          <pc:sldMk cId="3748125992" sldId="286"/>
        </pc:sldMkLst>
        <pc:spChg chg="mod">
          <ac:chgData name="Mäkelä Sanna" userId="S::sanna.makela@eduouka.fi::d3bc7f2b-68c3-415b-af49-cc790a8b0d05" providerId="AD" clId="Web-{33CC46A2-1866-48E7-B0CA-D5FD7F0C4165}" dt="2024-03-15T08:51:42.547" v="27" actId="1076"/>
          <ac:spMkLst>
            <pc:docMk/>
            <pc:sldMk cId="3748125992" sldId="286"/>
            <ac:spMk id="2" creationId="{F489A225-9B80-C3AA-517E-9CE940AD440A}"/>
          </ac:spMkLst>
        </pc:spChg>
        <pc:spChg chg="mod">
          <ac:chgData name="Mäkelä Sanna" userId="S::sanna.makela@eduouka.fi::d3bc7f2b-68c3-415b-af49-cc790a8b0d05" providerId="AD" clId="Web-{33CC46A2-1866-48E7-B0CA-D5FD7F0C4165}" dt="2024-03-15T08:53:01.144" v="35" actId="20577"/>
          <ac:spMkLst>
            <pc:docMk/>
            <pc:sldMk cId="3748125992" sldId="286"/>
            <ac:spMk id="3" creationId="{69154B4F-01BD-DE5C-E642-9A911A057F8F}"/>
          </ac:spMkLst>
        </pc:spChg>
        <pc:spChg chg="mod">
          <ac:chgData name="Mäkelä Sanna" userId="S::sanna.makela@eduouka.fi::d3bc7f2b-68c3-415b-af49-cc790a8b0d05" providerId="AD" clId="Web-{33CC46A2-1866-48E7-B0CA-D5FD7F0C4165}" dt="2024-03-15T08:52:43.409" v="31" actId="1076"/>
          <ac:spMkLst>
            <pc:docMk/>
            <pc:sldMk cId="3748125992" sldId="286"/>
            <ac:spMk id="4" creationId="{F546CB50-C4C4-7DE8-4587-D5B322877DA4}"/>
          </ac:spMkLst>
        </pc:spChg>
        <pc:spChg chg="add mod ord">
          <ac:chgData name="Mäkelä Sanna" userId="S::sanna.makela@eduouka.fi::d3bc7f2b-68c3-415b-af49-cc790a8b0d05" providerId="AD" clId="Web-{33CC46A2-1866-48E7-B0CA-D5FD7F0C4165}" dt="2024-03-15T08:52:39.065" v="30" actId="1076"/>
          <ac:spMkLst>
            <pc:docMk/>
            <pc:sldMk cId="3748125992" sldId="286"/>
            <ac:spMk id="6" creationId="{BFDA6B3E-7562-436A-C005-4E736D784E1A}"/>
          </ac:spMkLst>
        </pc:spChg>
      </pc:sldChg>
    </pc:docChg>
  </pc:docChgLst>
  <pc:docChgLst>
    <pc:chgData name="Mäkelä Sanna" userId="S::sanna.makela@eduouka.fi::d3bc7f2b-68c3-415b-af49-cc790a8b0d05" providerId="AD" clId="Web-{7CC2A753-5729-5884-0143-525F38A04C79}"/>
    <pc:docChg chg="addSld modSld">
      <pc:chgData name="Mäkelä Sanna" userId="S::sanna.makela@eduouka.fi::d3bc7f2b-68c3-415b-af49-cc790a8b0d05" providerId="AD" clId="Web-{7CC2A753-5729-5884-0143-525F38A04C79}" dt="2024-03-21T11:14:52.237" v="15" actId="20577"/>
      <pc:docMkLst>
        <pc:docMk/>
      </pc:docMkLst>
      <pc:sldChg chg="modSp add replId">
        <pc:chgData name="Mäkelä Sanna" userId="S::sanna.makela@eduouka.fi::d3bc7f2b-68c3-415b-af49-cc790a8b0d05" providerId="AD" clId="Web-{7CC2A753-5729-5884-0143-525F38A04C79}" dt="2024-03-21T11:14:52.237" v="15" actId="20577"/>
        <pc:sldMkLst>
          <pc:docMk/>
          <pc:sldMk cId="944207343" sldId="301"/>
        </pc:sldMkLst>
        <pc:spChg chg="mod">
          <ac:chgData name="Mäkelä Sanna" userId="S::sanna.makela@eduouka.fi::d3bc7f2b-68c3-415b-af49-cc790a8b0d05" providerId="AD" clId="Web-{7CC2A753-5729-5884-0143-525F38A04C79}" dt="2024-03-21T11:14:52.237" v="15" actId="20577"/>
          <ac:spMkLst>
            <pc:docMk/>
            <pc:sldMk cId="944207343" sldId="301"/>
            <ac:spMk id="5" creationId="{278B065F-4FF6-2148-86E8-016EB1ED3497}"/>
          </ac:spMkLst>
        </pc:spChg>
      </pc:sldChg>
    </pc:docChg>
  </pc:docChgLst>
  <pc:docChgLst>
    <pc:chgData name="Mäkelä Sanna" userId="S::sanna.makela@eduouka.fi::d3bc7f2b-68c3-415b-af49-cc790a8b0d05" providerId="AD" clId="Web-{3F418F4A-0742-E4E4-8718-CDE9174CDDD3}"/>
    <pc:docChg chg="addSld">
      <pc:chgData name="Mäkelä Sanna" userId="S::sanna.makela@eduouka.fi::d3bc7f2b-68c3-415b-af49-cc790a8b0d05" providerId="AD" clId="Web-{3F418F4A-0742-E4E4-8718-CDE9174CDDD3}" dt="2024-03-28T07:18:46.332" v="0"/>
      <pc:docMkLst>
        <pc:docMk/>
      </pc:docMkLst>
      <pc:sldChg chg="add">
        <pc:chgData name="Mäkelä Sanna" userId="S::sanna.makela@eduouka.fi::d3bc7f2b-68c3-415b-af49-cc790a8b0d05" providerId="AD" clId="Web-{3F418F4A-0742-E4E4-8718-CDE9174CDDD3}" dt="2024-03-28T07:18:46.332" v="0"/>
        <pc:sldMkLst>
          <pc:docMk/>
          <pc:sldMk cId="3334953742" sldId="302"/>
        </pc:sldMkLst>
      </pc:sldChg>
      <pc:sldMasterChg chg="addSldLayout">
        <pc:chgData name="Mäkelä Sanna" userId="S::sanna.makela@eduouka.fi::d3bc7f2b-68c3-415b-af49-cc790a8b0d05" providerId="AD" clId="Web-{3F418F4A-0742-E4E4-8718-CDE9174CDDD3}" dt="2024-03-28T07:18:46.332" v="0"/>
        <pc:sldMasterMkLst>
          <pc:docMk/>
          <pc:sldMasterMk cId="3878078405" sldId="2147483648"/>
        </pc:sldMasterMkLst>
        <pc:sldLayoutChg chg="add">
          <pc:chgData name="Mäkelä Sanna" userId="S::sanna.makela@eduouka.fi::d3bc7f2b-68c3-415b-af49-cc790a8b0d05" providerId="AD" clId="Web-{3F418F4A-0742-E4E4-8718-CDE9174CDDD3}" dt="2024-03-28T07:18:46.332" v="0"/>
          <pc:sldLayoutMkLst>
            <pc:docMk/>
            <pc:sldMasterMk cId="3878078405" sldId="2147483648"/>
            <pc:sldLayoutMk cId="172968435" sldId="2147483684"/>
          </pc:sldLayoutMkLst>
        </pc:sldLayoutChg>
      </pc:sldMasterChg>
    </pc:docChg>
  </pc:docChgLst>
  <pc:docChgLst>
    <pc:chgData name="Mäkelä Sanna" userId="d3bc7f2b-68c3-415b-af49-cc790a8b0d05" providerId="ADAL" clId="{7DC55DC8-ABA6-438B-9965-5F2AD986694B}"/>
    <pc:docChg chg="undo custSel addSld delSld modSld sldOrd">
      <pc:chgData name="Mäkelä Sanna" userId="d3bc7f2b-68c3-415b-af49-cc790a8b0d05" providerId="ADAL" clId="{7DC55DC8-ABA6-438B-9965-5F2AD986694B}" dt="2024-04-16T06:12:18.749" v="2538" actId="20578"/>
      <pc:docMkLst>
        <pc:docMk/>
      </pc:docMkLst>
      <pc:sldChg chg="modSp mod">
        <pc:chgData name="Mäkelä Sanna" userId="d3bc7f2b-68c3-415b-af49-cc790a8b0d05" providerId="ADAL" clId="{7DC55DC8-ABA6-438B-9965-5F2AD986694B}" dt="2024-04-09T11:07:11.730" v="1118" actId="20577"/>
        <pc:sldMkLst>
          <pc:docMk/>
          <pc:sldMk cId="3748125992" sldId="286"/>
        </pc:sldMkLst>
        <pc:spChg chg="mod">
          <ac:chgData name="Mäkelä Sanna" userId="d3bc7f2b-68c3-415b-af49-cc790a8b0d05" providerId="ADAL" clId="{7DC55DC8-ABA6-438B-9965-5F2AD986694B}" dt="2024-04-09T11:07:11.730" v="1118" actId="20577"/>
          <ac:spMkLst>
            <pc:docMk/>
            <pc:sldMk cId="3748125992" sldId="286"/>
            <ac:spMk id="4" creationId="{F546CB50-C4C4-7DE8-4587-D5B322877DA4}"/>
          </ac:spMkLst>
        </pc:spChg>
      </pc:sldChg>
      <pc:sldChg chg="addSp delSp modSp mod ord">
        <pc:chgData name="Mäkelä Sanna" userId="d3bc7f2b-68c3-415b-af49-cc790a8b0d05" providerId="ADAL" clId="{7DC55DC8-ABA6-438B-9965-5F2AD986694B}" dt="2024-04-16T06:12:18.749" v="2538" actId="20578"/>
        <pc:sldMkLst>
          <pc:docMk/>
          <pc:sldMk cId="944207343" sldId="301"/>
        </pc:sldMkLst>
        <pc:spChg chg="mod">
          <ac:chgData name="Mäkelä Sanna" userId="d3bc7f2b-68c3-415b-af49-cc790a8b0d05" providerId="ADAL" clId="{7DC55DC8-ABA6-438B-9965-5F2AD986694B}" dt="2024-04-09T11:29:01.140" v="2532" actId="255"/>
          <ac:spMkLst>
            <pc:docMk/>
            <pc:sldMk cId="944207343" sldId="301"/>
            <ac:spMk id="5" creationId="{278B065F-4FF6-2148-86E8-016EB1ED3497}"/>
          </ac:spMkLst>
        </pc:spChg>
        <pc:graphicFrameChg chg="add del modGraphic">
          <ac:chgData name="Mäkelä Sanna" userId="d3bc7f2b-68c3-415b-af49-cc790a8b0d05" providerId="ADAL" clId="{7DC55DC8-ABA6-438B-9965-5F2AD986694B}" dt="2024-04-16T06:12:16.616" v="2537" actId="27309"/>
          <ac:graphicFrameMkLst>
            <pc:docMk/>
            <pc:sldMk cId="944207343" sldId="301"/>
            <ac:graphicFrameMk id="3" creationId="{80F4BFB6-7077-06F2-3FFA-EE553651CCDF}"/>
          </ac:graphicFrameMkLst>
        </pc:graphicFrameChg>
      </pc:sldChg>
      <pc:sldChg chg="del">
        <pc:chgData name="Mäkelä Sanna" userId="d3bc7f2b-68c3-415b-af49-cc790a8b0d05" providerId="ADAL" clId="{7DC55DC8-ABA6-438B-9965-5F2AD986694B}" dt="2024-04-16T06:09:39.857" v="2533" actId="2696"/>
        <pc:sldMkLst>
          <pc:docMk/>
          <pc:sldMk cId="3334953742" sldId="302"/>
        </pc:sldMkLst>
      </pc:sldChg>
      <pc:sldChg chg="delCm">
        <pc:chgData name="Mäkelä Sanna" userId="d3bc7f2b-68c3-415b-af49-cc790a8b0d05" providerId="ADAL" clId="{7DC55DC8-ABA6-438B-9965-5F2AD986694B}" dt="2024-04-09T10:41:44.951" v="124"/>
        <pc:sldMkLst>
          <pc:docMk/>
          <pc:sldMk cId="1810792638" sldId="304"/>
        </pc:sldMkLst>
        <pc:extLst>
          <p:ext xmlns:p="http://schemas.openxmlformats.org/presentationml/2006/main" uri="{D6D511B9-2390-475A-947B-AFAB55BFBCF1}">
            <pc226:cmChg xmlns:pc226="http://schemas.microsoft.com/office/powerpoint/2022/06/main/command" chg="del">
              <pc226:chgData name="Mäkelä Sanna" userId="d3bc7f2b-68c3-415b-af49-cc790a8b0d05" providerId="ADAL" clId="{7DC55DC8-ABA6-438B-9965-5F2AD986694B}" dt="2024-04-09T10:41:44.951" v="124"/>
              <pc2:cmMkLst xmlns:pc2="http://schemas.microsoft.com/office/powerpoint/2019/9/main/command">
                <pc:docMk/>
                <pc:sldMk cId="1810792638" sldId="304"/>
                <pc2:cmMk id="{E2D92790-2F02-4B13-AB45-6E8E13BB624A}"/>
              </pc2:cmMkLst>
            </pc226:cmChg>
          </p:ext>
        </pc:extLst>
      </pc:sldChg>
      <pc:sldChg chg="modSp mod">
        <pc:chgData name="Mäkelä Sanna" userId="d3bc7f2b-68c3-415b-af49-cc790a8b0d05" providerId="ADAL" clId="{7DC55DC8-ABA6-438B-9965-5F2AD986694B}" dt="2024-04-09T11:25:23.367" v="2502" actId="20577"/>
        <pc:sldMkLst>
          <pc:docMk/>
          <pc:sldMk cId="709698913" sldId="305"/>
        </pc:sldMkLst>
        <pc:spChg chg="mod">
          <ac:chgData name="Mäkelä Sanna" userId="d3bc7f2b-68c3-415b-af49-cc790a8b0d05" providerId="ADAL" clId="{7DC55DC8-ABA6-438B-9965-5F2AD986694B}" dt="2024-04-09T11:25:23.367" v="2502" actId="20577"/>
          <ac:spMkLst>
            <pc:docMk/>
            <pc:sldMk cId="709698913" sldId="305"/>
            <ac:spMk id="2" creationId="{EB47F26D-D4DE-0172-E90E-55E44F3723CA}"/>
          </ac:spMkLst>
        </pc:spChg>
        <pc:graphicFrameChg chg="modGraphic">
          <ac:chgData name="Mäkelä Sanna" userId="d3bc7f2b-68c3-415b-af49-cc790a8b0d05" providerId="ADAL" clId="{7DC55DC8-ABA6-438B-9965-5F2AD986694B}" dt="2024-04-09T11:07:58.409" v="1121" actId="12385"/>
          <ac:graphicFrameMkLst>
            <pc:docMk/>
            <pc:sldMk cId="709698913" sldId="305"/>
            <ac:graphicFrameMk id="5" creationId="{FD5F3BC9-7F9F-668E-ABD6-B791A2DC7C36}"/>
          </ac:graphicFrameMkLst>
        </pc:graphicFrameChg>
      </pc:sldChg>
      <pc:sldChg chg="modSp mod">
        <pc:chgData name="Mäkelä Sanna" userId="d3bc7f2b-68c3-415b-af49-cc790a8b0d05" providerId="ADAL" clId="{7DC55DC8-ABA6-438B-9965-5F2AD986694B}" dt="2024-04-09T11:08:46.445" v="1258" actId="20577"/>
        <pc:sldMkLst>
          <pc:docMk/>
          <pc:sldMk cId="1745175107" sldId="306"/>
        </pc:sldMkLst>
        <pc:spChg chg="mod">
          <ac:chgData name="Mäkelä Sanna" userId="d3bc7f2b-68c3-415b-af49-cc790a8b0d05" providerId="ADAL" clId="{7DC55DC8-ABA6-438B-9965-5F2AD986694B}" dt="2024-04-09T10:41:30.281" v="122" actId="1076"/>
          <ac:spMkLst>
            <pc:docMk/>
            <pc:sldMk cId="1745175107" sldId="306"/>
            <ac:spMk id="2" creationId="{1D07E7A8-4B68-BBD0-1C31-71467035C219}"/>
          </ac:spMkLst>
        </pc:spChg>
        <pc:spChg chg="mod">
          <ac:chgData name="Mäkelä Sanna" userId="d3bc7f2b-68c3-415b-af49-cc790a8b0d05" providerId="ADAL" clId="{7DC55DC8-ABA6-438B-9965-5F2AD986694B}" dt="2024-04-09T11:08:46.445" v="1258" actId="20577"/>
          <ac:spMkLst>
            <pc:docMk/>
            <pc:sldMk cId="1745175107" sldId="306"/>
            <ac:spMk id="3" creationId="{5FB269D8-F0E2-E5CC-A089-80F1D97D26B8}"/>
          </ac:spMkLst>
        </pc:spChg>
      </pc:sldChg>
      <pc:sldChg chg="modSp add mod ord setBg">
        <pc:chgData name="Mäkelä Sanna" userId="d3bc7f2b-68c3-415b-af49-cc790a8b0d05" providerId="ADAL" clId="{7DC55DC8-ABA6-438B-9965-5F2AD986694B}" dt="2024-04-09T11:28:13.473" v="2525" actId="20577"/>
        <pc:sldMkLst>
          <pc:docMk/>
          <pc:sldMk cId="3549878419" sldId="307"/>
        </pc:sldMkLst>
        <pc:spChg chg="mod">
          <ac:chgData name="Mäkelä Sanna" userId="d3bc7f2b-68c3-415b-af49-cc790a8b0d05" providerId="ADAL" clId="{7DC55DC8-ABA6-438B-9965-5F2AD986694B}" dt="2024-04-09T11:28:13.473" v="2525" actId="20577"/>
          <ac:spMkLst>
            <pc:docMk/>
            <pc:sldMk cId="3549878419" sldId="307"/>
            <ac:spMk id="5" creationId="{278B065F-4FF6-2148-86E8-016EB1ED3497}"/>
          </ac:spMkLst>
        </pc:spChg>
        <pc:picChg chg="mod">
          <ac:chgData name="Mäkelä Sanna" userId="d3bc7f2b-68c3-415b-af49-cc790a8b0d05" providerId="ADAL" clId="{7DC55DC8-ABA6-438B-9965-5F2AD986694B}" dt="2024-04-09T10:51:30.864" v="435" actId="1076"/>
          <ac:picMkLst>
            <pc:docMk/>
            <pc:sldMk cId="3549878419" sldId="307"/>
            <ac:picMk id="9" creationId="{5A336447-5E41-91A9-8A4D-5D5D99C964DE}"/>
          </ac:picMkLst>
        </pc:picChg>
      </pc:sldChg>
    </pc:docChg>
  </pc:docChgLst>
  <pc:docChgLst>
    <pc:chgData name="Mäkelä Sanna" userId="d3bc7f2b-68c3-415b-af49-cc790a8b0d05" providerId="ADAL" clId="{FB31CE9B-7C9D-4AED-8250-0505ABA3DB01}"/>
    <pc:docChg chg="custSel addSld delSld modSld">
      <pc:chgData name="Mäkelä Sanna" userId="d3bc7f2b-68c3-415b-af49-cc790a8b0d05" providerId="ADAL" clId="{FB31CE9B-7C9D-4AED-8250-0505ABA3DB01}" dt="2024-02-17T10:16:30.453" v="3015" actId="14100"/>
      <pc:docMkLst>
        <pc:docMk/>
      </pc:docMkLst>
      <pc:sldChg chg="delSp mod setBg">
        <pc:chgData name="Mäkelä Sanna" userId="d3bc7f2b-68c3-415b-af49-cc790a8b0d05" providerId="ADAL" clId="{FB31CE9B-7C9D-4AED-8250-0505ABA3DB01}" dt="2024-02-17T10:15:44.747" v="3012"/>
        <pc:sldMkLst>
          <pc:docMk/>
          <pc:sldMk cId="386093493" sldId="259"/>
        </pc:sldMkLst>
        <pc:spChg chg="del">
          <ac:chgData name="Mäkelä Sanna" userId="d3bc7f2b-68c3-415b-af49-cc790a8b0d05" providerId="ADAL" clId="{FB31CE9B-7C9D-4AED-8250-0505ABA3DB01}" dt="2024-02-14T14:18:32.238" v="341" actId="478"/>
          <ac:spMkLst>
            <pc:docMk/>
            <pc:sldMk cId="386093493" sldId="259"/>
            <ac:spMk id="14" creationId="{55CF3912-5CAD-6D0E-4266-8888FC8A9A38}"/>
          </ac:spMkLst>
        </pc:spChg>
      </pc:sldChg>
      <pc:sldChg chg="modSp mod">
        <pc:chgData name="Mäkelä Sanna" userId="d3bc7f2b-68c3-415b-af49-cc790a8b0d05" providerId="ADAL" clId="{FB31CE9B-7C9D-4AED-8250-0505ABA3DB01}" dt="2024-02-14T10:06:06.709" v="79" actId="20577"/>
        <pc:sldMkLst>
          <pc:docMk/>
          <pc:sldMk cId="1932300675" sldId="270"/>
        </pc:sldMkLst>
        <pc:spChg chg="mod">
          <ac:chgData name="Mäkelä Sanna" userId="d3bc7f2b-68c3-415b-af49-cc790a8b0d05" providerId="ADAL" clId="{FB31CE9B-7C9D-4AED-8250-0505ABA3DB01}" dt="2024-02-14T10:06:06.709" v="79" actId="20577"/>
          <ac:spMkLst>
            <pc:docMk/>
            <pc:sldMk cId="1932300675" sldId="270"/>
            <ac:spMk id="3" creationId="{AC1D2F29-D3F6-154B-850B-C2ADAE7E349F}"/>
          </ac:spMkLst>
        </pc:spChg>
      </pc:sldChg>
      <pc:sldChg chg="delSp modSp mod delAnim">
        <pc:chgData name="Mäkelä Sanna" userId="d3bc7f2b-68c3-415b-af49-cc790a8b0d05" providerId="ADAL" clId="{FB31CE9B-7C9D-4AED-8250-0505ABA3DB01}" dt="2024-02-14T10:06:32.777" v="84" actId="478"/>
        <pc:sldMkLst>
          <pc:docMk/>
          <pc:sldMk cId="520258941" sldId="284"/>
        </pc:sldMkLst>
        <pc:spChg chg="mod">
          <ac:chgData name="Mäkelä Sanna" userId="d3bc7f2b-68c3-415b-af49-cc790a8b0d05" providerId="ADAL" clId="{FB31CE9B-7C9D-4AED-8250-0505ABA3DB01}" dt="2024-02-14T10:06:20.210" v="82" actId="1076"/>
          <ac:spMkLst>
            <pc:docMk/>
            <pc:sldMk cId="520258941" sldId="284"/>
            <ac:spMk id="2" creationId="{142F6FAA-1E79-25AD-F054-87ABEFFEE6C8}"/>
          </ac:spMkLst>
        </pc:spChg>
        <pc:spChg chg="del">
          <ac:chgData name="Mäkelä Sanna" userId="d3bc7f2b-68c3-415b-af49-cc790a8b0d05" providerId="ADAL" clId="{FB31CE9B-7C9D-4AED-8250-0505ABA3DB01}" dt="2024-02-14T10:06:16.016" v="81" actId="478"/>
          <ac:spMkLst>
            <pc:docMk/>
            <pc:sldMk cId="520258941" sldId="284"/>
            <ac:spMk id="4" creationId="{3108B8BB-6564-6A06-3FC4-8BB9F7392AC3}"/>
          </ac:spMkLst>
        </pc:spChg>
        <pc:spChg chg="del">
          <ac:chgData name="Mäkelä Sanna" userId="d3bc7f2b-68c3-415b-af49-cc790a8b0d05" providerId="ADAL" clId="{FB31CE9B-7C9D-4AED-8250-0505ABA3DB01}" dt="2024-02-14T10:06:14.528" v="80" actId="478"/>
          <ac:spMkLst>
            <pc:docMk/>
            <pc:sldMk cId="520258941" sldId="284"/>
            <ac:spMk id="6" creationId="{F8DCA9B0-E261-C6E3-ED12-E6CA46488755}"/>
          </ac:spMkLst>
        </pc:spChg>
        <pc:spChg chg="del">
          <ac:chgData name="Mäkelä Sanna" userId="d3bc7f2b-68c3-415b-af49-cc790a8b0d05" providerId="ADAL" clId="{FB31CE9B-7C9D-4AED-8250-0505ABA3DB01}" dt="2024-02-14T10:06:32.777" v="84" actId="478"/>
          <ac:spMkLst>
            <pc:docMk/>
            <pc:sldMk cId="520258941" sldId="284"/>
            <ac:spMk id="14" creationId="{5DCDA637-3861-EAF7-8196-586CD7C78D0A}"/>
          </ac:spMkLst>
        </pc:spChg>
        <pc:picChg chg="mod">
          <ac:chgData name="Mäkelä Sanna" userId="d3bc7f2b-68c3-415b-af49-cc790a8b0d05" providerId="ADAL" clId="{FB31CE9B-7C9D-4AED-8250-0505ABA3DB01}" dt="2024-02-14T10:06:25.701" v="83" actId="1076"/>
          <ac:picMkLst>
            <pc:docMk/>
            <pc:sldMk cId="520258941" sldId="284"/>
            <ac:picMk id="13" creationId="{B3BDA1B9-1CF2-9E61-EC22-41028B3F4247}"/>
          </ac:picMkLst>
        </pc:picChg>
      </pc:sldChg>
      <pc:sldChg chg="modSp mod">
        <pc:chgData name="Mäkelä Sanna" userId="d3bc7f2b-68c3-415b-af49-cc790a8b0d05" providerId="ADAL" clId="{FB31CE9B-7C9D-4AED-8250-0505ABA3DB01}" dt="2024-02-14T10:07:51.144" v="268" actId="20577"/>
        <pc:sldMkLst>
          <pc:docMk/>
          <pc:sldMk cId="4202997018" sldId="285"/>
        </pc:sldMkLst>
        <pc:spChg chg="mod">
          <ac:chgData name="Mäkelä Sanna" userId="d3bc7f2b-68c3-415b-af49-cc790a8b0d05" providerId="ADAL" clId="{FB31CE9B-7C9D-4AED-8250-0505ABA3DB01}" dt="2024-02-14T10:07:51.144" v="268" actId="20577"/>
          <ac:spMkLst>
            <pc:docMk/>
            <pc:sldMk cId="4202997018" sldId="285"/>
            <ac:spMk id="2" creationId="{56B4883F-25C7-A4BC-846E-F5607E343CC2}"/>
          </ac:spMkLst>
        </pc:spChg>
      </pc:sldChg>
      <pc:sldChg chg="modSp new mod">
        <pc:chgData name="Mäkelä Sanna" userId="d3bc7f2b-68c3-415b-af49-cc790a8b0d05" providerId="ADAL" clId="{FB31CE9B-7C9D-4AED-8250-0505ABA3DB01}" dt="2024-02-15T11:19:59.731" v="1437" actId="27636"/>
        <pc:sldMkLst>
          <pc:docMk/>
          <pc:sldMk cId="3748125992" sldId="286"/>
        </pc:sldMkLst>
        <pc:spChg chg="mod">
          <ac:chgData name="Mäkelä Sanna" userId="d3bc7f2b-68c3-415b-af49-cc790a8b0d05" providerId="ADAL" clId="{FB31CE9B-7C9D-4AED-8250-0505ABA3DB01}" dt="2024-02-14T10:08:40.761" v="300" actId="20577"/>
          <ac:spMkLst>
            <pc:docMk/>
            <pc:sldMk cId="3748125992" sldId="286"/>
            <ac:spMk id="2" creationId="{F489A225-9B80-C3AA-517E-9CE940AD440A}"/>
          </ac:spMkLst>
        </pc:spChg>
        <pc:spChg chg="mod">
          <ac:chgData name="Mäkelä Sanna" userId="d3bc7f2b-68c3-415b-af49-cc790a8b0d05" providerId="ADAL" clId="{FB31CE9B-7C9D-4AED-8250-0505ABA3DB01}" dt="2024-02-15T11:19:59.731" v="1437" actId="27636"/>
          <ac:spMkLst>
            <pc:docMk/>
            <pc:sldMk cId="3748125992" sldId="286"/>
            <ac:spMk id="3" creationId="{69154B4F-01BD-DE5C-E642-9A911A057F8F}"/>
          </ac:spMkLst>
        </pc:spChg>
      </pc:sldChg>
      <pc:sldChg chg="modSp new del mod">
        <pc:chgData name="Mäkelä Sanna" userId="d3bc7f2b-68c3-415b-af49-cc790a8b0d05" providerId="ADAL" clId="{FB31CE9B-7C9D-4AED-8250-0505ABA3DB01}" dt="2024-02-14T14:59:07.820" v="615" actId="47"/>
        <pc:sldMkLst>
          <pc:docMk/>
          <pc:sldMk cId="2605908784" sldId="287"/>
        </pc:sldMkLst>
        <pc:spChg chg="mod">
          <ac:chgData name="Mäkelä Sanna" userId="d3bc7f2b-68c3-415b-af49-cc790a8b0d05" providerId="ADAL" clId="{FB31CE9B-7C9D-4AED-8250-0505ABA3DB01}" dt="2024-02-14T10:09:10.838" v="340" actId="20577"/>
          <ac:spMkLst>
            <pc:docMk/>
            <pc:sldMk cId="2605908784" sldId="287"/>
            <ac:spMk id="2" creationId="{9208EDBF-3683-0D42-4EA6-F9B087AB9FBC}"/>
          </ac:spMkLst>
        </pc:spChg>
      </pc:sldChg>
      <pc:sldChg chg="addSp delSp modSp new mod setBg addCm">
        <pc:chgData name="Mäkelä Sanna" userId="d3bc7f2b-68c3-415b-af49-cc790a8b0d05" providerId="ADAL" clId="{FB31CE9B-7C9D-4AED-8250-0505ABA3DB01}" dt="2024-02-17T10:16:30.453" v="3015" actId="14100"/>
        <pc:sldMkLst>
          <pc:docMk/>
          <pc:sldMk cId="2865969076" sldId="288"/>
        </pc:sldMkLst>
        <pc:spChg chg="mod">
          <ac:chgData name="Mäkelä Sanna" userId="d3bc7f2b-68c3-415b-af49-cc790a8b0d05" providerId="ADAL" clId="{FB31CE9B-7C9D-4AED-8250-0505ABA3DB01}" dt="2024-02-14T14:21:58.037" v="425" actId="20577"/>
          <ac:spMkLst>
            <pc:docMk/>
            <pc:sldMk cId="2865969076" sldId="288"/>
            <ac:spMk id="2" creationId="{4A405D2A-9B6B-5A36-B17C-4CFBFF55A178}"/>
          </ac:spMkLst>
        </pc:spChg>
        <pc:spChg chg="del">
          <ac:chgData name="Mäkelä Sanna" userId="d3bc7f2b-68c3-415b-af49-cc790a8b0d05" providerId="ADAL" clId="{FB31CE9B-7C9D-4AED-8250-0505ABA3DB01}" dt="2024-02-14T14:22:23.163" v="426" actId="1032"/>
          <ac:spMkLst>
            <pc:docMk/>
            <pc:sldMk cId="2865969076" sldId="288"/>
            <ac:spMk id="3" creationId="{7671940C-0CC5-BAA0-420F-F086230B4EB2}"/>
          </ac:spMkLst>
        </pc:spChg>
        <pc:graphicFrameChg chg="add mod modGraphic">
          <ac:chgData name="Mäkelä Sanna" userId="d3bc7f2b-68c3-415b-af49-cc790a8b0d05" providerId="ADAL" clId="{FB31CE9B-7C9D-4AED-8250-0505ABA3DB01}" dt="2024-02-17T10:16:30.453" v="3015" actId="14100"/>
          <ac:graphicFrameMkLst>
            <pc:docMk/>
            <pc:sldMk cId="2865969076" sldId="288"/>
            <ac:graphicFrameMk id="5" creationId="{EF380A40-2F25-AA06-3DC4-74D290D86498}"/>
          </ac:graphicFrameMkLst>
        </pc:graphicFrameChg>
        <pc:extLst>
          <p:ext xmlns:p="http://schemas.openxmlformats.org/presentationml/2006/main" uri="{D6D511B9-2390-475A-947B-AFAB55BFBCF1}">
            <pc226:cmChg xmlns:pc226="http://schemas.microsoft.com/office/powerpoint/2022/06/main/command" chg="add">
              <pc226:chgData name="Mäkelä Sanna" userId="d3bc7f2b-68c3-415b-af49-cc790a8b0d05" providerId="ADAL" clId="{FB31CE9B-7C9D-4AED-8250-0505ABA3DB01}" dt="2024-02-17T10:14:23.998" v="2961"/>
              <pc2:cmMkLst xmlns:pc2="http://schemas.microsoft.com/office/powerpoint/2019/9/main/command">
                <pc:docMk/>
                <pc:sldMk cId="2865969076" sldId="288"/>
                <pc2:cmMk id="{32552BE7-432B-46EC-87B8-79C30D73B20A}"/>
              </pc2:cmMkLst>
            </pc226:cmChg>
          </p:ext>
        </pc:extLst>
      </pc:sldChg>
      <pc:sldChg chg="addSp delSp modSp new mod">
        <pc:chgData name="Mäkelä Sanna" userId="d3bc7f2b-68c3-415b-af49-cc790a8b0d05" providerId="ADAL" clId="{FB31CE9B-7C9D-4AED-8250-0505ABA3DB01}" dt="2024-02-14T15:45:30.994" v="702" actId="12100"/>
        <pc:sldMkLst>
          <pc:docMk/>
          <pc:sldMk cId="3094780243" sldId="289"/>
        </pc:sldMkLst>
        <pc:spChg chg="mod">
          <ac:chgData name="Mäkelä Sanna" userId="d3bc7f2b-68c3-415b-af49-cc790a8b0d05" providerId="ADAL" clId="{FB31CE9B-7C9D-4AED-8250-0505ABA3DB01}" dt="2024-02-14T15:00:02.715" v="641" actId="20577"/>
          <ac:spMkLst>
            <pc:docMk/>
            <pc:sldMk cId="3094780243" sldId="289"/>
            <ac:spMk id="2" creationId="{4C76EE40-3891-58C2-595C-4DC1334CD071}"/>
          </ac:spMkLst>
        </pc:spChg>
        <pc:spChg chg="del">
          <ac:chgData name="Mäkelä Sanna" userId="d3bc7f2b-68c3-415b-af49-cc790a8b0d05" providerId="ADAL" clId="{FB31CE9B-7C9D-4AED-8250-0505ABA3DB01}" dt="2024-02-14T14:59:25.803" v="617" actId="1032"/>
          <ac:spMkLst>
            <pc:docMk/>
            <pc:sldMk cId="3094780243" sldId="289"/>
            <ac:spMk id="3" creationId="{CFA395EB-C2CA-BEB1-F203-4C23F68D5B35}"/>
          </ac:spMkLst>
        </pc:spChg>
        <pc:graphicFrameChg chg="add mod modGraphic">
          <ac:chgData name="Mäkelä Sanna" userId="d3bc7f2b-68c3-415b-af49-cc790a8b0d05" providerId="ADAL" clId="{FB31CE9B-7C9D-4AED-8250-0505ABA3DB01}" dt="2024-02-14T15:45:30.994" v="702" actId="12100"/>
          <ac:graphicFrameMkLst>
            <pc:docMk/>
            <pc:sldMk cId="3094780243" sldId="289"/>
            <ac:graphicFrameMk id="5" creationId="{4ED421A7-EEAD-D9CE-6296-77B0448895A3}"/>
          </ac:graphicFrameMkLst>
        </pc:graphicFrameChg>
      </pc:sldChg>
      <pc:sldChg chg="modSp new mod">
        <pc:chgData name="Mäkelä Sanna" userId="d3bc7f2b-68c3-415b-af49-cc790a8b0d05" providerId="ADAL" clId="{FB31CE9B-7C9D-4AED-8250-0505ABA3DB01}" dt="2024-02-15T11:51:54.585" v="2960" actId="14100"/>
        <pc:sldMkLst>
          <pc:docMk/>
          <pc:sldMk cId="2928216661" sldId="290"/>
        </pc:sldMkLst>
        <pc:spChg chg="mod">
          <ac:chgData name="Mäkelä Sanna" userId="d3bc7f2b-68c3-415b-af49-cc790a8b0d05" providerId="ADAL" clId="{FB31CE9B-7C9D-4AED-8250-0505ABA3DB01}" dt="2024-02-15T11:21:25.431" v="1498" actId="20577"/>
          <ac:spMkLst>
            <pc:docMk/>
            <pc:sldMk cId="2928216661" sldId="290"/>
            <ac:spMk id="2" creationId="{1D07E7A8-4B68-BBD0-1C31-71467035C219}"/>
          </ac:spMkLst>
        </pc:spChg>
        <pc:spChg chg="mod">
          <ac:chgData name="Mäkelä Sanna" userId="d3bc7f2b-68c3-415b-af49-cc790a8b0d05" providerId="ADAL" clId="{FB31CE9B-7C9D-4AED-8250-0505ABA3DB01}" dt="2024-02-15T11:51:54.585" v="2960" actId="14100"/>
          <ac:spMkLst>
            <pc:docMk/>
            <pc:sldMk cId="2928216661" sldId="290"/>
            <ac:spMk id="3" creationId="{5FB269D8-F0E2-E5CC-A089-80F1D97D26B8}"/>
          </ac:spMkLst>
        </pc:spChg>
        <pc:spChg chg="mod">
          <ac:chgData name="Mäkelä Sanna" userId="d3bc7f2b-68c3-415b-af49-cc790a8b0d05" providerId="ADAL" clId="{FB31CE9B-7C9D-4AED-8250-0505ABA3DB01}" dt="2024-02-15T11:42:14.519" v="2701" actId="20577"/>
          <ac:spMkLst>
            <pc:docMk/>
            <pc:sldMk cId="2928216661" sldId="290"/>
            <ac:spMk id="4" creationId="{F4B3833B-A7B7-A7A8-71B3-AA8E13DE3E25}"/>
          </ac:spMkLst>
        </pc:spChg>
      </pc:sldChg>
    </pc:docChg>
  </pc:docChgLst>
  <pc:docChgLst>
    <pc:chgData name="Mäkelä Sanna" userId="S::sanna.makela@eduouka.fi::d3bc7f2b-68c3-415b-af49-cc790a8b0d05" providerId="AD" clId="Web-{8642A21E-0F74-48DC-8AA6-593C3B9C1D02}"/>
    <pc:docChg chg="modSld">
      <pc:chgData name="Mäkelä Sanna" userId="S::sanna.makela@eduouka.fi::d3bc7f2b-68c3-415b-af49-cc790a8b0d05" providerId="AD" clId="Web-{8642A21E-0F74-48DC-8AA6-593C3B9C1D02}" dt="2024-03-04T11:29:59.039" v="14" actId="20577"/>
      <pc:docMkLst>
        <pc:docMk/>
      </pc:docMkLst>
      <pc:sldChg chg="modSp">
        <pc:chgData name="Mäkelä Sanna" userId="S::sanna.makela@eduouka.fi::d3bc7f2b-68c3-415b-af49-cc790a8b0d05" providerId="AD" clId="Web-{8642A21E-0F74-48DC-8AA6-593C3B9C1D02}" dt="2024-03-04T11:29:59.039" v="14" actId="20577"/>
        <pc:sldMkLst>
          <pc:docMk/>
          <pc:sldMk cId="3748125992" sldId="286"/>
        </pc:sldMkLst>
        <pc:spChg chg="mod">
          <ac:chgData name="Mäkelä Sanna" userId="S::sanna.makela@eduouka.fi::d3bc7f2b-68c3-415b-af49-cc790a8b0d05" providerId="AD" clId="Web-{8642A21E-0F74-48DC-8AA6-593C3B9C1D02}" dt="2024-03-04T11:29:59.039" v="14" actId="20577"/>
          <ac:spMkLst>
            <pc:docMk/>
            <pc:sldMk cId="3748125992" sldId="286"/>
            <ac:spMk id="3" creationId="{69154B4F-01BD-DE5C-E642-9A911A057F8F}"/>
          </ac:spMkLst>
        </pc:spChg>
      </pc:sldChg>
    </pc:docChg>
  </pc:docChgLst>
  <pc:docChgLst>
    <pc:chgData name="Mäkelä Sanna" userId="S::sanna.makela@eduouka.fi::d3bc7f2b-68c3-415b-af49-cc790a8b0d05" providerId="AD" clId="Web-{082460C4-9C54-479F-8262-B96C35204E26}"/>
    <pc:docChg chg="modSld">
      <pc:chgData name="Mäkelä Sanna" userId="S::sanna.makela@eduouka.fi::d3bc7f2b-68c3-415b-af49-cc790a8b0d05" providerId="AD" clId="Web-{082460C4-9C54-479F-8262-B96C35204E26}" dt="2024-02-29T13:43:51.421" v="12"/>
      <pc:docMkLst>
        <pc:docMk/>
      </pc:docMkLst>
      <pc:sldChg chg="modSp">
        <pc:chgData name="Mäkelä Sanna" userId="S::sanna.makela@eduouka.fi::d3bc7f2b-68c3-415b-af49-cc790a8b0d05" providerId="AD" clId="Web-{082460C4-9C54-479F-8262-B96C35204E26}" dt="2024-02-29T13:43:51.421" v="12"/>
        <pc:sldMkLst>
          <pc:docMk/>
          <pc:sldMk cId="1557126910" sldId="299"/>
        </pc:sldMkLst>
        <pc:graphicFrameChg chg="mod modGraphic">
          <ac:chgData name="Mäkelä Sanna" userId="S::sanna.makela@eduouka.fi::d3bc7f2b-68c3-415b-af49-cc790a8b0d05" providerId="AD" clId="Web-{082460C4-9C54-479F-8262-B96C35204E26}" dt="2024-02-29T13:43:51.421" v="12"/>
          <ac:graphicFrameMkLst>
            <pc:docMk/>
            <pc:sldMk cId="1557126910" sldId="299"/>
            <ac:graphicFrameMk id="5" creationId="{FD5F3BC9-7F9F-668E-ABD6-B791A2DC7C36}"/>
          </ac:graphicFrameMkLst>
        </pc:graphicFrameChg>
      </pc:sldChg>
    </pc:docChg>
  </pc:docChgLst>
  <pc:docChgLst>
    <pc:chgData name="Mäkelä Sanna" userId="S::sanna.makela@eduouka.fi::d3bc7f2b-68c3-415b-af49-cc790a8b0d05" providerId="AD" clId="Web-{7C85FA45-DB77-28F3-203F-068772FA6A35}"/>
    <pc:docChg chg="addSld delSld modSld sldOrd">
      <pc:chgData name="Mäkelä Sanna" userId="S::sanna.makela@eduouka.fi::d3bc7f2b-68c3-415b-af49-cc790a8b0d05" providerId="AD" clId="Web-{7C85FA45-DB77-28F3-203F-068772FA6A35}" dt="2024-04-09T10:39:10.788" v="1403" actId="20577"/>
      <pc:docMkLst>
        <pc:docMk/>
      </pc:docMkLst>
      <pc:sldChg chg="addSp delSp modSp mod setBg">
        <pc:chgData name="Mäkelä Sanna" userId="S::sanna.makela@eduouka.fi::d3bc7f2b-68c3-415b-af49-cc790a8b0d05" providerId="AD" clId="Web-{7C85FA45-DB77-28F3-203F-068772FA6A35}" dt="2024-04-09T10:33:32.620" v="1178" actId="20577"/>
        <pc:sldMkLst>
          <pc:docMk/>
          <pc:sldMk cId="944207343" sldId="301"/>
        </pc:sldMkLst>
        <pc:spChg chg="mod">
          <ac:chgData name="Mäkelä Sanna" userId="S::sanna.makela@eduouka.fi::d3bc7f2b-68c3-415b-af49-cc790a8b0d05" providerId="AD" clId="Web-{7C85FA45-DB77-28F3-203F-068772FA6A35}" dt="2024-04-09T10:33:32.620" v="1178" actId="20577"/>
          <ac:spMkLst>
            <pc:docMk/>
            <pc:sldMk cId="944207343" sldId="301"/>
            <ac:spMk id="5" creationId="{278B065F-4FF6-2148-86E8-016EB1ED3497}"/>
          </ac:spMkLst>
        </pc:spChg>
        <pc:spChg chg="add del mod">
          <ac:chgData name="Mäkelä Sanna" userId="S::sanna.makela@eduouka.fi::d3bc7f2b-68c3-415b-af49-cc790a8b0d05" providerId="AD" clId="Web-{7C85FA45-DB77-28F3-203F-068772FA6A35}" dt="2024-04-09T10:04:44.980" v="3"/>
          <ac:spMkLst>
            <pc:docMk/>
            <pc:sldMk cId="944207343" sldId="301"/>
            <ac:spMk id="7" creationId="{1EB16431-469F-B9FF-6CDB-B1E40E373CE9}"/>
          </ac:spMkLst>
        </pc:spChg>
        <pc:picChg chg="del">
          <ac:chgData name="Mäkelä Sanna" userId="S::sanna.makela@eduouka.fi::d3bc7f2b-68c3-415b-af49-cc790a8b0d05" providerId="AD" clId="Web-{7C85FA45-DB77-28F3-203F-068772FA6A35}" dt="2024-04-09T10:04:33.449" v="2"/>
          <ac:picMkLst>
            <pc:docMk/>
            <pc:sldMk cId="944207343" sldId="301"/>
            <ac:picMk id="2" creationId="{692D46CF-1D4B-0671-298C-1404CFD1F8FE}"/>
          </ac:picMkLst>
        </pc:picChg>
        <pc:picChg chg="del">
          <ac:chgData name="Mäkelä Sanna" userId="S::sanna.makela@eduouka.fi::d3bc7f2b-68c3-415b-af49-cc790a8b0d05" providerId="AD" clId="Web-{7C85FA45-DB77-28F3-203F-068772FA6A35}" dt="2024-04-09T10:04:27.370" v="0"/>
          <ac:picMkLst>
            <pc:docMk/>
            <pc:sldMk cId="944207343" sldId="301"/>
            <ac:picMk id="3" creationId="{5BBBE98E-94FC-0445-7D68-4537FFE1A70C}"/>
          </ac:picMkLst>
        </pc:picChg>
        <pc:picChg chg="add mod ord">
          <ac:chgData name="Mäkelä Sanna" userId="S::sanna.makela@eduouka.fi::d3bc7f2b-68c3-415b-af49-cc790a8b0d05" providerId="AD" clId="Web-{7C85FA45-DB77-28F3-203F-068772FA6A35}" dt="2024-04-09T10:11:57.105" v="26" actId="1076"/>
          <ac:picMkLst>
            <pc:docMk/>
            <pc:sldMk cId="944207343" sldId="301"/>
            <ac:picMk id="8" creationId="{3FAE5D9B-53FD-BAEB-167C-E0345A304948}"/>
          </ac:picMkLst>
        </pc:picChg>
        <pc:picChg chg="mod">
          <ac:chgData name="Mäkelä Sanna" userId="S::sanna.makela@eduouka.fi::d3bc7f2b-68c3-415b-af49-cc790a8b0d05" providerId="AD" clId="Web-{7C85FA45-DB77-28F3-203F-068772FA6A35}" dt="2024-04-09T10:12:00.465" v="27" actId="14100"/>
          <ac:picMkLst>
            <pc:docMk/>
            <pc:sldMk cId="944207343" sldId="301"/>
            <ac:picMk id="9" creationId="{5A336447-5E41-91A9-8A4D-5D5D99C964DE}"/>
          </ac:picMkLst>
        </pc:picChg>
        <pc:picChg chg="add del mod ord">
          <ac:chgData name="Mäkelä Sanna" userId="S::sanna.makela@eduouka.fi::d3bc7f2b-68c3-415b-af49-cc790a8b0d05" providerId="AD" clId="Web-{7C85FA45-DB77-28F3-203F-068772FA6A35}" dt="2024-04-09T10:11:46.230" v="23"/>
          <ac:picMkLst>
            <pc:docMk/>
            <pc:sldMk cId="944207343" sldId="301"/>
            <ac:picMk id="10" creationId="{DCD2CBDB-5AF2-F09A-8FD0-78A187A00E16}"/>
          </ac:picMkLst>
        </pc:picChg>
        <pc:picChg chg="del">
          <ac:chgData name="Mäkelä Sanna" userId="S::sanna.makela@eduouka.fi::d3bc7f2b-68c3-415b-af49-cc790a8b0d05" providerId="AD" clId="Web-{7C85FA45-DB77-28F3-203F-068772FA6A35}" dt="2024-04-09T10:04:29.167" v="1"/>
          <ac:picMkLst>
            <pc:docMk/>
            <pc:sldMk cId="944207343" sldId="301"/>
            <ac:picMk id="13" creationId="{0793BE64-4031-E682-F3AD-A6A10867DBE9}"/>
          </ac:picMkLst>
        </pc:picChg>
      </pc:sldChg>
      <pc:sldChg chg="addSp delSp modSp ord">
        <pc:chgData name="Mäkelä Sanna" userId="S::sanna.makela@eduouka.fi::d3bc7f2b-68c3-415b-af49-cc790a8b0d05" providerId="AD" clId="Web-{7C85FA45-DB77-28F3-203F-068772FA6A35}" dt="2024-04-09T10:14:00.047" v="53"/>
        <pc:sldMkLst>
          <pc:docMk/>
          <pc:sldMk cId="3334953742" sldId="302"/>
        </pc:sldMkLst>
        <pc:spChg chg="add del mod">
          <ac:chgData name="Mäkelä Sanna" userId="S::sanna.makela@eduouka.fi::d3bc7f2b-68c3-415b-af49-cc790a8b0d05" providerId="AD" clId="Web-{7C85FA45-DB77-28F3-203F-068772FA6A35}" dt="2024-04-09T10:13:09.764" v="49"/>
          <ac:spMkLst>
            <pc:docMk/>
            <pc:sldMk cId="3334953742" sldId="302"/>
            <ac:spMk id="5" creationId="{FF220E37-5687-2908-5504-7F9385592611}"/>
          </ac:spMkLst>
        </pc:spChg>
      </pc:sldChg>
      <pc:sldChg chg="delSp modSp add del replId">
        <pc:chgData name="Mäkelä Sanna" userId="S::sanna.makela@eduouka.fi::d3bc7f2b-68c3-415b-af49-cc790a8b0d05" providerId="AD" clId="Web-{7C85FA45-DB77-28F3-203F-068772FA6A35}" dt="2024-04-09T10:14:45.642" v="57"/>
        <pc:sldMkLst>
          <pc:docMk/>
          <pc:sldMk cId="3369408934" sldId="303"/>
        </pc:sldMkLst>
        <pc:spChg chg="mod">
          <ac:chgData name="Mäkelä Sanna" userId="S::sanna.makela@eduouka.fi::d3bc7f2b-68c3-415b-af49-cc790a8b0d05" providerId="AD" clId="Web-{7C85FA45-DB77-28F3-203F-068772FA6A35}" dt="2024-04-09T10:14:12.360" v="55" actId="14100"/>
          <ac:spMkLst>
            <pc:docMk/>
            <pc:sldMk cId="3369408934" sldId="303"/>
            <ac:spMk id="5" creationId="{278B065F-4FF6-2148-86E8-016EB1ED3497}"/>
          </ac:spMkLst>
        </pc:spChg>
        <pc:picChg chg="del">
          <ac:chgData name="Mäkelä Sanna" userId="S::sanna.makela@eduouka.fi::d3bc7f2b-68c3-415b-af49-cc790a8b0d05" providerId="AD" clId="Web-{7C85FA45-DB77-28F3-203F-068772FA6A35}" dt="2024-04-09T10:13:34.827" v="51"/>
          <ac:picMkLst>
            <pc:docMk/>
            <pc:sldMk cId="3369408934" sldId="303"/>
            <ac:picMk id="9" creationId="{5A336447-5E41-91A9-8A4D-5D5D99C964DE}"/>
          </ac:picMkLst>
        </pc:picChg>
      </pc:sldChg>
      <pc:sldChg chg="add replId">
        <pc:chgData name="Mäkelä Sanna" userId="S::sanna.makela@eduouka.fi::d3bc7f2b-68c3-415b-af49-cc790a8b0d05" providerId="AD" clId="Web-{7C85FA45-DB77-28F3-203F-068772FA6A35}" dt="2024-04-09T10:14:25.454" v="56"/>
        <pc:sldMkLst>
          <pc:docMk/>
          <pc:sldMk cId="1810792638" sldId="304"/>
        </pc:sldMkLst>
      </pc:sldChg>
      <pc:sldChg chg="modSp add replId">
        <pc:chgData name="Mäkelä Sanna" userId="S::sanna.makela@eduouka.fi::d3bc7f2b-68c3-415b-af49-cc790a8b0d05" providerId="AD" clId="Web-{7C85FA45-DB77-28F3-203F-068772FA6A35}" dt="2024-04-09T10:24:05.912" v="683"/>
        <pc:sldMkLst>
          <pc:docMk/>
          <pc:sldMk cId="709698913" sldId="305"/>
        </pc:sldMkLst>
        <pc:graphicFrameChg chg="mod modGraphic">
          <ac:chgData name="Mäkelä Sanna" userId="S::sanna.makela@eduouka.fi::d3bc7f2b-68c3-415b-af49-cc790a8b0d05" providerId="AD" clId="Web-{7C85FA45-DB77-28F3-203F-068772FA6A35}" dt="2024-04-09T10:24:05.912" v="683"/>
          <ac:graphicFrameMkLst>
            <pc:docMk/>
            <pc:sldMk cId="709698913" sldId="305"/>
            <ac:graphicFrameMk id="5" creationId="{FD5F3BC9-7F9F-668E-ABD6-B791A2DC7C36}"/>
          </ac:graphicFrameMkLst>
        </pc:graphicFrameChg>
      </pc:sldChg>
      <pc:sldChg chg="addSp delSp modSp add mod replId setBg">
        <pc:chgData name="Mäkelä Sanna" userId="S::sanna.makela@eduouka.fi::d3bc7f2b-68c3-415b-af49-cc790a8b0d05" providerId="AD" clId="Web-{7C85FA45-DB77-28F3-203F-068772FA6A35}" dt="2024-04-09T10:39:10.788" v="1403" actId="20577"/>
        <pc:sldMkLst>
          <pc:docMk/>
          <pc:sldMk cId="1745175107" sldId="306"/>
        </pc:sldMkLst>
        <pc:spChg chg="mod">
          <ac:chgData name="Mäkelä Sanna" userId="S::sanna.makela@eduouka.fi::d3bc7f2b-68c3-415b-af49-cc790a8b0d05" providerId="AD" clId="Web-{7C85FA45-DB77-28F3-203F-068772FA6A35}" dt="2024-04-09T10:37:24.050" v="1394"/>
          <ac:spMkLst>
            <pc:docMk/>
            <pc:sldMk cId="1745175107" sldId="306"/>
            <ac:spMk id="2" creationId="{1D07E7A8-4B68-BBD0-1C31-71467035C219}"/>
          </ac:spMkLst>
        </pc:spChg>
        <pc:spChg chg="mod">
          <ac:chgData name="Mäkelä Sanna" userId="S::sanna.makela@eduouka.fi::d3bc7f2b-68c3-415b-af49-cc790a8b0d05" providerId="AD" clId="Web-{7C85FA45-DB77-28F3-203F-068772FA6A35}" dt="2024-04-09T10:39:10.788" v="1403" actId="20577"/>
          <ac:spMkLst>
            <pc:docMk/>
            <pc:sldMk cId="1745175107" sldId="306"/>
            <ac:spMk id="3" creationId="{5FB269D8-F0E2-E5CC-A089-80F1D97D26B8}"/>
          </ac:spMkLst>
        </pc:spChg>
        <pc:spChg chg="del mod">
          <ac:chgData name="Mäkelä Sanna" userId="S::sanna.makela@eduouka.fi::d3bc7f2b-68c3-415b-af49-cc790a8b0d05" providerId="AD" clId="Web-{7C85FA45-DB77-28F3-203F-068772FA6A35}" dt="2024-04-09T10:37:01.721" v="1391"/>
          <ac:spMkLst>
            <pc:docMk/>
            <pc:sldMk cId="1745175107" sldId="306"/>
            <ac:spMk id="4" creationId="{F4B3833B-A7B7-A7A8-71B3-AA8E13DE3E25}"/>
          </ac:spMkLst>
        </pc:spChg>
        <pc:spChg chg="mod">
          <ac:chgData name="Mäkelä Sanna" userId="S::sanna.makela@eduouka.fi::d3bc7f2b-68c3-415b-af49-cc790a8b0d05" providerId="AD" clId="Web-{7C85FA45-DB77-28F3-203F-068772FA6A35}" dt="2024-04-09T10:37:24.050" v="1394"/>
          <ac:spMkLst>
            <pc:docMk/>
            <pc:sldMk cId="1745175107" sldId="306"/>
            <ac:spMk id="5" creationId="{D648BDE1-E307-386D-C9E7-8B4A4881C720}"/>
          </ac:spMkLst>
        </pc:spChg>
        <pc:spChg chg="add del">
          <ac:chgData name="Mäkelä Sanna" userId="S::sanna.makela@eduouka.fi::d3bc7f2b-68c3-415b-af49-cc790a8b0d05" providerId="AD" clId="Web-{7C85FA45-DB77-28F3-203F-068772FA6A35}" dt="2024-04-09T10:37:24.034" v="1393"/>
          <ac:spMkLst>
            <pc:docMk/>
            <pc:sldMk cId="1745175107" sldId="306"/>
            <ac:spMk id="11" creationId="{7FF47CB7-972F-479F-A36D-9E72D26EC8DA}"/>
          </ac:spMkLst>
        </pc:spChg>
        <pc:spChg chg="add del">
          <ac:chgData name="Mäkelä Sanna" userId="S::sanna.makela@eduouka.fi::d3bc7f2b-68c3-415b-af49-cc790a8b0d05" providerId="AD" clId="Web-{7C85FA45-DB77-28F3-203F-068772FA6A35}" dt="2024-04-09T10:37:24.034" v="1393"/>
          <ac:spMkLst>
            <pc:docMk/>
            <pc:sldMk cId="1745175107" sldId="306"/>
            <ac:spMk id="13" creationId="{0D153B68-5844-490D-8E67-F616D6D721CA}"/>
          </ac:spMkLst>
        </pc:spChg>
        <pc:spChg chg="add del">
          <ac:chgData name="Mäkelä Sanna" userId="S::sanna.makela@eduouka.fi::d3bc7f2b-68c3-415b-af49-cc790a8b0d05" providerId="AD" clId="Web-{7C85FA45-DB77-28F3-203F-068772FA6A35}" dt="2024-04-09T10:37:24.034" v="1393"/>
          <ac:spMkLst>
            <pc:docMk/>
            <pc:sldMk cId="1745175107" sldId="306"/>
            <ac:spMk id="15" creationId="{9A0D773F-7A7D-4DBB-9DEA-86BB8B8F4BC8}"/>
          </ac:spMkLst>
        </pc:spChg>
        <pc:grpChg chg="add">
          <ac:chgData name="Mäkelä Sanna" userId="S::sanna.makela@eduouka.fi::d3bc7f2b-68c3-415b-af49-cc790a8b0d05" providerId="AD" clId="Web-{7C85FA45-DB77-28F3-203F-068772FA6A35}" dt="2024-04-09T10:37:24.050" v="1394"/>
          <ac:grpSpMkLst>
            <pc:docMk/>
            <pc:sldMk cId="1745175107" sldId="306"/>
            <ac:grpSpMk id="17" creationId="{C54A2A4D-19EF-3552-F383-6AD9587C8AFC}"/>
          </ac:grpSpMkLst>
        </pc:grpChg>
        <pc:picChg chg="add mod ord">
          <ac:chgData name="Mäkelä Sanna" userId="S::sanna.makela@eduouka.fi::d3bc7f2b-68c3-415b-af49-cc790a8b0d05" providerId="AD" clId="Web-{7C85FA45-DB77-28F3-203F-068772FA6A35}" dt="2024-04-09T10:37:24.050" v="1394"/>
          <ac:picMkLst>
            <pc:docMk/>
            <pc:sldMk cId="1745175107" sldId="306"/>
            <ac:picMk id="6" creationId="{925DA19D-C79F-41CA-0E7B-7417BF196ED0}"/>
          </ac:picMkLst>
        </pc:picChg>
      </pc:sldChg>
      <pc:sldChg chg="add del replId">
        <pc:chgData name="Mäkelä Sanna" userId="S::sanna.makela@eduouka.fi::d3bc7f2b-68c3-415b-af49-cc790a8b0d05" providerId="AD" clId="Web-{7C85FA45-DB77-28F3-203F-068772FA6A35}" dt="2024-04-09T10:24:18.022" v="685"/>
        <pc:sldMkLst>
          <pc:docMk/>
          <pc:sldMk cId="1913245305" sldId="306"/>
        </pc:sldMkLst>
      </pc:sldChg>
    </pc:docChg>
  </pc:docChgLst>
  <pc:docChgLst>
    <pc:chgData name="Mäkelä Sanna" userId="S::sanna.makela@eduouka.fi::d3bc7f2b-68c3-415b-af49-cc790a8b0d05" providerId="AD" clId="Web-{AA00EB87-0203-40ED-871A-8CE2B437881A}"/>
    <pc:docChg chg="modSld">
      <pc:chgData name="Mäkelä Sanna" userId="S::sanna.makela@eduouka.fi::d3bc7f2b-68c3-415b-af49-cc790a8b0d05" providerId="AD" clId="Web-{AA00EB87-0203-40ED-871A-8CE2B437881A}" dt="2024-03-01T06:50:10.720" v="127"/>
      <pc:docMkLst>
        <pc:docMk/>
      </pc:docMkLst>
      <pc:sldChg chg="modSp">
        <pc:chgData name="Mäkelä Sanna" userId="S::sanna.makela@eduouka.fi::d3bc7f2b-68c3-415b-af49-cc790a8b0d05" providerId="AD" clId="Web-{AA00EB87-0203-40ED-871A-8CE2B437881A}" dt="2024-03-01T06:48:57.640" v="126" actId="20577"/>
        <pc:sldMkLst>
          <pc:docMk/>
          <pc:sldMk cId="3748125992" sldId="286"/>
        </pc:sldMkLst>
        <pc:spChg chg="mod">
          <ac:chgData name="Mäkelä Sanna" userId="S::sanna.makela@eduouka.fi::d3bc7f2b-68c3-415b-af49-cc790a8b0d05" providerId="AD" clId="Web-{AA00EB87-0203-40ED-871A-8CE2B437881A}" dt="2024-03-01T06:48:57.640" v="126" actId="20577"/>
          <ac:spMkLst>
            <pc:docMk/>
            <pc:sldMk cId="3748125992" sldId="286"/>
            <ac:spMk id="3" creationId="{69154B4F-01BD-DE5C-E642-9A911A057F8F}"/>
          </ac:spMkLst>
        </pc:spChg>
      </pc:sldChg>
      <pc:sldChg chg="modCm">
        <pc:chgData name="Mäkelä Sanna" userId="S::sanna.makela@eduouka.fi::d3bc7f2b-68c3-415b-af49-cc790a8b0d05" providerId="AD" clId="Web-{AA00EB87-0203-40ED-871A-8CE2B437881A}" dt="2024-03-01T06:50:10.720" v="127"/>
        <pc:sldMkLst>
          <pc:docMk/>
          <pc:sldMk cId="2928216661" sldId="290"/>
        </pc:sldMkLst>
        <pc:extLst>
          <p:ext xmlns:p="http://schemas.openxmlformats.org/presentationml/2006/main" uri="{D6D511B9-2390-475A-947B-AFAB55BFBCF1}">
            <pc226:cmChg xmlns:pc226="http://schemas.microsoft.com/office/powerpoint/2022/06/main/command" chg="">
              <pc226:chgData name="Mäkelä Sanna" userId="S::sanna.makela@eduouka.fi::d3bc7f2b-68c3-415b-af49-cc790a8b0d05" providerId="AD" clId="Web-{AA00EB87-0203-40ED-871A-8CE2B437881A}" dt="2024-03-01T06:50:10.720" v="127"/>
              <pc2:cmMkLst xmlns:pc2="http://schemas.microsoft.com/office/powerpoint/2019/9/main/command">
                <pc:docMk/>
                <pc:sldMk cId="2928216661" sldId="290"/>
                <pc2:cmMk id="{60503AB4-102A-47F0-A0D8-950491782F91}"/>
              </pc2:cmMkLst>
              <pc226:cmRplyChg chg="add">
                <pc226:chgData name="Mäkelä Sanna" userId="S::sanna.makela@eduouka.fi::d3bc7f2b-68c3-415b-af49-cc790a8b0d05" providerId="AD" clId="Web-{AA00EB87-0203-40ED-871A-8CE2B437881A}" dt="2024-03-01T06:50:10.720" v="127"/>
                <pc2:cmRplyMkLst xmlns:pc2="http://schemas.microsoft.com/office/powerpoint/2019/9/main/command">
                  <pc:docMk/>
                  <pc:sldMk cId="2928216661" sldId="290"/>
                  <pc2:cmMk id="{60503AB4-102A-47F0-A0D8-950491782F91}"/>
                  <pc2:cmRplyMk id="{2406095C-FFEB-4FB5-A625-C3BF549C6700}"/>
                </pc2:cmRplyMkLst>
              </pc226:cmRplyChg>
            </pc226:cmChg>
          </p:ext>
        </pc:extLst>
      </pc:sldChg>
    </pc:docChg>
  </pc:docChgLst>
  <pc:docChgLst>
    <pc:chgData name="Mäkelä Sanna" userId="S::sanna.makela@eduouka.fi::d3bc7f2b-68c3-415b-af49-cc790a8b0d05" providerId="AD" clId="Web-{15A6473C-93C5-487B-825D-B518DEC9D2E9}"/>
    <pc:docChg chg="addSld delSld modSld">
      <pc:chgData name="Mäkelä Sanna" userId="S::sanna.makela@eduouka.fi::d3bc7f2b-68c3-415b-af49-cc790a8b0d05" providerId="AD" clId="Web-{15A6473C-93C5-487B-825D-B518DEC9D2E9}" dt="2024-02-29T11:22:12.684" v="1007"/>
      <pc:docMkLst>
        <pc:docMk/>
      </pc:docMkLst>
      <pc:sldChg chg="modSp addCm">
        <pc:chgData name="Mäkelä Sanna" userId="S::sanna.makela@eduouka.fi::d3bc7f2b-68c3-415b-af49-cc790a8b0d05" providerId="AD" clId="Web-{15A6473C-93C5-487B-825D-B518DEC9D2E9}" dt="2024-02-29T11:19:14.164" v="994"/>
        <pc:sldMkLst>
          <pc:docMk/>
          <pc:sldMk cId="2928216661" sldId="290"/>
        </pc:sldMkLst>
        <pc:spChg chg="mod">
          <ac:chgData name="Mäkelä Sanna" userId="S::sanna.makela@eduouka.fi::d3bc7f2b-68c3-415b-af49-cc790a8b0d05" providerId="AD" clId="Web-{15A6473C-93C5-487B-825D-B518DEC9D2E9}" dt="2024-02-29T11:13:29.406" v="788" actId="20577"/>
          <ac:spMkLst>
            <pc:docMk/>
            <pc:sldMk cId="2928216661" sldId="290"/>
            <ac:spMk id="3" creationId="{5FB269D8-F0E2-E5CC-A089-80F1D97D26B8}"/>
          </ac:spMkLst>
        </pc:spChg>
        <pc:spChg chg="mod">
          <ac:chgData name="Mäkelä Sanna" userId="S::sanna.makela@eduouka.fi::d3bc7f2b-68c3-415b-af49-cc790a8b0d05" providerId="AD" clId="Web-{15A6473C-93C5-487B-825D-B518DEC9D2E9}" dt="2024-02-29T11:15:18.237" v="993" actId="20577"/>
          <ac:spMkLst>
            <pc:docMk/>
            <pc:sldMk cId="2928216661" sldId="290"/>
            <ac:spMk id="4" creationId="{F4B3833B-A7B7-A7A8-71B3-AA8E13DE3E25}"/>
          </ac:spMkLst>
        </pc:spChg>
        <pc:extLst>
          <p:ext xmlns:p="http://schemas.openxmlformats.org/presentationml/2006/main" uri="{D6D511B9-2390-475A-947B-AFAB55BFBCF1}">
            <pc226:cmChg xmlns:pc226="http://schemas.microsoft.com/office/powerpoint/2022/06/main/command" chg="add">
              <pc226:chgData name="Mäkelä Sanna" userId="S::sanna.makela@eduouka.fi::d3bc7f2b-68c3-415b-af49-cc790a8b0d05" providerId="AD" clId="Web-{15A6473C-93C5-487B-825D-B518DEC9D2E9}" dt="2024-02-29T11:19:14.164" v="994"/>
              <pc2:cmMkLst xmlns:pc2="http://schemas.microsoft.com/office/powerpoint/2019/9/main/command">
                <pc:docMk/>
                <pc:sldMk cId="2928216661" sldId="290"/>
                <pc2:cmMk id="{60503AB4-102A-47F0-A0D8-950491782F91}"/>
              </pc2:cmMkLst>
            </pc226:cmChg>
          </p:ext>
        </pc:extLst>
      </pc:sldChg>
      <pc:sldChg chg="modSp del">
        <pc:chgData name="Mäkelä Sanna" userId="S::sanna.makela@eduouka.fi::d3bc7f2b-68c3-415b-af49-cc790a8b0d05" providerId="AD" clId="Web-{15A6473C-93C5-487B-825D-B518DEC9D2E9}" dt="2024-02-29T11:22:12.684" v="1007"/>
        <pc:sldMkLst>
          <pc:docMk/>
          <pc:sldMk cId="3978007341" sldId="291"/>
        </pc:sldMkLst>
        <pc:graphicFrameChg chg="mod modGraphic">
          <ac:chgData name="Mäkelä Sanna" userId="S::sanna.makela@eduouka.fi::d3bc7f2b-68c3-415b-af49-cc790a8b0d05" providerId="AD" clId="Web-{15A6473C-93C5-487B-825D-B518DEC9D2E9}" dt="2024-02-29T10:31:56.442" v="42" actId="20577"/>
          <ac:graphicFrameMkLst>
            <pc:docMk/>
            <pc:sldMk cId="3978007341" sldId="291"/>
            <ac:graphicFrameMk id="19" creationId="{37A068BF-85F4-47A6-BBB7-62B23F333746}"/>
          </ac:graphicFrameMkLst>
        </pc:graphicFrameChg>
      </pc:sldChg>
      <pc:sldChg chg="del">
        <pc:chgData name="Mäkelä Sanna" userId="S::sanna.makela@eduouka.fi::d3bc7f2b-68c3-415b-af49-cc790a8b0d05" providerId="AD" clId="Web-{15A6473C-93C5-487B-825D-B518DEC9D2E9}" dt="2024-02-29T11:20:01.228" v="995"/>
        <pc:sldMkLst>
          <pc:docMk/>
          <pc:sldMk cId="4263763073" sldId="295"/>
        </pc:sldMkLst>
      </pc:sldChg>
      <pc:sldChg chg="modSp">
        <pc:chgData name="Mäkelä Sanna" userId="S::sanna.makela@eduouka.fi::d3bc7f2b-68c3-415b-af49-cc790a8b0d05" providerId="AD" clId="Web-{15A6473C-93C5-487B-825D-B518DEC9D2E9}" dt="2024-02-29T10:35:41.275" v="389"/>
        <pc:sldMkLst>
          <pc:docMk/>
          <pc:sldMk cId="1280966009" sldId="298"/>
        </pc:sldMkLst>
        <pc:graphicFrameChg chg="mod modGraphic">
          <ac:chgData name="Mäkelä Sanna" userId="S::sanna.makela@eduouka.fi::d3bc7f2b-68c3-415b-af49-cc790a8b0d05" providerId="AD" clId="Web-{15A6473C-93C5-487B-825D-B518DEC9D2E9}" dt="2024-02-29T10:35:41.275" v="389"/>
          <ac:graphicFrameMkLst>
            <pc:docMk/>
            <pc:sldMk cId="1280966009" sldId="298"/>
            <ac:graphicFrameMk id="5" creationId="{FD5F3BC9-7F9F-668E-ABD6-B791A2DC7C36}"/>
          </ac:graphicFrameMkLst>
        </pc:graphicFrameChg>
      </pc:sldChg>
      <pc:sldChg chg="modSp">
        <pc:chgData name="Mäkelä Sanna" userId="S::sanna.makela@eduouka.fi::d3bc7f2b-68c3-415b-af49-cc790a8b0d05" providerId="AD" clId="Web-{15A6473C-93C5-487B-825D-B518DEC9D2E9}" dt="2024-02-29T10:35:57.323" v="399"/>
        <pc:sldMkLst>
          <pc:docMk/>
          <pc:sldMk cId="1557126910" sldId="299"/>
        </pc:sldMkLst>
        <pc:graphicFrameChg chg="mod modGraphic">
          <ac:chgData name="Mäkelä Sanna" userId="S::sanna.makela@eduouka.fi::d3bc7f2b-68c3-415b-af49-cc790a8b0d05" providerId="AD" clId="Web-{15A6473C-93C5-487B-825D-B518DEC9D2E9}" dt="2024-02-29T10:35:57.323" v="399"/>
          <ac:graphicFrameMkLst>
            <pc:docMk/>
            <pc:sldMk cId="1557126910" sldId="299"/>
            <ac:graphicFrameMk id="5" creationId="{FD5F3BC9-7F9F-668E-ABD6-B791A2DC7C36}"/>
          </ac:graphicFrameMkLst>
        </pc:graphicFrameChg>
      </pc:sldChg>
      <pc:sldChg chg="addSp delSp modSp add replId modCm">
        <pc:chgData name="Mäkelä Sanna" userId="S::sanna.makela@eduouka.fi::d3bc7f2b-68c3-415b-af49-cc790a8b0d05" providerId="AD" clId="Web-{15A6473C-93C5-487B-825D-B518DEC9D2E9}" dt="2024-02-29T11:21:57.137" v="1006" actId="20577"/>
        <pc:sldMkLst>
          <pc:docMk/>
          <pc:sldMk cId="881844902" sldId="300"/>
        </pc:sldMkLst>
        <pc:spChg chg="mod">
          <ac:chgData name="Mäkelä Sanna" userId="S::sanna.makela@eduouka.fi::d3bc7f2b-68c3-415b-af49-cc790a8b0d05" providerId="AD" clId="Web-{15A6473C-93C5-487B-825D-B518DEC9D2E9}" dt="2024-02-29T11:21:50.871" v="1004" actId="20577"/>
          <ac:spMkLst>
            <pc:docMk/>
            <pc:sldMk cId="881844902" sldId="300"/>
            <ac:spMk id="3" creationId="{2A01FACB-B255-82E3-3495-845BB4B7F2B4}"/>
          </ac:spMkLst>
        </pc:spChg>
        <pc:spChg chg="mod">
          <ac:chgData name="Mäkelä Sanna" userId="S::sanna.makela@eduouka.fi::d3bc7f2b-68c3-415b-af49-cc790a8b0d05" providerId="AD" clId="Web-{15A6473C-93C5-487B-825D-B518DEC9D2E9}" dt="2024-02-29T11:21:57.137" v="1006" actId="20577"/>
          <ac:spMkLst>
            <pc:docMk/>
            <pc:sldMk cId="881844902" sldId="300"/>
            <ac:spMk id="4" creationId="{FA94A889-8EDA-C4FD-639F-098DCE625FA5}"/>
          </ac:spMkLst>
        </pc:spChg>
        <pc:picChg chg="del">
          <ac:chgData name="Mäkelä Sanna" userId="S::sanna.makela@eduouka.fi::d3bc7f2b-68c3-415b-af49-cc790a8b0d05" providerId="AD" clId="Web-{15A6473C-93C5-487B-825D-B518DEC9D2E9}" dt="2024-02-29T11:21:22.277" v="1000"/>
          <ac:picMkLst>
            <pc:docMk/>
            <pc:sldMk cId="881844902" sldId="300"/>
            <ac:picMk id="6" creationId="{513AFF63-9CB4-12E1-15FE-0CA736917D0F}"/>
          </ac:picMkLst>
        </pc:picChg>
        <pc:picChg chg="add mod">
          <ac:chgData name="Mäkelä Sanna" userId="S::sanna.makela@eduouka.fi::d3bc7f2b-68c3-415b-af49-cc790a8b0d05" providerId="AD" clId="Web-{15A6473C-93C5-487B-825D-B518DEC9D2E9}" dt="2024-02-29T11:21:39.527" v="1003" actId="1076"/>
          <ac:picMkLst>
            <pc:docMk/>
            <pc:sldMk cId="881844902" sldId="300"/>
            <ac:picMk id="9" creationId="{50D38F4C-E216-383C-80E3-3F9CA3508A5B}"/>
          </ac:picMkLst>
        </pc:picChg>
        <pc:extLst>
          <p:ext xmlns:p="http://schemas.openxmlformats.org/presentationml/2006/main" uri="{D6D511B9-2390-475A-947B-AFAB55BFBCF1}">
            <pc226:cmChg xmlns:pc226="http://schemas.microsoft.com/office/powerpoint/2022/06/main/command" chg="mod">
              <pc226:chgData name="Mäkelä Sanna" userId="S::sanna.makela@eduouka.fi::d3bc7f2b-68c3-415b-af49-cc790a8b0d05" providerId="AD" clId="Web-{15A6473C-93C5-487B-825D-B518DEC9D2E9}" dt="2024-02-29T11:21:57.137" v="1006" actId="20577"/>
              <pc2:cmMkLst xmlns:pc2="http://schemas.microsoft.com/office/powerpoint/2019/9/main/command">
                <pc:docMk/>
                <pc:sldMk cId="881844902" sldId="300"/>
                <pc2:cmMk id="{905D640B-FA35-45A1-8371-7A1A57B2F2C9}"/>
              </pc2:cmMkLst>
            </pc226:cmChg>
          </p:ext>
        </pc:extLst>
      </pc:sldChg>
    </pc:docChg>
  </pc:docChgLst>
  <pc:docChgLst>
    <pc:chgData name="Mäkelä Sanna" userId="S::sanna.makela@eduouka.fi::d3bc7f2b-68c3-415b-af49-cc790a8b0d05" providerId="AD" clId="Web-{E5C95B10-5CD3-455F-97E4-4EC0788574B6}"/>
    <pc:docChg chg="addSld modSld">
      <pc:chgData name="Mäkelä Sanna" userId="S::sanna.makela@eduouka.fi::d3bc7f2b-68c3-415b-af49-cc790a8b0d05" providerId="AD" clId="Web-{E5C95B10-5CD3-455F-97E4-4EC0788574B6}" dt="2024-02-27T07:13:13.847" v="1421" actId="20577"/>
      <pc:docMkLst>
        <pc:docMk/>
      </pc:docMkLst>
      <pc:sldChg chg="modSp">
        <pc:chgData name="Mäkelä Sanna" userId="S::sanna.makela@eduouka.fi::d3bc7f2b-68c3-415b-af49-cc790a8b0d05" providerId="AD" clId="Web-{E5C95B10-5CD3-455F-97E4-4EC0788574B6}" dt="2024-02-27T06:51:13.335" v="1325" actId="20577"/>
        <pc:sldMkLst>
          <pc:docMk/>
          <pc:sldMk cId="2865969076" sldId="288"/>
        </pc:sldMkLst>
        <pc:spChg chg="mod">
          <ac:chgData name="Mäkelä Sanna" userId="S::sanna.makela@eduouka.fi::d3bc7f2b-68c3-415b-af49-cc790a8b0d05" providerId="AD" clId="Web-{E5C95B10-5CD3-455F-97E4-4EC0788574B6}" dt="2024-02-26T14:00:46.491" v="318" actId="14100"/>
          <ac:spMkLst>
            <pc:docMk/>
            <pc:sldMk cId="2865969076" sldId="288"/>
            <ac:spMk id="6" creationId="{1EC69494-B4DD-DE25-07F9-C23C51186E7A}"/>
          </ac:spMkLst>
        </pc:spChg>
        <pc:graphicFrameChg chg="mod modGraphic">
          <ac:chgData name="Mäkelä Sanna" userId="S::sanna.makela@eduouka.fi::d3bc7f2b-68c3-415b-af49-cc790a8b0d05" providerId="AD" clId="Web-{E5C95B10-5CD3-455F-97E4-4EC0788574B6}" dt="2024-02-27T06:51:13.335" v="1325" actId="20577"/>
          <ac:graphicFrameMkLst>
            <pc:docMk/>
            <pc:sldMk cId="2865969076" sldId="288"/>
            <ac:graphicFrameMk id="157" creationId="{DB37BB50-BA49-2ED8-BDFA-C6CD21F2A4A0}"/>
          </ac:graphicFrameMkLst>
        </pc:graphicFrameChg>
      </pc:sldChg>
      <pc:sldChg chg="modSp">
        <pc:chgData name="Mäkelä Sanna" userId="S::sanna.makela@eduouka.fi::d3bc7f2b-68c3-415b-af49-cc790a8b0d05" providerId="AD" clId="Web-{E5C95B10-5CD3-455F-97E4-4EC0788574B6}" dt="2024-02-27T06:02:30.629" v="374" actId="20577"/>
        <pc:sldMkLst>
          <pc:docMk/>
          <pc:sldMk cId="2928216661" sldId="290"/>
        </pc:sldMkLst>
        <pc:spChg chg="mod">
          <ac:chgData name="Mäkelä Sanna" userId="S::sanna.makela@eduouka.fi::d3bc7f2b-68c3-415b-af49-cc790a8b0d05" providerId="AD" clId="Web-{E5C95B10-5CD3-455F-97E4-4EC0788574B6}" dt="2024-02-27T06:02:30.629" v="374" actId="20577"/>
          <ac:spMkLst>
            <pc:docMk/>
            <pc:sldMk cId="2928216661" sldId="290"/>
            <ac:spMk id="3" creationId="{5FB269D8-F0E2-E5CC-A089-80F1D97D26B8}"/>
          </ac:spMkLst>
        </pc:spChg>
        <pc:spChg chg="mod">
          <ac:chgData name="Mäkelä Sanna" userId="S::sanna.makela@eduouka.fi::d3bc7f2b-68c3-415b-af49-cc790a8b0d05" providerId="AD" clId="Web-{E5C95B10-5CD3-455F-97E4-4EC0788574B6}" dt="2024-02-26T13:59:55.459" v="312" actId="20577"/>
          <ac:spMkLst>
            <pc:docMk/>
            <pc:sldMk cId="2928216661" sldId="290"/>
            <ac:spMk id="4" creationId="{F4B3833B-A7B7-A7A8-71B3-AA8E13DE3E25}"/>
          </ac:spMkLst>
        </pc:spChg>
      </pc:sldChg>
      <pc:sldChg chg="modSp">
        <pc:chgData name="Mäkelä Sanna" userId="S::sanna.makela@eduouka.fi::d3bc7f2b-68c3-415b-af49-cc790a8b0d05" providerId="AD" clId="Web-{E5C95B10-5CD3-455F-97E4-4EC0788574B6}" dt="2024-02-26T13:57:51.300" v="198" actId="20577"/>
        <pc:sldMkLst>
          <pc:docMk/>
          <pc:sldMk cId="3978007341" sldId="291"/>
        </pc:sldMkLst>
        <pc:spChg chg="mod">
          <ac:chgData name="Mäkelä Sanna" userId="S::sanna.makela@eduouka.fi::d3bc7f2b-68c3-415b-af49-cc790a8b0d05" providerId="AD" clId="Web-{E5C95B10-5CD3-455F-97E4-4EC0788574B6}" dt="2024-02-26T13:57:51.300" v="198" actId="20577"/>
          <ac:spMkLst>
            <pc:docMk/>
            <pc:sldMk cId="3978007341" sldId="291"/>
            <ac:spMk id="2" creationId="{A1A4D3D9-2CA5-5BA9-D6D0-E75CD8351CD7}"/>
          </ac:spMkLst>
        </pc:spChg>
        <pc:graphicFrameChg chg="modGraphic">
          <ac:chgData name="Mäkelä Sanna" userId="S::sanna.makela@eduouka.fi::d3bc7f2b-68c3-415b-af49-cc790a8b0d05" providerId="AD" clId="Web-{E5C95B10-5CD3-455F-97E4-4EC0788574B6}" dt="2024-02-26T13:57:11.658" v="153" actId="20577"/>
          <ac:graphicFrameMkLst>
            <pc:docMk/>
            <pc:sldMk cId="3978007341" sldId="291"/>
            <ac:graphicFrameMk id="19" creationId="{37A068BF-85F4-47A6-BBB7-62B23F333746}"/>
          </ac:graphicFrameMkLst>
        </pc:graphicFrameChg>
      </pc:sldChg>
      <pc:sldChg chg="modSp">
        <pc:chgData name="Mäkelä Sanna" userId="S::sanna.makela@eduouka.fi::d3bc7f2b-68c3-415b-af49-cc790a8b0d05" providerId="AD" clId="Web-{E5C95B10-5CD3-455F-97E4-4EC0788574B6}" dt="2024-02-27T07:13:13.847" v="1421" actId="20577"/>
        <pc:sldMkLst>
          <pc:docMk/>
          <pc:sldMk cId="1907220644" sldId="293"/>
        </pc:sldMkLst>
        <pc:spChg chg="mod">
          <ac:chgData name="Mäkelä Sanna" userId="S::sanna.makela@eduouka.fi::d3bc7f2b-68c3-415b-af49-cc790a8b0d05" providerId="AD" clId="Web-{E5C95B10-5CD3-455F-97E4-4EC0788574B6}" dt="2024-02-27T06:49:29.363" v="1315" actId="20577"/>
          <ac:spMkLst>
            <pc:docMk/>
            <pc:sldMk cId="1907220644" sldId="293"/>
            <ac:spMk id="2" creationId="{F1E3E558-32FA-6BFE-E970-677A73A18A09}"/>
          </ac:spMkLst>
        </pc:spChg>
        <pc:spChg chg="mod">
          <ac:chgData name="Mäkelä Sanna" userId="S::sanna.makela@eduouka.fi::d3bc7f2b-68c3-415b-af49-cc790a8b0d05" providerId="AD" clId="Web-{E5C95B10-5CD3-455F-97E4-4EC0788574B6}" dt="2024-02-27T07:13:13.847" v="1421" actId="20577"/>
          <ac:spMkLst>
            <pc:docMk/>
            <pc:sldMk cId="1907220644" sldId="293"/>
            <ac:spMk id="4" creationId="{FA94A889-8EDA-C4FD-639F-098DCE625FA5}"/>
          </ac:spMkLst>
        </pc:spChg>
        <pc:picChg chg="mod">
          <ac:chgData name="Mäkelä Sanna" userId="S::sanna.makela@eduouka.fi::d3bc7f2b-68c3-415b-af49-cc790a8b0d05" providerId="AD" clId="Web-{E5C95B10-5CD3-455F-97E4-4EC0788574B6}" dt="2024-02-27T06:49:39.614" v="1316" actId="14100"/>
          <ac:picMkLst>
            <pc:docMk/>
            <pc:sldMk cId="1907220644" sldId="293"/>
            <ac:picMk id="6" creationId="{513AFF63-9CB4-12E1-15FE-0CA736917D0F}"/>
          </ac:picMkLst>
        </pc:picChg>
        <pc:picChg chg="mod">
          <ac:chgData name="Mäkelä Sanna" userId="S::sanna.makela@eduouka.fi::d3bc7f2b-68c3-415b-af49-cc790a8b0d05" providerId="AD" clId="Web-{E5C95B10-5CD3-455F-97E4-4EC0788574B6}" dt="2024-02-27T06:49:44.645" v="1317" actId="14100"/>
          <ac:picMkLst>
            <pc:docMk/>
            <pc:sldMk cId="1907220644" sldId="293"/>
            <ac:picMk id="7" creationId="{05EAB569-FE91-8978-B0E7-DA3409132B97}"/>
          </ac:picMkLst>
        </pc:picChg>
        <pc:picChg chg="mod">
          <ac:chgData name="Mäkelä Sanna" userId="S::sanna.makela@eduouka.fi::d3bc7f2b-68c3-415b-af49-cc790a8b0d05" providerId="AD" clId="Web-{E5C95B10-5CD3-455F-97E4-4EC0788574B6}" dt="2024-02-27T06:49:49.880" v="1318" actId="14100"/>
          <ac:picMkLst>
            <pc:docMk/>
            <pc:sldMk cId="1907220644" sldId="293"/>
            <ac:picMk id="8" creationId="{F33862F0-0166-EB3B-7D10-7F7DE1CD1BAB}"/>
          </ac:picMkLst>
        </pc:picChg>
      </pc:sldChg>
      <pc:sldChg chg="modSp">
        <pc:chgData name="Mäkelä Sanna" userId="S::sanna.makela@eduouka.fi::d3bc7f2b-68c3-415b-af49-cc790a8b0d05" providerId="AD" clId="Web-{E5C95B10-5CD3-455F-97E4-4EC0788574B6}" dt="2024-02-27T06:52:02.633" v="1334" actId="20577"/>
        <pc:sldMkLst>
          <pc:docMk/>
          <pc:sldMk cId="2597297713" sldId="294"/>
        </pc:sldMkLst>
        <pc:spChg chg="mod">
          <ac:chgData name="Mäkelä Sanna" userId="S::sanna.makela@eduouka.fi::d3bc7f2b-68c3-415b-af49-cc790a8b0d05" providerId="AD" clId="Web-{E5C95B10-5CD3-455F-97E4-4EC0788574B6}" dt="2024-02-27T06:52:02.633" v="1334" actId="20577"/>
          <ac:spMkLst>
            <pc:docMk/>
            <pc:sldMk cId="2597297713" sldId="294"/>
            <ac:spMk id="3" creationId="{5FB269D8-F0E2-E5CC-A089-80F1D97D26B8}"/>
          </ac:spMkLst>
        </pc:spChg>
      </pc:sldChg>
      <pc:sldChg chg="modSp">
        <pc:chgData name="Mäkelä Sanna" userId="S::sanna.makela@eduouka.fi::d3bc7f2b-68c3-415b-af49-cc790a8b0d05" providerId="AD" clId="Web-{E5C95B10-5CD3-455F-97E4-4EC0788574B6}" dt="2024-02-26T13:56:52.705" v="150" actId="20577"/>
        <pc:sldMkLst>
          <pc:docMk/>
          <pc:sldMk cId="4263763073" sldId="295"/>
        </pc:sldMkLst>
        <pc:spChg chg="mod">
          <ac:chgData name="Mäkelä Sanna" userId="S::sanna.makela@eduouka.fi::d3bc7f2b-68c3-415b-af49-cc790a8b0d05" providerId="AD" clId="Web-{E5C95B10-5CD3-455F-97E4-4EC0788574B6}" dt="2024-02-26T13:56:52.705" v="150" actId="20577"/>
          <ac:spMkLst>
            <pc:docMk/>
            <pc:sldMk cId="4263763073" sldId="295"/>
            <ac:spMk id="3" creationId="{2A01FACB-B255-82E3-3495-845BB4B7F2B4}"/>
          </ac:spMkLst>
        </pc:spChg>
      </pc:sldChg>
      <pc:sldChg chg="modSp new">
        <pc:chgData name="Mäkelä Sanna" userId="S::sanna.makela@eduouka.fi::d3bc7f2b-68c3-415b-af49-cc790a8b0d05" providerId="AD" clId="Web-{E5C95B10-5CD3-455F-97E4-4EC0788574B6}" dt="2024-02-27T06:48:52.753" v="1313" actId="20577"/>
        <pc:sldMkLst>
          <pc:docMk/>
          <pc:sldMk cId="3232403559" sldId="297"/>
        </pc:sldMkLst>
        <pc:spChg chg="mod">
          <ac:chgData name="Mäkelä Sanna" userId="S::sanna.makela@eduouka.fi::d3bc7f2b-68c3-415b-af49-cc790a8b0d05" providerId="AD" clId="Web-{E5C95B10-5CD3-455F-97E4-4EC0788574B6}" dt="2024-02-27T06:42:23.541" v="741" actId="20577"/>
          <ac:spMkLst>
            <pc:docMk/>
            <pc:sldMk cId="3232403559" sldId="297"/>
            <ac:spMk id="2" creationId="{F562E706-E0E5-07B2-49A6-978709E356DF}"/>
          </ac:spMkLst>
        </pc:spChg>
        <pc:spChg chg="mod">
          <ac:chgData name="Mäkelä Sanna" userId="S::sanna.makela@eduouka.fi::d3bc7f2b-68c3-415b-af49-cc790a8b0d05" providerId="AD" clId="Web-{E5C95B10-5CD3-455F-97E4-4EC0788574B6}" dt="2024-02-27T06:48:52.753" v="1313" actId="20577"/>
          <ac:spMkLst>
            <pc:docMk/>
            <pc:sldMk cId="3232403559" sldId="297"/>
            <ac:spMk id="3" creationId="{6A64DA23-2C1D-EA74-456B-46BA59C7A96B}"/>
          </ac:spMkLst>
        </pc:spChg>
      </pc:sldChg>
    </pc:docChg>
  </pc:docChgLst>
  <pc:docChgLst>
    <pc:chgData name="Mäkelä Sanna" userId="S::sanna.makela@eduouka.fi::d3bc7f2b-68c3-415b-af49-cc790a8b0d05" providerId="AD" clId="Web-{360F9D9B-EF1B-4C1C-99AB-FC8F165ADBC8}"/>
    <pc:docChg chg="">
      <pc:chgData name="Mäkelä Sanna" userId="S::sanna.makela@eduouka.fi::d3bc7f2b-68c3-415b-af49-cc790a8b0d05" providerId="AD" clId="Web-{360F9D9B-EF1B-4C1C-99AB-FC8F165ADBC8}" dt="2024-02-27T13:14:23.153" v="0"/>
      <pc:docMkLst>
        <pc:docMk/>
      </pc:docMkLst>
      <pc:sldChg chg="addCm">
        <pc:chgData name="Mäkelä Sanna" userId="S::sanna.makela@eduouka.fi::d3bc7f2b-68c3-415b-af49-cc790a8b0d05" providerId="AD" clId="Web-{360F9D9B-EF1B-4C1C-99AB-FC8F165ADBC8}" dt="2024-02-27T13:14:23.153" v="0"/>
        <pc:sldMkLst>
          <pc:docMk/>
          <pc:sldMk cId="1907220644" sldId="293"/>
        </pc:sldMkLst>
        <pc:extLst>
          <p:ext xmlns:p="http://schemas.openxmlformats.org/presentationml/2006/main" uri="{D6D511B9-2390-475A-947B-AFAB55BFBCF1}">
            <pc226:cmChg xmlns:pc226="http://schemas.microsoft.com/office/powerpoint/2022/06/main/command" chg="add">
              <pc226:chgData name="Mäkelä Sanna" userId="S::sanna.makela@eduouka.fi::d3bc7f2b-68c3-415b-af49-cc790a8b0d05" providerId="AD" clId="Web-{360F9D9B-EF1B-4C1C-99AB-FC8F165ADBC8}" dt="2024-02-27T13:14:23.153" v="0"/>
              <pc2:cmMkLst xmlns:pc2="http://schemas.microsoft.com/office/powerpoint/2019/9/main/command">
                <pc:docMk/>
                <pc:sldMk cId="1907220644" sldId="293"/>
                <pc2:cmMk id="{1D610C3F-05DB-4744-8EB3-991E2005EA59}"/>
              </pc2:cmMkLst>
            </pc226:cmChg>
          </p:ext>
        </pc:extLst>
      </pc:sldChg>
    </pc:docChg>
  </pc:docChgLst>
  <pc:docChgLst>
    <pc:chgData name="Nikkanen Vilma" userId="S::vilma.nikkanen@eduouka.fi::2235c9dd-65f0-44e0-a0b6-24d87e100460" providerId="AD" clId="Web-{6D783340-5D39-4C51-82D0-4CD9734449B5}"/>
    <pc:docChg chg="mod">
      <pc:chgData name="Nikkanen Vilma" userId="S::vilma.nikkanen@eduouka.fi::2235c9dd-65f0-44e0-a0b6-24d87e100460" providerId="AD" clId="Web-{6D783340-5D39-4C51-82D0-4CD9734449B5}" dt="2024-04-02T10:56:46.180" v="1"/>
      <pc:docMkLst>
        <pc:docMk/>
      </pc:docMkLst>
      <pc:sldChg chg="modCm">
        <pc:chgData name="Nikkanen Vilma" userId="S::vilma.nikkanen@eduouka.fi::2235c9dd-65f0-44e0-a0b6-24d87e100460" providerId="AD" clId="Web-{6D783340-5D39-4C51-82D0-4CD9734449B5}" dt="2024-04-02T10:56:46.180" v="1"/>
        <pc:sldMkLst>
          <pc:docMk/>
          <pc:sldMk cId="1907220644" sldId="293"/>
        </pc:sldMkLst>
        <pc:extLst>
          <p:ext xmlns:p="http://schemas.openxmlformats.org/presentationml/2006/main" uri="{D6D511B9-2390-475A-947B-AFAB55BFBCF1}">
            <pc226:cmChg xmlns:pc226="http://schemas.microsoft.com/office/powerpoint/2022/06/main/command" chg="">
              <pc226:chgData name="Nikkanen Vilma" userId="S::vilma.nikkanen@eduouka.fi::2235c9dd-65f0-44e0-a0b6-24d87e100460" providerId="AD" clId="Web-{6D783340-5D39-4C51-82D0-4CD9734449B5}" dt="2024-04-02T10:56:46.180" v="1"/>
              <pc2:cmMkLst xmlns:pc2="http://schemas.microsoft.com/office/powerpoint/2019/9/main/command">
                <pc:docMk/>
                <pc:sldMk cId="1907220644" sldId="293"/>
                <pc2:cmMk id="{1D610C3F-05DB-4744-8EB3-991E2005EA59}"/>
              </pc2:cmMkLst>
              <pc226:cmRplyChg chg="add">
                <pc226:chgData name="Nikkanen Vilma" userId="S::vilma.nikkanen@eduouka.fi::2235c9dd-65f0-44e0-a0b6-24d87e100460" providerId="AD" clId="Web-{6D783340-5D39-4C51-82D0-4CD9734449B5}" dt="2024-04-02T10:56:46.180" v="1"/>
                <pc2:cmRplyMkLst xmlns:pc2="http://schemas.microsoft.com/office/powerpoint/2019/9/main/command">
                  <pc:docMk/>
                  <pc:sldMk cId="1907220644" sldId="293"/>
                  <pc2:cmMk id="{1D610C3F-05DB-4744-8EB3-991E2005EA59}"/>
                  <pc2:cmRplyMk id="{E3670B0D-1EB9-48B8-A6ED-7C4C91B050DE}"/>
                </pc2:cmRplyMkLst>
              </pc226:cmRplyChg>
            </pc226:cmChg>
          </p:ext>
        </pc:extLst>
      </pc:sldChg>
    </pc:docChg>
  </pc:docChgLst>
  <pc:docChgLst>
    <pc:chgData name="Mäkelä Sanna" userId="S::sanna.makela@eduouka.fi::d3bc7f2b-68c3-415b-af49-cc790a8b0d05" providerId="AD" clId="Web-{869C6797-9199-4F13-B861-591DC4005327}"/>
    <pc:docChg chg="addSld delSld modSld">
      <pc:chgData name="Mäkelä Sanna" userId="S::sanna.makela@eduouka.fi::d3bc7f2b-68c3-415b-af49-cc790a8b0d05" providerId="AD" clId="Web-{869C6797-9199-4F13-B861-591DC4005327}" dt="2024-02-29T10:10:23.634" v="458" actId="20577"/>
      <pc:docMkLst>
        <pc:docMk/>
      </pc:docMkLst>
      <pc:sldChg chg="modCm">
        <pc:chgData name="Mäkelä Sanna" userId="S::sanna.makela@eduouka.fi::d3bc7f2b-68c3-415b-af49-cc790a8b0d05" providerId="AD" clId="Web-{869C6797-9199-4F13-B861-591DC4005327}" dt="2024-02-29T09:02:39.868" v="0"/>
        <pc:sldMkLst>
          <pc:docMk/>
          <pc:sldMk cId="192768178" sldId="271"/>
        </pc:sldMkLst>
        <pc:extLst>
          <p:ext xmlns:p="http://schemas.openxmlformats.org/presentationml/2006/main" uri="{D6D511B9-2390-475A-947B-AFAB55BFBCF1}">
            <pc226:cmChg xmlns:pc226="http://schemas.microsoft.com/office/powerpoint/2022/06/main/command" chg="mod">
              <pc226:chgData name="Mäkelä Sanna" userId="S::sanna.makela@eduouka.fi::d3bc7f2b-68c3-415b-af49-cc790a8b0d05" providerId="AD" clId="Web-{869C6797-9199-4F13-B861-591DC4005327}" dt="2024-02-29T09:02:39.868" v="0"/>
              <pc2:cmMkLst xmlns:pc2="http://schemas.microsoft.com/office/powerpoint/2019/9/main/command">
                <pc:docMk/>
                <pc:sldMk cId="192768178" sldId="271"/>
                <pc2:cmMk id="{C5EB2472-0FAC-4623-B8BB-53D7F7CF8078}"/>
              </pc2:cmMkLst>
            </pc226:cmChg>
          </p:ext>
        </pc:extLst>
      </pc:sldChg>
      <pc:sldChg chg="modSp del">
        <pc:chgData name="Mäkelä Sanna" userId="S::sanna.makela@eduouka.fi::d3bc7f2b-68c3-415b-af49-cc790a8b0d05" providerId="AD" clId="Web-{869C6797-9199-4F13-B861-591DC4005327}" dt="2024-02-29T10:09:55.524" v="409"/>
        <pc:sldMkLst>
          <pc:docMk/>
          <pc:sldMk cId="2865969076" sldId="288"/>
        </pc:sldMkLst>
        <pc:graphicFrameChg chg="modGraphic">
          <ac:chgData name="Mäkelä Sanna" userId="S::sanna.makela@eduouka.fi::d3bc7f2b-68c3-415b-af49-cc790a8b0d05" providerId="AD" clId="Web-{869C6797-9199-4F13-B861-591DC4005327}" dt="2024-02-29T10:09:27.913" v="396" actId="20577"/>
          <ac:graphicFrameMkLst>
            <pc:docMk/>
            <pc:sldMk cId="2865969076" sldId="288"/>
            <ac:graphicFrameMk id="157" creationId="{DB37BB50-BA49-2ED8-BDFA-C6CD21F2A4A0}"/>
          </ac:graphicFrameMkLst>
        </pc:graphicFrameChg>
      </pc:sldChg>
      <pc:sldChg chg="modSp">
        <pc:chgData name="Mäkelä Sanna" userId="S::sanna.makela@eduouka.fi::d3bc7f2b-68c3-415b-af49-cc790a8b0d05" providerId="AD" clId="Web-{869C6797-9199-4F13-B861-591DC4005327}" dt="2024-02-29T10:03:27.620" v="104" actId="20577"/>
        <pc:sldMkLst>
          <pc:docMk/>
          <pc:sldMk cId="2928216661" sldId="290"/>
        </pc:sldMkLst>
        <pc:spChg chg="mod">
          <ac:chgData name="Mäkelä Sanna" userId="S::sanna.makela@eduouka.fi::d3bc7f2b-68c3-415b-af49-cc790a8b0d05" providerId="AD" clId="Web-{869C6797-9199-4F13-B861-591DC4005327}" dt="2024-02-29T10:03:27.620" v="104" actId="20577"/>
          <ac:spMkLst>
            <pc:docMk/>
            <pc:sldMk cId="2928216661" sldId="290"/>
            <ac:spMk id="4" creationId="{F4B3833B-A7B7-A7A8-71B3-AA8E13DE3E25}"/>
          </ac:spMkLst>
        </pc:spChg>
      </pc:sldChg>
      <pc:sldChg chg="modSp">
        <pc:chgData name="Mäkelä Sanna" userId="S::sanna.makela@eduouka.fi::d3bc7f2b-68c3-415b-af49-cc790a8b0d05" providerId="AD" clId="Web-{869C6797-9199-4F13-B861-591DC4005327}" dt="2024-02-29T10:00:29.536" v="100" actId="20577"/>
        <pc:sldMkLst>
          <pc:docMk/>
          <pc:sldMk cId="3978007341" sldId="291"/>
        </pc:sldMkLst>
        <pc:graphicFrameChg chg="modGraphic">
          <ac:chgData name="Mäkelä Sanna" userId="S::sanna.makela@eduouka.fi::d3bc7f2b-68c3-415b-af49-cc790a8b0d05" providerId="AD" clId="Web-{869C6797-9199-4F13-B861-591DC4005327}" dt="2024-02-29T10:00:29.536" v="100" actId="20577"/>
          <ac:graphicFrameMkLst>
            <pc:docMk/>
            <pc:sldMk cId="3978007341" sldId="291"/>
            <ac:graphicFrameMk id="19" creationId="{37A068BF-85F4-47A6-BBB7-62B23F333746}"/>
          </ac:graphicFrameMkLst>
        </pc:graphicFrameChg>
      </pc:sldChg>
      <pc:sldChg chg="addSp delSp modSp new">
        <pc:chgData name="Mäkelä Sanna" userId="S::sanna.makela@eduouka.fi::d3bc7f2b-68c3-415b-af49-cc790a8b0d05" providerId="AD" clId="Web-{869C6797-9199-4F13-B861-591DC4005327}" dt="2024-02-29T10:09:46.977" v="408"/>
        <pc:sldMkLst>
          <pc:docMk/>
          <pc:sldMk cId="1280966009" sldId="298"/>
        </pc:sldMkLst>
        <pc:spChg chg="mod">
          <ac:chgData name="Mäkelä Sanna" userId="S::sanna.makela@eduouka.fi::d3bc7f2b-68c3-415b-af49-cc790a8b0d05" providerId="AD" clId="Web-{869C6797-9199-4F13-B861-591DC4005327}" dt="2024-02-29T10:04:44.717" v="224" actId="20577"/>
          <ac:spMkLst>
            <pc:docMk/>
            <pc:sldMk cId="1280966009" sldId="298"/>
            <ac:spMk id="2" creationId="{EB47F26D-D4DE-0172-E90E-55E44F3723CA}"/>
          </ac:spMkLst>
        </pc:spChg>
        <pc:spChg chg="del">
          <ac:chgData name="Mäkelä Sanna" userId="S::sanna.makela@eduouka.fi::d3bc7f2b-68c3-415b-af49-cc790a8b0d05" providerId="AD" clId="Web-{869C6797-9199-4F13-B861-591DC4005327}" dt="2024-02-29T10:04:02.059" v="106"/>
          <ac:spMkLst>
            <pc:docMk/>
            <pc:sldMk cId="1280966009" sldId="298"/>
            <ac:spMk id="3" creationId="{6C880FD3-C03B-3C4C-426B-46E53A1EC934}"/>
          </ac:spMkLst>
        </pc:spChg>
        <pc:graphicFrameChg chg="add mod ord modGraphic">
          <ac:chgData name="Mäkelä Sanna" userId="S::sanna.makela@eduouka.fi::d3bc7f2b-68c3-415b-af49-cc790a8b0d05" providerId="AD" clId="Web-{869C6797-9199-4F13-B861-591DC4005327}" dt="2024-02-29T10:09:46.977" v="408"/>
          <ac:graphicFrameMkLst>
            <pc:docMk/>
            <pc:sldMk cId="1280966009" sldId="298"/>
            <ac:graphicFrameMk id="5" creationId="{FD5F3BC9-7F9F-668E-ABD6-B791A2DC7C36}"/>
          </ac:graphicFrameMkLst>
        </pc:graphicFrameChg>
      </pc:sldChg>
      <pc:sldChg chg="modSp add replId">
        <pc:chgData name="Mäkelä Sanna" userId="S::sanna.makela@eduouka.fi::d3bc7f2b-68c3-415b-af49-cc790a8b0d05" providerId="AD" clId="Web-{869C6797-9199-4F13-B861-591DC4005327}" dt="2024-02-29T10:10:23.634" v="458" actId="20577"/>
        <pc:sldMkLst>
          <pc:docMk/>
          <pc:sldMk cId="1557126910" sldId="299"/>
        </pc:sldMkLst>
        <pc:spChg chg="mod">
          <ac:chgData name="Mäkelä Sanna" userId="S::sanna.makela@eduouka.fi::d3bc7f2b-68c3-415b-af49-cc790a8b0d05" providerId="AD" clId="Web-{869C6797-9199-4F13-B861-591DC4005327}" dt="2024-02-29T10:10:23.634" v="458" actId="20577"/>
          <ac:spMkLst>
            <pc:docMk/>
            <pc:sldMk cId="1557126910" sldId="299"/>
            <ac:spMk id="2" creationId="{EB47F26D-D4DE-0172-E90E-55E44F3723CA}"/>
          </ac:spMkLst>
        </pc:spChg>
      </pc:sldChg>
    </pc:docChg>
  </pc:docChgLst>
  <pc:docChgLst>
    <pc:chgData name="Mäkelä Sanna" userId="S::sanna.makela@eduouka.fi::d3bc7f2b-68c3-415b-af49-cc790a8b0d05" providerId="AD" clId="Web-{B3F4B15A-7CC8-4033-A656-34E26285322C}"/>
    <pc:docChg chg="addSld modSld">
      <pc:chgData name="Mäkelä Sanna" userId="S::sanna.makela@eduouka.fi::d3bc7f2b-68c3-415b-af49-cc790a8b0d05" providerId="AD" clId="Web-{B3F4B15A-7CC8-4033-A656-34E26285322C}" dt="2024-02-19T11:05:12.640" v="495" actId="20577"/>
      <pc:docMkLst>
        <pc:docMk/>
      </pc:docMkLst>
      <pc:sldChg chg="addSp modSp">
        <pc:chgData name="Mäkelä Sanna" userId="S::sanna.makela@eduouka.fi::d3bc7f2b-68c3-415b-af49-cc790a8b0d05" providerId="AD" clId="Web-{B3F4B15A-7CC8-4033-A656-34E26285322C}" dt="2024-02-19T11:05:12.640" v="495" actId="20577"/>
        <pc:sldMkLst>
          <pc:docMk/>
          <pc:sldMk cId="2865969076" sldId="288"/>
        </pc:sldMkLst>
        <pc:graphicFrameChg chg="mod modGraphic">
          <ac:chgData name="Mäkelä Sanna" userId="S::sanna.makela@eduouka.fi::d3bc7f2b-68c3-415b-af49-cc790a8b0d05" providerId="AD" clId="Web-{B3F4B15A-7CC8-4033-A656-34E26285322C}" dt="2024-02-19T11:02:47.652" v="485" actId="14100"/>
          <ac:graphicFrameMkLst>
            <pc:docMk/>
            <pc:sldMk cId="2865969076" sldId="288"/>
            <ac:graphicFrameMk id="5" creationId="{EF380A40-2F25-AA06-3DC4-74D290D86498}"/>
          </ac:graphicFrameMkLst>
        </pc:graphicFrameChg>
        <pc:graphicFrameChg chg="add mod modGraphic">
          <ac:chgData name="Mäkelä Sanna" userId="S::sanna.makela@eduouka.fi::d3bc7f2b-68c3-415b-af49-cc790a8b0d05" providerId="AD" clId="Web-{B3F4B15A-7CC8-4033-A656-34E26285322C}" dt="2024-02-19T11:05:12.640" v="495" actId="20577"/>
          <ac:graphicFrameMkLst>
            <pc:docMk/>
            <pc:sldMk cId="2865969076" sldId="288"/>
            <ac:graphicFrameMk id="157" creationId="{DB37BB50-BA49-2ED8-BDFA-C6CD21F2A4A0}"/>
          </ac:graphicFrameMkLst>
        </pc:graphicFrameChg>
      </pc:sldChg>
      <pc:sldChg chg="addSp delSp modSp new">
        <pc:chgData name="Mäkelä Sanna" userId="S::sanna.makela@eduouka.fi::d3bc7f2b-68c3-415b-af49-cc790a8b0d05" providerId="AD" clId="Web-{B3F4B15A-7CC8-4033-A656-34E26285322C}" dt="2024-02-19T10:44:11.552" v="64" actId="20577"/>
        <pc:sldMkLst>
          <pc:docMk/>
          <pc:sldMk cId="3978007341" sldId="291"/>
        </pc:sldMkLst>
        <pc:spChg chg="mod">
          <ac:chgData name="Mäkelä Sanna" userId="S::sanna.makela@eduouka.fi::d3bc7f2b-68c3-415b-af49-cc790a8b0d05" providerId="AD" clId="Web-{B3F4B15A-7CC8-4033-A656-34E26285322C}" dt="2024-02-19T10:44:11.552" v="64" actId="20577"/>
          <ac:spMkLst>
            <pc:docMk/>
            <pc:sldMk cId="3978007341" sldId="291"/>
            <ac:spMk id="2" creationId="{A1A4D3D9-2CA5-5BA9-D6D0-E75CD8351CD7}"/>
          </ac:spMkLst>
        </pc:spChg>
        <pc:spChg chg="add del">
          <ac:chgData name="Mäkelä Sanna" userId="S::sanna.makela@eduouka.fi::d3bc7f2b-68c3-415b-af49-cc790a8b0d05" providerId="AD" clId="Web-{B3F4B15A-7CC8-4033-A656-34E26285322C}" dt="2024-02-19T10:41:35.687" v="5"/>
          <ac:spMkLst>
            <pc:docMk/>
            <pc:sldMk cId="3978007341" sldId="291"/>
            <ac:spMk id="3" creationId="{E869F065-9F41-6891-074A-647755D5CF8A}"/>
          </ac:spMkLst>
        </pc:spChg>
        <pc:graphicFrameChg chg="add del mod ord modGraphic">
          <ac:chgData name="Mäkelä Sanna" userId="S::sanna.makela@eduouka.fi::d3bc7f2b-68c3-415b-af49-cc790a8b0d05" providerId="AD" clId="Web-{B3F4B15A-7CC8-4033-A656-34E26285322C}" dt="2024-02-19T10:41:12.093" v="2"/>
          <ac:graphicFrameMkLst>
            <pc:docMk/>
            <pc:sldMk cId="3978007341" sldId="291"/>
            <ac:graphicFrameMk id="5" creationId="{FB84C76C-6C04-86FF-1118-00EF118F36BD}"/>
          </ac:graphicFrameMkLst>
        </pc:graphicFrameChg>
        <pc:graphicFrameChg chg="add del mod ord modGraphic">
          <ac:chgData name="Mäkelä Sanna" userId="S::sanna.makela@eduouka.fi::d3bc7f2b-68c3-415b-af49-cc790a8b0d05" providerId="AD" clId="Web-{B3F4B15A-7CC8-4033-A656-34E26285322C}" dt="2024-02-19T10:41:18.171" v="4"/>
          <ac:graphicFrameMkLst>
            <pc:docMk/>
            <pc:sldMk cId="3978007341" sldId="291"/>
            <ac:graphicFrameMk id="12" creationId="{246BD012-9F40-BA96-A39C-3AF7056E8DA2}"/>
          </ac:graphicFrameMkLst>
        </pc:graphicFrameChg>
        <pc:graphicFrameChg chg="add mod ord modGraphic">
          <ac:chgData name="Mäkelä Sanna" userId="S::sanna.makela@eduouka.fi::d3bc7f2b-68c3-415b-af49-cc790a8b0d05" providerId="AD" clId="Web-{B3F4B15A-7CC8-4033-A656-34E26285322C}" dt="2024-02-19T10:42:21.814" v="34" actId="20577"/>
          <ac:graphicFrameMkLst>
            <pc:docMk/>
            <pc:sldMk cId="3978007341" sldId="291"/>
            <ac:graphicFrameMk id="19" creationId="{37A068BF-85F4-47A6-BBB7-62B23F333746}"/>
          </ac:graphicFrameMkLst>
        </pc:graphicFrameChg>
      </pc:sldChg>
      <pc:sldChg chg="addSp modSp add mod replId setBg">
        <pc:chgData name="Mäkelä Sanna" userId="S::sanna.makela@eduouka.fi::d3bc7f2b-68c3-415b-af49-cc790a8b0d05" providerId="AD" clId="Web-{B3F4B15A-7CC8-4033-A656-34E26285322C}" dt="2024-02-19T11:01:28.743" v="465" actId="20577"/>
        <pc:sldMkLst>
          <pc:docMk/>
          <pc:sldMk cId="2920288993" sldId="292"/>
        </pc:sldMkLst>
        <pc:spChg chg="mod">
          <ac:chgData name="Mäkelä Sanna" userId="S::sanna.makela@eduouka.fi::d3bc7f2b-68c3-415b-af49-cc790a8b0d05" providerId="AD" clId="Web-{B3F4B15A-7CC8-4033-A656-34E26285322C}" dt="2024-02-19T11:01:28.743" v="465" actId="20577"/>
          <ac:spMkLst>
            <pc:docMk/>
            <pc:sldMk cId="2920288993" sldId="292"/>
            <ac:spMk id="5" creationId="{278B065F-4FF6-2148-86E8-016EB1ED3497}"/>
          </ac:spMkLst>
        </pc:spChg>
        <pc:picChg chg="add mod">
          <ac:chgData name="Mäkelä Sanna" userId="S::sanna.makela@eduouka.fi::d3bc7f2b-68c3-415b-af49-cc790a8b0d05" providerId="AD" clId="Web-{B3F4B15A-7CC8-4033-A656-34E26285322C}" dt="2024-02-19T10:55:17.215" v="455" actId="1076"/>
          <ac:picMkLst>
            <pc:docMk/>
            <pc:sldMk cId="2920288993" sldId="292"/>
            <ac:picMk id="2" creationId="{692D46CF-1D4B-0671-298C-1404CFD1F8FE}"/>
          </ac:picMkLst>
        </pc:picChg>
        <pc:picChg chg="add mod">
          <ac:chgData name="Mäkelä Sanna" userId="S::sanna.makela@eduouka.fi::d3bc7f2b-68c3-415b-af49-cc790a8b0d05" providerId="AD" clId="Web-{B3F4B15A-7CC8-4033-A656-34E26285322C}" dt="2024-02-19T10:55:23.621" v="457" actId="1076"/>
          <ac:picMkLst>
            <pc:docMk/>
            <pc:sldMk cId="2920288993" sldId="292"/>
            <ac:picMk id="3" creationId="{5BBBE98E-94FC-0445-7D68-4537FFE1A70C}"/>
          </ac:picMkLst>
        </pc:picChg>
        <pc:picChg chg="mod">
          <ac:chgData name="Mäkelä Sanna" userId="S::sanna.makela@eduouka.fi::d3bc7f2b-68c3-415b-af49-cc790a8b0d05" providerId="AD" clId="Web-{B3F4B15A-7CC8-4033-A656-34E26285322C}" dt="2024-02-19T10:55:28.996" v="458" actId="1076"/>
          <ac:picMkLst>
            <pc:docMk/>
            <pc:sldMk cId="2920288993" sldId="292"/>
            <ac:picMk id="9" creationId="{5A336447-5E41-91A9-8A4D-5D5D99C964DE}"/>
          </ac:picMkLst>
        </pc:picChg>
        <pc:picChg chg="mod">
          <ac:chgData name="Mäkelä Sanna" userId="S::sanna.makela@eduouka.fi::d3bc7f2b-68c3-415b-af49-cc790a8b0d05" providerId="AD" clId="Web-{B3F4B15A-7CC8-4033-A656-34E26285322C}" dt="2024-02-19T10:55:14.199" v="453" actId="1076"/>
          <ac:picMkLst>
            <pc:docMk/>
            <pc:sldMk cId="2920288993" sldId="292"/>
            <ac:picMk id="13" creationId="{0793BE64-4031-E682-F3AD-A6A10867DBE9}"/>
          </ac:picMkLst>
        </pc:picChg>
      </pc:sldChg>
    </pc:docChg>
  </pc:docChgLst>
  <pc:docChgLst>
    <pc:chgData name="Mäkelä Sanna" userId="S::sanna.makela@eduouka.fi::d3bc7f2b-68c3-415b-af49-cc790a8b0d05" providerId="AD" clId="Web-{1F5979B5-5109-4DF8-AAB2-670698CFAB56}"/>
    <pc:docChg chg="modSld">
      <pc:chgData name="Mäkelä Sanna" userId="S::sanna.makela@eduouka.fi::d3bc7f2b-68c3-415b-af49-cc790a8b0d05" providerId="AD" clId="Web-{1F5979B5-5109-4DF8-AAB2-670698CFAB56}" dt="2024-03-04T12:59:20.111" v="243" actId="20577"/>
      <pc:docMkLst>
        <pc:docMk/>
      </pc:docMkLst>
      <pc:sldChg chg="modSp">
        <pc:chgData name="Mäkelä Sanna" userId="S::sanna.makela@eduouka.fi::d3bc7f2b-68c3-415b-af49-cc790a8b0d05" providerId="AD" clId="Web-{1F5979B5-5109-4DF8-AAB2-670698CFAB56}" dt="2024-03-04T12:59:20.111" v="243" actId="20577"/>
        <pc:sldMkLst>
          <pc:docMk/>
          <pc:sldMk cId="3748125992" sldId="286"/>
        </pc:sldMkLst>
        <pc:spChg chg="mod">
          <ac:chgData name="Mäkelä Sanna" userId="S::sanna.makela@eduouka.fi::d3bc7f2b-68c3-415b-af49-cc790a8b0d05" providerId="AD" clId="Web-{1F5979B5-5109-4DF8-AAB2-670698CFAB56}" dt="2024-03-04T12:33:57.285" v="18" actId="20577"/>
          <ac:spMkLst>
            <pc:docMk/>
            <pc:sldMk cId="3748125992" sldId="286"/>
            <ac:spMk id="2" creationId="{F489A225-9B80-C3AA-517E-9CE940AD440A}"/>
          </ac:spMkLst>
        </pc:spChg>
        <pc:spChg chg="mod">
          <ac:chgData name="Mäkelä Sanna" userId="S::sanna.makela@eduouka.fi::d3bc7f2b-68c3-415b-af49-cc790a8b0d05" providerId="AD" clId="Web-{1F5979B5-5109-4DF8-AAB2-670698CFAB56}" dt="2024-03-04T12:59:20.111" v="243" actId="20577"/>
          <ac:spMkLst>
            <pc:docMk/>
            <pc:sldMk cId="3748125992" sldId="286"/>
            <ac:spMk id="3" creationId="{69154B4F-01BD-DE5C-E642-9A911A057F8F}"/>
          </ac:spMkLst>
        </pc:spChg>
        <pc:spChg chg="mod">
          <ac:chgData name="Mäkelä Sanna" userId="S::sanna.makela@eduouka.fi::d3bc7f2b-68c3-415b-af49-cc790a8b0d05" providerId="AD" clId="Web-{1F5979B5-5109-4DF8-AAB2-670698CFAB56}" dt="2024-03-04T12:59:11.924" v="224" actId="20577"/>
          <ac:spMkLst>
            <pc:docMk/>
            <pc:sldMk cId="3748125992" sldId="286"/>
            <ac:spMk id="4" creationId="{F546CB50-C4C4-7DE8-4587-D5B322877DA4}"/>
          </ac:spMkLst>
        </pc:spChg>
      </pc:sldChg>
    </pc:docChg>
  </pc:docChgLst>
  <pc:docChgLst>
    <pc:chgData name="Mäkelä Sanna" userId="d3bc7f2b-68c3-415b-af49-cc790a8b0d05" providerId="ADAL" clId="{9184C1D9-D331-42F6-B5C1-E86E566A3FB2}"/>
    <pc:docChg chg="custSel addSld delSld modSld">
      <pc:chgData name="Mäkelä Sanna" userId="d3bc7f2b-68c3-415b-af49-cc790a8b0d05" providerId="ADAL" clId="{9184C1D9-D331-42F6-B5C1-E86E566A3FB2}" dt="2024-02-28T11:00:22.930" v="466"/>
      <pc:docMkLst>
        <pc:docMk/>
      </pc:docMkLst>
      <pc:sldChg chg="addSp delSp modSp mod modCm">
        <pc:chgData name="Mäkelä Sanna" userId="d3bc7f2b-68c3-415b-af49-cc790a8b0d05" providerId="ADAL" clId="{9184C1D9-D331-42F6-B5C1-E86E566A3FB2}" dt="2024-02-28T11:00:22.930" v="466"/>
        <pc:sldMkLst>
          <pc:docMk/>
          <pc:sldMk cId="2865969076" sldId="288"/>
        </pc:sldMkLst>
        <pc:spChg chg="add mod">
          <ac:chgData name="Mäkelä Sanna" userId="d3bc7f2b-68c3-415b-af49-cc790a8b0d05" providerId="ADAL" clId="{9184C1D9-D331-42F6-B5C1-E86E566A3FB2}" dt="2024-02-19T11:17:28.365" v="16" actId="27636"/>
          <ac:spMkLst>
            <pc:docMk/>
            <pc:sldMk cId="2865969076" sldId="288"/>
            <ac:spMk id="6" creationId="{1EC69494-B4DD-DE25-07F9-C23C51186E7A}"/>
          </ac:spMkLst>
        </pc:spChg>
        <pc:graphicFrameChg chg="del mod">
          <ac:chgData name="Mäkelä Sanna" userId="d3bc7f2b-68c3-415b-af49-cc790a8b0d05" providerId="ADAL" clId="{9184C1D9-D331-42F6-B5C1-E86E566A3FB2}" dt="2024-02-19T11:17:07.472" v="11" actId="478"/>
          <ac:graphicFrameMkLst>
            <pc:docMk/>
            <pc:sldMk cId="2865969076" sldId="288"/>
            <ac:graphicFrameMk id="5" creationId="{EF380A40-2F25-AA06-3DC4-74D290D86498}"/>
          </ac:graphicFrameMkLst>
        </pc:graphicFrameChg>
        <pc:graphicFrameChg chg="mod">
          <ac:chgData name="Mäkelä Sanna" userId="d3bc7f2b-68c3-415b-af49-cc790a8b0d05" providerId="ADAL" clId="{9184C1D9-D331-42F6-B5C1-E86E566A3FB2}" dt="2024-02-19T11:20:00.353" v="37" actId="12269"/>
          <ac:graphicFrameMkLst>
            <pc:docMk/>
            <pc:sldMk cId="2865969076" sldId="288"/>
            <ac:graphicFrameMk id="157" creationId="{DB37BB50-BA49-2ED8-BDFA-C6CD21F2A4A0}"/>
          </ac:graphicFrameMkLst>
        </pc:graphicFrameChg>
        <pc:extLst>
          <p:ext xmlns:p="http://schemas.openxmlformats.org/presentationml/2006/main" uri="{D6D511B9-2390-475A-947B-AFAB55BFBCF1}">
            <pc226:cmChg xmlns:pc226="http://schemas.microsoft.com/office/powerpoint/2022/06/main/command" chg="mod">
              <pc226:chgData name="Mäkelä Sanna" userId="d3bc7f2b-68c3-415b-af49-cc790a8b0d05" providerId="ADAL" clId="{9184C1D9-D331-42F6-B5C1-E86E566A3FB2}" dt="2024-02-28T11:00:22.930" v="466"/>
              <pc2:cmMkLst xmlns:pc2="http://schemas.microsoft.com/office/powerpoint/2019/9/main/command">
                <pc:docMk/>
                <pc:sldMk cId="2865969076" sldId="288"/>
                <pc2:cmMk id="{32552BE7-432B-46EC-87B8-79C30D73B20A}"/>
              </pc2:cmMkLst>
            </pc226:cmChg>
          </p:ext>
        </pc:extLst>
      </pc:sldChg>
      <pc:sldChg chg="del">
        <pc:chgData name="Mäkelä Sanna" userId="d3bc7f2b-68c3-415b-af49-cc790a8b0d05" providerId="ADAL" clId="{9184C1D9-D331-42F6-B5C1-E86E566A3FB2}" dt="2024-02-21T06:33:20.067" v="395" actId="47"/>
        <pc:sldMkLst>
          <pc:docMk/>
          <pc:sldMk cId="3094780243" sldId="289"/>
        </pc:sldMkLst>
      </pc:sldChg>
      <pc:sldChg chg="modSp">
        <pc:chgData name="Mäkelä Sanna" userId="d3bc7f2b-68c3-415b-af49-cc790a8b0d05" providerId="ADAL" clId="{9184C1D9-D331-42F6-B5C1-E86E566A3FB2}" dt="2024-02-20T14:36:36.350" v="305" actId="20577"/>
        <pc:sldMkLst>
          <pc:docMk/>
          <pc:sldMk cId="3978007341" sldId="291"/>
        </pc:sldMkLst>
        <pc:graphicFrameChg chg="mod">
          <ac:chgData name="Mäkelä Sanna" userId="d3bc7f2b-68c3-415b-af49-cc790a8b0d05" providerId="ADAL" clId="{9184C1D9-D331-42F6-B5C1-E86E566A3FB2}" dt="2024-02-20T14:36:36.350" v="305" actId="20577"/>
          <ac:graphicFrameMkLst>
            <pc:docMk/>
            <pc:sldMk cId="3978007341" sldId="291"/>
            <ac:graphicFrameMk id="19" creationId="{37A068BF-85F4-47A6-BBB7-62B23F333746}"/>
          </ac:graphicFrameMkLst>
        </pc:graphicFrameChg>
      </pc:sldChg>
      <pc:sldChg chg="modSp new mod">
        <pc:chgData name="Mäkelä Sanna" userId="d3bc7f2b-68c3-415b-af49-cc790a8b0d05" providerId="ADAL" clId="{9184C1D9-D331-42F6-B5C1-E86E566A3FB2}" dt="2024-02-21T06:36:16.826" v="465" actId="20577"/>
        <pc:sldMkLst>
          <pc:docMk/>
          <pc:sldMk cId="1907220644" sldId="293"/>
        </pc:sldMkLst>
        <pc:spChg chg="mod">
          <ac:chgData name="Mäkelä Sanna" userId="d3bc7f2b-68c3-415b-af49-cc790a8b0d05" providerId="ADAL" clId="{9184C1D9-D331-42F6-B5C1-E86E566A3FB2}" dt="2024-02-21T06:32:41.178" v="359" actId="20577"/>
          <ac:spMkLst>
            <pc:docMk/>
            <pc:sldMk cId="1907220644" sldId="293"/>
            <ac:spMk id="2" creationId="{F1E3E558-32FA-6BFE-E970-677A73A18A09}"/>
          </ac:spMkLst>
        </pc:spChg>
        <pc:spChg chg="mod">
          <ac:chgData name="Mäkelä Sanna" userId="d3bc7f2b-68c3-415b-af49-cc790a8b0d05" providerId="ADAL" clId="{9184C1D9-D331-42F6-B5C1-E86E566A3FB2}" dt="2024-02-21T06:36:16.826" v="465" actId="20577"/>
          <ac:spMkLst>
            <pc:docMk/>
            <pc:sldMk cId="1907220644" sldId="293"/>
            <ac:spMk id="3" creationId="{2A01FACB-B255-82E3-3495-845BB4B7F2B4}"/>
          </ac:spMkLst>
        </pc:spChg>
        <pc:spChg chg="mod">
          <ac:chgData name="Mäkelä Sanna" userId="d3bc7f2b-68c3-415b-af49-cc790a8b0d05" providerId="ADAL" clId="{9184C1D9-D331-42F6-B5C1-E86E566A3FB2}" dt="2024-02-21T06:32:57.109" v="393" actId="20577"/>
          <ac:spMkLst>
            <pc:docMk/>
            <pc:sldMk cId="1907220644" sldId="293"/>
            <ac:spMk id="4" creationId="{FA94A889-8EDA-C4FD-639F-098DCE625FA5}"/>
          </ac:spMkLst>
        </pc:spChg>
      </pc:sldChg>
      <pc:sldChg chg="add">
        <pc:chgData name="Mäkelä Sanna" userId="d3bc7f2b-68c3-415b-af49-cc790a8b0d05" providerId="ADAL" clId="{9184C1D9-D331-42F6-B5C1-E86E566A3FB2}" dt="2024-02-21T06:33:15.240" v="394"/>
        <pc:sldMkLst>
          <pc:docMk/>
          <pc:sldMk cId="2597297713" sldId="294"/>
        </pc:sldMkLst>
      </pc:sldChg>
      <pc:sldChg chg="modSp add mod">
        <pc:chgData name="Mäkelä Sanna" userId="d3bc7f2b-68c3-415b-af49-cc790a8b0d05" providerId="ADAL" clId="{9184C1D9-D331-42F6-B5C1-E86E566A3FB2}" dt="2024-02-21T06:33:50.398" v="451" actId="20577"/>
        <pc:sldMkLst>
          <pc:docMk/>
          <pc:sldMk cId="4263763073" sldId="295"/>
        </pc:sldMkLst>
        <pc:spChg chg="mod">
          <ac:chgData name="Mäkelä Sanna" userId="d3bc7f2b-68c3-415b-af49-cc790a8b0d05" providerId="ADAL" clId="{9184C1D9-D331-42F6-B5C1-E86E566A3FB2}" dt="2024-02-21T06:33:50.398" v="451" actId="20577"/>
          <ac:spMkLst>
            <pc:docMk/>
            <pc:sldMk cId="4263763073" sldId="295"/>
            <ac:spMk id="2" creationId="{F1E3E558-32FA-6BFE-E970-677A73A18A09}"/>
          </ac:spMkLst>
        </pc:spChg>
      </pc:sldChg>
    </pc:docChg>
  </pc:docChgLst>
</pc:chgInfo>
</file>

<file path=ppt/comments/modernComment_10F_B7D68B2.xml><?xml version="1.0" encoding="utf-8"?>
<p188:cmLst xmlns:a="http://schemas.openxmlformats.org/drawingml/2006/main" xmlns:r="http://schemas.openxmlformats.org/officeDocument/2006/relationships" xmlns:p188="http://schemas.microsoft.com/office/powerpoint/2018/8/main">
  <p188:cm id="{C5EB2472-0FAC-4623-B8BB-53D7F7CF8078}" authorId="{DAACBE7B-A652-2BF4-5077-72E555B1E8E9}" status="resolved" created="2023-09-06T07:38:57.050" complete="100000">
    <pc:sldMkLst xmlns:pc="http://schemas.microsoft.com/office/powerpoint/2013/main/command">
      <pc:docMk/>
      <pc:sldMk cId="192768178" sldId="271"/>
    </pc:sldMkLst>
    <p188:txBody>
      <a:bodyPr/>
      <a:lstStyle/>
      <a:p>
        <a:r>
          <a:rPr lang="fi-FI"/>
          <a:t>Lyhyessä esittelyssä voidaan käydä tällä tasolla läpi, seuraavissa dioissa numerot avattuna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F7131-4B9A-CD46-99A3-B9C56DA8C7B8}" type="datetimeFigureOut">
              <a:t>24.4.2024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927CE-8C45-E94B-B51A-90EEDE1FBC02}" type="slidenum">
              <a:t>‹#›</a:t>
            </a:fld>
            <a:endParaRPr lang="fi-FI"/>
          </a:p>
        </p:txBody>
      </p:sp>
    </p:spTree>
    <p:extLst>
      <p:ext uri="{BB962C8B-B14F-4D97-AF65-F5344CB8AC3E}">
        <p14:creationId xmlns:p14="http://schemas.microsoft.com/office/powerpoint/2010/main" val="288698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Oulu on oppiva kestävyyskaupunki. Kestävyys ja vastuullisuus ovat tärkeitä elementtejä elinikäisen oppimisen polulla ja ne tulevat merkityksellisiksi vain tekojen kautta. Kaikilla aikuisilla on vastuu tulevista sukupolvista ja meidän tulee elää niin kuin opetamme. </a:t>
            </a:r>
            <a:br>
              <a:rPr lang="fi-FI"/>
            </a:br>
            <a:br>
              <a:rPr lang="fi-FI"/>
            </a:br>
            <a:r>
              <a:rPr lang="fi-FI"/>
              <a:t>Siksi meidän kaikkien on kerrottava samaa tarinaa. Oululainen Kestävän tulevaisuuden opinvirta kokoaa yhdessä tärkeiksi koetut teemat yhdeksi kokonaisuudeksi, joka auttaa meitä oululaisia rakentamaan toivon ja merkityksellisyyden tulevaisuuksia yhdessä. </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927CE-8C45-E94B-B51A-90EEDE1FBC0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97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12" name="Suorakulmio 11">
            <a:extLst>
              <a:ext uri="{FF2B5EF4-FFF2-40B4-BE49-F238E27FC236}">
                <a16:creationId xmlns:a16="http://schemas.microsoft.com/office/drawing/2014/main" id="{592C1EF0-9A0F-B342-8A8E-3BE0D0C6660E}"/>
              </a:ext>
            </a:extLst>
          </p:cNvPr>
          <p:cNvSpPr/>
          <p:nvPr userDrawn="1"/>
        </p:nvSpPr>
        <p:spPr>
          <a:xfrm>
            <a:off x="2633870" y="5108713"/>
            <a:ext cx="6818243" cy="566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3364ACD-E6A8-2349-9A79-7DA1ACCC64F5}"/>
              </a:ext>
            </a:extLst>
          </p:cNvPr>
          <p:cNvSpPr>
            <a:spLocks noGrp="1"/>
          </p:cNvSpPr>
          <p:nvPr>
            <p:ph type="subTitle" idx="1"/>
          </p:nvPr>
        </p:nvSpPr>
        <p:spPr>
          <a:xfrm>
            <a:off x="2633870" y="5218296"/>
            <a:ext cx="6818243" cy="45694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03726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24.4.2024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5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7" name="Alatunnisteen paikkamerkki 4">
            <a:extLst>
              <a:ext uri="{FF2B5EF4-FFF2-40B4-BE49-F238E27FC236}">
                <a16:creationId xmlns:a16="http://schemas.microsoft.com/office/drawing/2014/main" id="{BAE0BE8B-E574-2A43-B58C-7368A527A70B}"/>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8" name="Otsikko 1">
            <a:extLst>
              <a:ext uri="{FF2B5EF4-FFF2-40B4-BE49-F238E27FC236}">
                <a16:creationId xmlns:a16="http://schemas.microsoft.com/office/drawing/2014/main" id="{B689483B-102F-E14F-A3BF-2527660D5FCF}"/>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351777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12" name="Suorakulmio 11">
            <a:extLst>
              <a:ext uri="{FF2B5EF4-FFF2-40B4-BE49-F238E27FC236}">
                <a16:creationId xmlns:a16="http://schemas.microsoft.com/office/drawing/2014/main" id="{592C1EF0-9A0F-B342-8A8E-3BE0D0C6660E}"/>
              </a:ext>
            </a:extLst>
          </p:cNvPr>
          <p:cNvSpPr/>
          <p:nvPr userDrawn="1"/>
        </p:nvSpPr>
        <p:spPr>
          <a:xfrm>
            <a:off x="2633870" y="5108713"/>
            <a:ext cx="6818243" cy="566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3364ACD-E6A8-2349-9A79-7DA1ACCC64F5}"/>
              </a:ext>
            </a:extLst>
          </p:cNvPr>
          <p:cNvSpPr>
            <a:spLocks noGrp="1"/>
          </p:cNvSpPr>
          <p:nvPr>
            <p:ph type="subTitle" idx="1"/>
          </p:nvPr>
        </p:nvSpPr>
        <p:spPr>
          <a:xfrm>
            <a:off x="2633870" y="5218296"/>
            <a:ext cx="6818243" cy="45694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037262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tsikko dia ilman alaotsikko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61290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456D14-95DF-5546-9179-F8DE2CC5EDC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F844BFF-8ACA-1B4B-9ED7-1C3AC18CAA9D}"/>
              </a:ext>
            </a:extLst>
          </p:cNvPr>
          <p:cNvSpPr>
            <a:spLocks noGrp="1"/>
          </p:cNvSpPr>
          <p:nvPr>
            <p:ph type="dt" sz="half" idx="10"/>
          </p:nvPr>
        </p:nvSpPr>
        <p:spPr/>
        <p:txBody>
          <a:bodyPr/>
          <a:lstStyle/>
          <a:p>
            <a:fld id="{5CA6D794-6D49-D14D-A3AA-4E28A60DEB82}" type="datetime1">
              <a:rPr lang="fi-FI"/>
              <a:pPr/>
              <a:t>24.4.2024</a:t>
            </a:fld>
            <a:endParaRPr lang="fi-FI"/>
          </a:p>
        </p:txBody>
      </p:sp>
      <p:sp>
        <p:nvSpPr>
          <p:cNvPr id="5" name="Dian numeron paikkamerkki 4">
            <a:extLst>
              <a:ext uri="{FF2B5EF4-FFF2-40B4-BE49-F238E27FC236}">
                <a16:creationId xmlns:a16="http://schemas.microsoft.com/office/drawing/2014/main" id="{EA4708F7-6013-944E-9539-607769181580}"/>
              </a:ext>
            </a:extLst>
          </p:cNvPr>
          <p:cNvSpPr>
            <a:spLocks noGrp="1"/>
          </p:cNvSpPr>
          <p:nvPr>
            <p:ph type="sldNum" sz="quarter" idx="12"/>
          </p:nvPr>
        </p:nvSpPr>
        <p:spPr/>
        <p:txBody>
          <a:bodyPr/>
          <a:lstStyle/>
          <a:p>
            <a:fld id="{15F6CC75-A029-4D4E-8087-B3546233A905}" type="slidenum">
              <a:rPr lang="fi-FI"/>
              <a:pPr/>
              <a:t>‹#›</a:t>
            </a:fld>
            <a:endParaRPr lang="fi-FI"/>
          </a:p>
        </p:txBody>
      </p:sp>
      <p:sp>
        <p:nvSpPr>
          <p:cNvPr id="6" name="Alatunnisteen paikkamerkki 4">
            <a:extLst>
              <a:ext uri="{FF2B5EF4-FFF2-40B4-BE49-F238E27FC236}">
                <a16:creationId xmlns:a16="http://schemas.microsoft.com/office/drawing/2014/main" id="{E49C1361-DD7E-3F42-AB8D-9F331B5316F3}"/>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2948600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93725"/>
            <a:ext cx="9349409" cy="1304649"/>
          </a:xfrm>
        </p:spPr>
        <p:txBody>
          <a:bodyPr anchor="ctr">
            <a:noAutofit/>
          </a:bodyPr>
          <a:lstStyle>
            <a:lvl1pPr>
              <a:defRPr sz="3200" b="1"/>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64439"/>
            <a:ext cx="10515600" cy="368665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8FD16A33-89E8-7047-8D2A-D94769F253A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01686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 kaksi palst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88898"/>
            <a:ext cx="9329530" cy="1314588"/>
          </a:xfrm>
        </p:spPr>
        <p:txBody>
          <a:bodyPr anchor="ctr">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48566"/>
            <a:ext cx="4812102" cy="3686654"/>
          </a:xfrm>
        </p:spPr>
        <p:txBody>
          <a:bodyPr/>
          <a:lstStyle>
            <a:lvl1pPr marL="0" indent="0">
              <a:buNone/>
              <a:defRPr/>
            </a:lvl1pPr>
            <a:lvl2pPr marL="403225" indent="-223838">
              <a:tabLst/>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8" name="Sisällön paikkamerkki 2">
            <a:extLst>
              <a:ext uri="{FF2B5EF4-FFF2-40B4-BE49-F238E27FC236}">
                <a16:creationId xmlns:a16="http://schemas.microsoft.com/office/drawing/2014/main" id="{1691E9F3-5758-9547-A768-60F2EE26BA77}"/>
              </a:ext>
            </a:extLst>
          </p:cNvPr>
          <p:cNvSpPr>
            <a:spLocks noGrp="1"/>
          </p:cNvSpPr>
          <p:nvPr>
            <p:ph idx="12"/>
          </p:nvPr>
        </p:nvSpPr>
        <p:spPr>
          <a:xfrm>
            <a:off x="6189452" y="2064439"/>
            <a:ext cx="4576314" cy="3686654"/>
          </a:xfrm>
        </p:spPr>
        <p:txBody>
          <a:bodyPr/>
          <a:lstStyle>
            <a:lvl1pPr marL="0" indent="0">
              <a:lnSpc>
                <a:spcPct val="100000"/>
              </a:lnSpc>
              <a:buNone/>
              <a:defRPr sz="2000" b="0" i="0">
                <a:latin typeface="Segoe UI" panose="020B0502040204020203" pitchFamily="34" charset="0"/>
                <a:cs typeface="Segoe UI" panose="020B0502040204020203" pitchFamily="34" charset="0"/>
              </a:defRPr>
            </a:lvl1pPr>
            <a:lvl2pPr marL="355600" indent="-173038">
              <a:tabLst>
                <a:tab pos="173038" algn="l"/>
              </a:tabLst>
              <a:defRPr b="0"/>
            </a:lvl2pPr>
            <a:lvl3pPr marL="711200" indent="-222250">
              <a:tabLst/>
              <a:defRPr/>
            </a:lvl3pPr>
            <a:lvl4pPr marL="1028700" indent="-265113">
              <a:tabLst/>
              <a:defRPr/>
            </a:lvl4pPr>
            <a:lvl5pPr marL="1252538" indent="-2238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Alatunnisteen paikkamerkki 4">
            <a:extLst>
              <a:ext uri="{FF2B5EF4-FFF2-40B4-BE49-F238E27FC236}">
                <a16:creationId xmlns:a16="http://schemas.microsoft.com/office/drawing/2014/main" id="{BA5ABFF7-15B5-4A46-8EA5-1CFA30DB2B8E}"/>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218990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sältö ja kuva oikeall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746184"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450850" indent="-211138">
              <a:tabLst/>
              <a:defRPr/>
            </a:lvl3pPr>
            <a:lvl4pPr marL="450850" indent="-211138">
              <a:tabLst/>
              <a:defRPr/>
            </a:lvl4pPr>
            <a:lvl5pPr marL="450850" indent="-2111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6393813"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pic>
        <p:nvPicPr>
          <p:cNvPr id="8" name="Kuva 7" descr="Oulun kaupungin tunnus">
            <a:extLst>
              <a:ext uri="{FF2B5EF4-FFF2-40B4-BE49-F238E27FC236}">
                <a16:creationId xmlns:a16="http://schemas.microsoft.com/office/drawing/2014/main" id="{9E5379E9-A0EF-D14D-A21E-520A60A9F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E45F955C-97C2-A441-9029-33D13D9E4A65}"/>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1032849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 ja kuva vasemmall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746184"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6517256"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4">
            <a:extLst>
              <a:ext uri="{FF2B5EF4-FFF2-40B4-BE49-F238E27FC236}">
                <a16:creationId xmlns:a16="http://schemas.microsoft.com/office/drawing/2014/main" id="{306DE729-F91A-414D-AB1E-FA9345E2A1B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53049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 dia ilman alaotsikko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61290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uva ja teksti">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0" y="0"/>
            <a:ext cx="12192000"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457085" y="5780832"/>
            <a:ext cx="10987353" cy="976104"/>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602847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24.4.2024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52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7" name="Alatunnisteen paikkamerkki 4">
            <a:extLst>
              <a:ext uri="{FF2B5EF4-FFF2-40B4-BE49-F238E27FC236}">
                <a16:creationId xmlns:a16="http://schemas.microsoft.com/office/drawing/2014/main" id="{BAE0BE8B-E574-2A43-B58C-7368A527A70B}"/>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8" name="Otsikko 1">
            <a:extLst>
              <a:ext uri="{FF2B5EF4-FFF2-40B4-BE49-F238E27FC236}">
                <a16:creationId xmlns:a16="http://schemas.microsoft.com/office/drawing/2014/main" id="{B689483B-102F-E14F-A3BF-2527660D5FCF}"/>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351777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456D14-95DF-5546-9179-F8DE2CC5EDC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F844BFF-8ACA-1B4B-9ED7-1C3AC18CAA9D}"/>
              </a:ext>
            </a:extLst>
          </p:cNvPr>
          <p:cNvSpPr>
            <a:spLocks noGrp="1"/>
          </p:cNvSpPr>
          <p:nvPr>
            <p:ph type="dt" sz="half" idx="10"/>
          </p:nvPr>
        </p:nvSpPr>
        <p:spPr/>
        <p:txBody>
          <a:bodyPr/>
          <a:lstStyle/>
          <a:p>
            <a:fld id="{5CA6D794-6D49-D14D-A3AA-4E28A60DEB82}" type="datetime1">
              <a:rPr lang="fi-FI"/>
              <a:pPr/>
              <a:t>24.4.2024</a:t>
            </a:fld>
            <a:endParaRPr lang="fi-FI"/>
          </a:p>
        </p:txBody>
      </p:sp>
      <p:sp>
        <p:nvSpPr>
          <p:cNvPr id="5" name="Dian numeron paikkamerkki 4">
            <a:extLst>
              <a:ext uri="{FF2B5EF4-FFF2-40B4-BE49-F238E27FC236}">
                <a16:creationId xmlns:a16="http://schemas.microsoft.com/office/drawing/2014/main" id="{EA4708F7-6013-944E-9539-607769181580}"/>
              </a:ext>
            </a:extLst>
          </p:cNvPr>
          <p:cNvSpPr>
            <a:spLocks noGrp="1"/>
          </p:cNvSpPr>
          <p:nvPr>
            <p:ph type="sldNum" sz="quarter" idx="12"/>
          </p:nvPr>
        </p:nvSpPr>
        <p:spPr/>
        <p:txBody>
          <a:bodyPr/>
          <a:lstStyle/>
          <a:p>
            <a:fld id="{15F6CC75-A029-4D4E-8087-B3546233A905}" type="slidenum">
              <a:rPr lang="fi-FI"/>
              <a:pPr/>
              <a:t>‹#›</a:t>
            </a:fld>
            <a:endParaRPr lang="fi-FI"/>
          </a:p>
        </p:txBody>
      </p:sp>
      <p:sp>
        <p:nvSpPr>
          <p:cNvPr id="6" name="Alatunnisteen paikkamerkki 4">
            <a:extLst>
              <a:ext uri="{FF2B5EF4-FFF2-40B4-BE49-F238E27FC236}">
                <a16:creationId xmlns:a16="http://schemas.microsoft.com/office/drawing/2014/main" id="{E49C1361-DD7E-3F42-AB8D-9F331B5316F3}"/>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294860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93725"/>
            <a:ext cx="9349409" cy="1304649"/>
          </a:xfrm>
        </p:spPr>
        <p:txBody>
          <a:bodyPr anchor="ctr">
            <a:noAutofit/>
          </a:bodyPr>
          <a:lstStyle>
            <a:lvl1pPr>
              <a:defRPr sz="3200" b="1"/>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64439"/>
            <a:ext cx="10515600" cy="368665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8FD16A33-89E8-7047-8D2A-D94769F253A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0168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kaksi palst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88898"/>
            <a:ext cx="9329530" cy="1314588"/>
          </a:xfrm>
        </p:spPr>
        <p:txBody>
          <a:bodyPr anchor="ctr">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48566"/>
            <a:ext cx="4812102" cy="3686654"/>
          </a:xfrm>
        </p:spPr>
        <p:txBody>
          <a:bodyPr/>
          <a:lstStyle>
            <a:lvl1pPr marL="0" indent="0">
              <a:buNone/>
              <a:defRPr/>
            </a:lvl1pPr>
            <a:lvl2pPr marL="403225" indent="-223838">
              <a:tabLst/>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8" name="Sisällön paikkamerkki 2">
            <a:extLst>
              <a:ext uri="{FF2B5EF4-FFF2-40B4-BE49-F238E27FC236}">
                <a16:creationId xmlns:a16="http://schemas.microsoft.com/office/drawing/2014/main" id="{1691E9F3-5758-9547-A768-60F2EE26BA77}"/>
              </a:ext>
            </a:extLst>
          </p:cNvPr>
          <p:cNvSpPr>
            <a:spLocks noGrp="1"/>
          </p:cNvSpPr>
          <p:nvPr>
            <p:ph idx="12"/>
          </p:nvPr>
        </p:nvSpPr>
        <p:spPr>
          <a:xfrm>
            <a:off x="6189452" y="2064439"/>
            <a:ext cx="4576314" cy="3686654"/>
          </a:xfrm>
        </p:spPr>
        <p:txBody>
          <a:bodyPr/>
          <a:lstStyle>
            <a:lvl1pPr marL="0" indent="0">
              <a:lnSpc>
                <a:spcPct val="100000"/>
              </a:lnSpc>
              <a:buNone/>
              <a:defRPr sz="2000" b="0" i="0">
                <a:latin typeface="Segoe UI" panose="020B0502040204020203" pitchFamily="34" charset="0"/>
                <a:cs typeface="Segoe UI" panose="020B0502040204020203" pitchFamily="34" charset="0"/>
              </a:defRPr>
            </a:lvl1pPr>
            <a:lvl2pPr marL="355600" indent="-173038">
              <a:tabLst>
                <a:tab pos="173038" algn="l"/>
              </a:tabLst>
              <a:defRPr b="0"/>
            </a:lvl2pPr>
            <a:lvl3pPr marL="711200" indent="-222250">
              <a:tabLst/>
              <a:defRPr/>
            </a:lvl3pPr>
            <a:lvl4pPr marL="1028700" indent="-265113">
              <a:tabLst/>
              <a:defRPr/>
            </a:lvl4pPr>
            <a:lvl5pPr marL="1252538" indent="-2238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Alatunnisteen paikkamerkki 4">
            <a:extLst>
              <a:ext uri="{FF2B5EF4-FFF2-40B4-BE49-F238E27FC236}">
                <a16:creationId xmlns:a16="http://schemas.microsoft.com/office/drawing/2014/main" id="{BA5ABFF7-15B5-4A46-8EA5-1CFA30DB2B8E}"/>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21899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sältö ja kuva oikeall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746184"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450850" indent="-211138">
              <a:tabLst/>
              <a:defRPr/>
            </a:lvl3pPr>
            <a:lvl4pPr marL="450850" indent="-211138">
              <a:tabLst/>
              <a:defRPr/>
            </a:lvl4pPr>
            <a:lvl5pPr marL="450850" indent="-2111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6393813"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pic>
        <p:nvPicPr>
          <p:cNvPr id="8" name="Kuva 7" descr="Oulun kaupungin tunnus">
            <a:extLst>
              <a:ext uri="{FF2B5EF4-FFF2-40B4-BE49-F238E27FC236}">
                <a16:creationId xmlns:a16="http://schemas.microsoft.com/office/drawing/2014/main" id="{9E5379E9-A0EF-D14D-A21E-520A60A9F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E45F955C-97C2-A441-9029-33D13D9E4A65}"/>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103284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 ja kuva vasemmall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746184"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6517256"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4">
            <a:extLst>
              <a:ext uri="{FF2B5EF4-FFF2-40B4-BE49-F238E27FC236}">
                <a16:creationId xmlns:a16="http://schemas.microsoft.com/office/drawing/2014/main" id="{306DE729-F91A-414D-AB1E-FA9345E2A1B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53049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uva ja teksti">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0" y="0"/>
            <a:ext cx="12192000"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457085" y="5780832"/>
            <a:ext cx="10987353" cy="976104"/>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60284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24.4.2024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4DCD462-3CE8-D644-BCA8-ACB9FBEA1355}"/>
              </a:ext>
            </a:extLst>
          </p:cNvPr>
          <p:cNvSpPr>
            <a:spLocks noGrp="1"/>
          </p:cNvSpPr>
          <p:nvPr>
            <p:ph type="title"/>
          </p:nvPr>
        </p:nvSpPr>
        <p:spPr>
          <a:xfrm>
            <a:off x="838200" y="365125"/>
            <a:ext cx="9634086"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2A0D5EA-0528-FB42-8BE5-EDBE70A34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314603-D520-574E-B638-953C350080BB}"/>
              </a:ext>
            </a:extLst>
          </p:cNvPr>
          <p:cNvSpPr>
            <a:spLocks noGrp="1"/>
          </p:cNvSpPr>
          <p:nvPr>
            <p:ph type="dt" sz="half" idx="2"/>
          </p:nvPr>
        </p:nvSpPr>
        <p:spPr>
          <a:xfrm>
            <a:off x="1690777" y="6356350"/>
            <a:ext cx="2743200"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5CA6D794-6D49-D14D-A3AA-4E28A60DEB82}" type="datetime1">
              <a:rPr lang="fi-FI"/>
              <a:pPr/>
              <a:t>24.4.2024</a:t>
            </a:fld>
            <a:endParaRPr lang="fi-FI"/>
          </a:p>
        </p:txBody>
      </p:sp>
      <p:sp>
        <p:nvSpPr>
          <p:cNvPr id="5" name="Alatunnisteen paikkamerkki 4">
            <a:extLst>
              <a:ext uri="{FF2B5EF4-FFF2-40B4-BE49-F238E27FC236}">
                <a16:creationId xmlns:a16="http://schemas.microsoft.com/office/drawing/2014/main" id="{B52C661C-41BF-EF45-A912-4063EE8B197D}"/>
              </a:ext>
            </a:extLst>
          </p:cNvPr>
          <p:cNvSpPr>
            <a:spLocks noGrp="1"/>
          </p:cNvSpPr>
          <p:nvPr>
            <p:ph type="ftr" sz="quarter" idx="3"/>
          </p:nvPr>
        </p:nvSpPr>
        <p:spPr>
          <a:xfrm>
            <a:off x="9511748" y="6356350"/>
            <a:ext cx="1842052" cy="365125"/>
          </a:xfrm>
          <a:prstGeom prst="rect">
            <a:avLst/>
          </a:prstGeom>
        </p:spPr>
        <p:txBody>
          <a:bodyPr vert="horz" lIns="91440" tIns="45720" rIns="91440" bIns="45720" rtlCol="0" anchor="ctr"/>
          <a:lstStyle>
            <a:lvl1pPr algn="r">
              <a:defRPr sz="1200" b="1" i="0">
                <a:solidFill>
                  <a:schemeClr val="tx1"/>
                </a:solidFill>
                <a:latin typeface="Segoe UI" panose="020B0502040204020203" pitchFamily="34" charset="0"/>
                <a:cs typeface="Segoe UI" panose="020B0502040204020203" pitchFamily="34" charset="0"/>
              </a:defRPr>
            </a:lvl1pPr>
          </a:lstStyle>
          <a:p>
            <a:r>
              <a:rPr lang="fi-FI"/>
              <a:t>ouka.fi/opinvirta</a:t>
            </a:r>
          </a:p>
        </p:txBody>
      </p:sp>
      <p:sp>
        <p:nvSpPr>
          <p:cNvPr id="6" name="Dian numeron paikkamerkki 5">
            <a:extLst>
              <a:ext uri="{FF2B5EF4-FFF2-40B4-BE49-F238E27FC236}">
                <a16:creationId xmlns:a16="http://schemas.microsoft.com/office/drawing/2014/main" id="{E6146EAE-DBBB-8A40-AC81-8A11DE4D8146}"/>
              </a:ext>
            </a:extLst>
          </p:cNvPr>
          <p:cNvSpPr>
            <a:spLocks noGrp="1"/>
          </p:cNvSpPr>
          <p:nvPr>
            <p:ph type="sldNum" sz="quarter" idx="4"/>
          </p:nvPr>
        </p:nvSpPr>
        <p:spPr>
          <a:xfrm>
            <a:off x="907212" y="6356350"/>
            <a:ext cx="783565"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15F6CC75-A029-4D4E-8087-B3546233A905}" type="slidenum">
              <a:rPr lang="fi-FI"/>
              <a:pPr/>
              <a:t>‹#›</a:t>
            </a:fld>
            <a:endParaRPr lang="fi-FI"/>
          </a:p>
        </p:txBody>
      </p:sp>
      <p:pic>
        <p:nvPicPr>
          <p:cNvPr id="8" name="Kuva 7">
            <a:extLst>
              <a:ext uri="{FF2B5EF4-FFF2-40B4-BE49-F238E27FC236}">
                <a16:creationId xmlns:a16="http://schemas.microsoft.com/office/drawing/2014/main" id="{989788CB-B1AE-0842-9F67-04CC4726B2C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594182" y="525213"/>
            <a:ext cx="1115633" cy="933650"/>
          </a:xfrm>
          <a:prstGeom prst="rect">
            <a:avLst/>
          </a:prstGeom>
        </p:spPr>
      </p:pic>
    </p:spTree>
    <p:extLst>
      <p:ext uri="{BB962C8B-B14F-4D97-AF65-F5344CB8AC3E}">
        <p14:creationId xmlns:p14="http://schemas.microsoft.com/office/powerpoint/2010/main" val="3878078405"/>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67" r:id="rId3"/>
    <p:sldLayoutId id="2147483662" r:id="rId4"/>
    <p:sldLayoutId id="2147483650" r:id="rId5"/>
    <p:sldLayoutId id="2147483660" r:id="rId6"/>
    <p:sldLayoutId id="2147483661" r:id="rId7"/>
    <p:sldLayoutId id="2147483670" r:id="rId8"/>
    <p:sldLayoutId id="2147483684" r:id="rId9"/>
    <p:sldLayoutId id="2147483654" r:id="rId10"/>
    <p:sldLayoutId id="2147483655" r:id="rId11"/>
    <p:sldLayoutId id="2147483663" r:id="rId12"/>
  </p:sldLayoutIdLst>
  <p:hf sldNum="0" hdr="0" dt="0"/>
  <p:txStyles>
    <p:titleStyle>
      <a:lvl1pPr algn="l" defTabSz="914400" rtl="0" eaLnBrk="1" latinLnBrk="0" hangingPunct="1">
        <a:lnSpc>
          <a:spcPct val="90000"/>
        </a:lnSpc>
        <a:spcBef>
          <a:spcPct val="0"/>
        </a:spcBef>
        <a:buNone/>
        <a:defRPr sz="3200" b="1" i="0" kern="1200">
          <a:solidFill>
            <a:srgbClr val="00B7E3"/>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4DCD462-3CE8-D644-BCA8-ACB9FBEA1355}"/>
              </a:ext>
            </a:extLst>
          </p:cNvPr>
          <p:cNvSpPr>
            <a:spLocks noGrp="1"/>
          </p:cNvSpPr>
          <p:nvPr>
            <p:ph type="title"/>
          </p:nvPr>
        </p:nvSpPr>
        <p:spPr>
          <a:xfrm>
            <a:off x="838200" y="365125"/>
            <a:ext cx="9634086"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2A0D5EA-0528-FB42-8BE5-EDBE70A34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314603-D520-574E-B638-953C350080BB}"/>
              </a:ext>
            </a:extLst>
          </p:cNvPr>
          <p:cNvSpPr>
            <a:spLocks noGrp="1"/>
          </p:cNvSpPr>
          <p:nvPr>
            <p:ph type="dt" sz="half" idx="2"/>
          </p:nvPr>
        </p:nvSpPr>
        <p:spPr>
          <a:xfrm>
            <a:off x="1690777" y="6356350"/>
            <a:ext cx="2743200"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5CA6D794-6D49-D14D-A3AA-4E28A60DEB82}" type="datetime1">
              <a:rPr lang="fi-FI"/>
              <a:pPr/>
              <a:t>24.4.2024</a:t>
            </a:fld>
            <a:endParaRPr lang="fi-FI"/>
          </a:p>
        </p:txBody>
      </p:sp>
      <p:sp>
        <p:nvSpPr>
          <p:cNvPr id="5" name="Alatunnisteen paikkamerkki 4">
            <a:extLst>
              <a:ext uri="{FF2B5EF4-FFF2-40B4-BE49-F238E27FC236}">
                <a16:creationId xmlns:a16="http://schemas.microsoft.com/office/drawing/2014/main" id="{B52C661C-41BF-EF45-A912-4063EE8B197D}"/>
              </a:ext>
            </a:extLst>
          </p:cNvPr>
          <p:cNvSpPr>
            <a:spLocks noGrp="1"/>
          </p:cNvSpPr>
          <p:nvPr>
            <p:ph type="ftr" sz="quarter" idx="3"/>
          </p:nvPr>
        </p:nvSpPr>
        <p:spPr>
          <a:xfrm>
            <a:off x="9511748" y="6356350"/>
            <a:ext cx="1842052" cy="365125"/>
          </a:xfrm>
          <a:prstGeom prst="rect">
            <a:avLst/>
          </a:prstGeom>
        </p:spPr>
        <p:txBody>
          <a:bodyPr vert="horz" lIns="91440" tIns="45720" rIns="91440" bIns="45720" rtlCol="0" anchor="ctr"/>
          <a:lstStyle>
            <a:lvl1pPr algn="r">
              <a:defRPr sz="1200" b="1" i="0">
                <a:solidFill>
                  <a:schemeClr val="tx1"/>
                </a:solidFill>
                <a:latin typeface="Segoe UI" panose="020B0502040204020203" pitchFamily="34" charset="0"/>
                <a:cs typeface="Segoe UI" panose="020B0502040204020203" pitchFamily="34" charset="0"/>
              </a:defRPr>
            </a:lvl1pPr>
          </a:lstStyle>
          <a:p>
            <a:r>
              <a:rPr lang="fi-FI"/>
              <a:t>ouka.fi/opinvirta</a:t>
            </a:r>
          </a:p>
        </p:txBody>
      </p:sp>
      <p:sp>
        <p:nvSpPr>
          <p:cNvPr id="6" name="Dian numeron paikkamerkki 5">
            <a:extLst>
              <a:ext uri="{FF2B5EF4-FFF2-40B4-BE49-F238E27FC236}">
                <a16:creationId xmlns:a16="http://schemas.microsoft.com/office/drawing/2014/main" id="{E6146EAE-DBBB-8A40-AC81-8A11DE4D8146}"/>
              </a:ext>
            </a:extLst>
          </p:cNvPr>
          <p:cNvSpPr>
            <a:spLocks noGrp="1"/>
          </p:cNvSpPr>
          <p:nvPr>
            <p:ph type="sldNum" sz="quarter" idx="4"/>
          </p:nvPr>
        </p:nvSpPr>
        <p:spPr>
          <a:xfrm>
            <a:off x="907212" y="6356350"/>
            <a:ext cx="783565"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15F6CC75-A029-4D4E-8087-B3546233A905}" type="slidenum">
              <a:rPr lang="fi-FI"/>
              <a:pPr/>
              <a:t>‹#›</a:t>
            </a:fld>
            <a:endParaRPr lang="fi-FI"/>
          </a:p>
        </p:txBody>
      </p:sp>
      <p:pic>
        <p:nvPicPr>
          <p:cNvPr id="8" name="Kuva 7">
            <a:extLst>
              <a:ext uri="{FF2B5EF4-FFF2-40B4-BE49-F238E27FC236}">
                <a16:creationId xmlns:a16="http://schemas.microsoft.com/office/drawing/2014/main" id="{989788CB-B1AE-0842-9F67-04CC4726B2C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94182" y="525213"/>
            <a:ext cx="1115633" cy="933650"/>
          </a:xfrm>
          <a:prstGeom prst="rect">
            <a:avLst/>
          </a:prstGeom>
        </p:spPr>
      </p:pic>
    </p:spTree>
    <p:extLst>
      <p:ext uri="{BB962C8B-B14F-4D97-AF65-F5344CB8AC3E}">
        <p14:creationId xmlns:p14="http://schemas.microsoft.com/office/powerpoint/2010/main" val="3878078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3200" b="1" i="0" kern="1200">
          <a:solidFill>
            <a:srgbClr val="00B7E3"/>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microsoft.com/office/2018/10/relationships/comments" Target="../comments/modernComment_10F_B7D68B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E16A-501E-9C4B-AB43-F8657E66E7E3}"/>
              </a:ext>
            </a:extLst>
          </p:cNvPr>
          <p:cNvSpPr>
            <a:spLocks noGrp="1"/>
          </p:cNvSpPr>
          <p:nvPr>
            <p:ph type="ctrTitle"/>
          </p:nvPr>
        </p:nvSpPr>
        <p:spPr/>
        <p:txBody>
          <a:bodyPr/>
          <a:lstStyle/>
          <a:p>
            <a:r>
              <a:rPr lang="fi-FI"/>
              <a:t>Kestävän tulevaisuuden</a:t>
            </a:r>
            <a:br>
              <a:rPr lang="fi-FI"/>
            </a:br>
            <a:r>
              <a:rPr lang="fi-FI"/>
              <a:t>OPINVIRTA</a:t>
            </a:r>
          </a:p>
        </p:txBody>
      </p:sp>
      <p:sp>
        <p:nvSpPr>
          <p:cNvPr id="3" name="Alaotsikko 2">
            <a:extLst>
              <a:ext uri="{FF2B5EF4-FFF2-40B4-BE49-F238E27FC236}">
                <a16:creationId xmlns:a16="http://schemas.microsoft.com/office/drawing/2014/main" id="{AC1D2F29-D3F6-154B-850B-C2ADAE7E349F}"/>
              </a:ext>
            </a:extLst>
          </p:cNvPr>
          <p:cNvSpPr>
            <a:spLocks noGrp="1"/>
          </p:cNvSpPr>
          <p:nvPr>
            <p:ph type="subTitle" idx="1"/>
          </p:nvPr>
        </p:nvSpPr>
        <p:spPr/>
        <p:txBody>
          <a:bodyPr vert="horz" lIns="91440" tIns="45720" rIns="91440" bIns="45720" rtlCol="0" anchor="t">
            <a:normAutofit fontScale="62500" lnSpcReduction="20000"/>
          </a:bodyPr>
          <a:lstStyle/>
          <a:p>
            <a:r>
              <a:rPr lang="fi-FI" dirty="0">
                <a:latin typeface="Segoe UI"/>
                <a:cs typeface="Segoe UI"/>
              </a:rPr>
              <a:t>KIERTOTALOUS JA YLÄKOULUN LUONTOKOULUTOIMINTA</a:t>
            </a:r>
            <a:endParaRPr lang="fi-FI" dirty="0"/>
          </a:p>
          <a:p>
            <a:r>
              <a:rPr lang="fi-FI" dirty="0">
                <a:latin typeface="Segoe UI"/>
                <a:cs typeface="Segoe UI"/>
              </a:rPr>
              <a:t>SANNA MÄKELÄ 2024</a:t>
            </a:r>
            <a:endParaRPr lang="fi-FI" dirty="0"/>
          </a:p>
        </p:txBody>
      </p:sp>
      <p:pic>
        <p:nvPicPr>
          <p:cNvPr id="4" name="Kuva 3" descr="Vapaa piirto tasaisella täytöllä">
            <a:extLst>
              <a:ext uri="{FF2B5EF4-FFF2-40B4-BE49-F238E27FC236}">
                <a16:creationId xmlns:a16="http://schemas.microsoft.com/office/drawing/2014/main" id="{71AB916F-1E91-CAD0-1624-6CA7C7E928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3348" y="403964"/>
            <a:ext cx="914400" cy="914400"/>
          </a:xfrm>
          <a:prstGeom prst="rect">
            <a:avLst/>
          </a:prstGeom>
        </p:spPr>
      </p:pic>
      <p:sp>
        <p:nvSpPr>
          <p:cNvPr id="6" name="Tekstiruutu 5">
            <a:extLst>
              <a:ext uri="{FF2B5EF4-FFF2-40B4-BE49-F238E27FC236}">
                <a16:creationId xmlns:a16="http://schemas.microsoft.com/office/drawing/2014/main" id="{92A433D2-77D8-1337-6027-49410D539B9F}"/>
              </a:ext>
            </a:extLst>
          </p:cNvPr>
          <p:cNvSpPr txBox="1"/>
          <p:nvPr/>
        </p:nvSpPr>
        <p:spPr>
          <a:xfrm>
            <a:off x="9843369" y="1315233"/>
            <a:ext cx="1659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2000" b="1" dirty="0">
                <a:ea typeface="Calibri"/>
                <a:cs typeface="Calibri"/>
              </a:rPr>
              <a:t>LUONNOS</a:t>
            </a:r>
            <a:endParaRPr lang="fi-FI" sz="2000" b="1" dirty="0"/>
          </a:p>
        </p:txBody>
      </p:sp>
    </p:spTree>
    <p:extLst>
      <p:ext uri="{BB962C8B-B14F-4D97-AF65-F5344CB8AC3E}">
        <p14:creationId xmlns:p14="http://schemas.microsoft.com/office/powerpoint/2010/main" val="1932300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3E558-32FA-6BFE-E970-677A73A18A09}"/>
              </a:ext>
            </a:extLst>
          </p:cNvPr>
          <p:cNvSpPr>
            <a:spLocks noGrp="1"/>
          </p:cNvSpPr>
          <p:nvPr>
            <p:ph type="title"/>
          </p:nvPr>
        </p:nvSpPr>
        <p:spPr/>
        <p:txBody>
          <a:bodyPr/>
          <a:lstStyle/>
          <a:p>
            <a:r>
              <a:rPr lang="fi-FI">
                <a:latin typeface="Segoe UI"/>
                <a:cs typeface="Segoe UI"/>
              </a:rPr>
              <a:t>VIITEKEHYS</a:t>
            </a:r>
          </a:p>
        </p:txBody>
      </p:sp>
      <p:sp>
        <p:nvSpPr>
          <p:cNvPr id="3" name="Sisällön paikkamerkki 2">
            <a:extLst>
              <a:ext uri="{FF2B5EF4-FFF2-40B4-BE49-F238E27FC236}">
                <a16:creationId xmlns:a16="http://schemas.microsoft.com/office/drawing/2014/main" id="{2A01FACB-B255-82E3-3495-845BB4B7F2B4}"/>
              </a:ext>
            </a:extLst>
          </p:cNvPr>
          <p:cNvSpPr>
            <a:spLocks noGrp="1"/>
          </p:cNvSpPr>
          <p:nvPr>
            <p:ph idx="1"/>
          </p:nvPr>
        </p:nvSpPr>
        <p:spPr/>
        <p:txBody>
          <a:bodyPr vert="horz" lIns="91440" tIns="45720" rIns="91440" bIns="45720" rtlCol="0" anchor="t">
            <a:normAutofit/>
          </a:bodyPr>
          <a:lstStyle/>
          <a:p>
            <a:r>
              <a:rPr lang="fi-FI">
                <a:latin typeface="Segoe UI"/>
                <a:cs typeface="Segoe UI"/>
              </a:rPr>
              <a:t>SDG </a:t>
            </a:r>
          </a:p>
          <a:p>
            <a:endParaRPr lang="fi-FI">
              <a:latin typeface="Segoe UI"/>
              <a:cs typeface="Segoe UI"/>
            </a:endParaRPr>
          </a:p>
          <a:p>
            <a:endParaRPr lang="fi-FI">
              <a:latin typeface="Segoe UI"/>
              <a:cs typeface="Segoe UI"/>
            </a:endParaRPr>
          </a:p>
        </p:txBody>
      </p:sp>
      <p:sp>
        <p:nvSpPr>
          <p:cNvPr id="4" name="Sisällön paikkamerkki 3">
            <a:extLst>
              <a:ext uri="{FF2B5EF4-FFF2-40B4-BE49-F238E27FC236}">
                <a16:creationId xmlns:a16="http://schemas.microsoft.com/office/drawing/2014/main" id="{FA94A889-8EDA-C4FD-639F-098DCE625FA5}"/>
              </a:ext>
            </a:extLst>
          </p:cNvPr>
          <p:cNvSpPr>
            <a:spLocks noGrp="1"/>
          </p:cNvSpPr>
          <p:nvPr>
            <p:ph idx="12"/>
          </p:nvPr>
        </p:nvSpPr>
        <p:spPr/>
        <p:txBody>
          <a:bodyPr vert="horz" lIns="91440" tIns="45720" rIns="91440" bIns="45720" rtlCol="0" anchor="t">
            <a:normAutofit fontScale="92500" lnSpcReduction="10000"/>
          </a:bodyPr>
          <a:lstStyle/>
          <a:p>
            <a:r>
              <a:rPr lang="fi-FI">
                <a:latin typeface="Segoe UI"/>
                <a:cs typeface="Segoe UI"/>
              </a:rPr>
              <a:t>GREENCOMP</a:t>
            </a:r>
          </a:p>
          <a:p>
            <a:pPr marL="285750" indent="-285750">
              <a:buFont typeface="Arial"/>
              <a:buChar char="•"/>
            </a:pPr>
            <a:r>
              <a:rPr lang="fi-FI" sz="1300">
                <a:solidFill>
                  <a:srgbClr val="1C1C1C"/>
                </a:solidFill>
                <a:latin typeface="Segoe UI"/>
                <a:cs typeface="Segoe UI"/>
              </a:rPr>
              <a:t>Osaamisalue: Kestävyyden monitahoisuuden hallinta</a:t>
            </a:r>
          </a:p>
          <a:p>
            <a:pPr marL="641350" lvl="1" indent="-285750">
              <a:buFont typeface="Courier New"/>
              <a:buChar char="o"/>
            </a:pPr>
            <a:r>
              <a:rPr lang="fi-FI" sz="1100">
                <a:solidFill>
                  <a:srgbClr val="1C1C1C"/>
                </a:solidFill>
                <a:latin typeface="Segoe UI"/>
                <a:cs typeface="Segoe UI"/>
              </a:rPr>
              <a:t>Taito: Kriittinen ajattelu</a:t>
            </a:r>
          </a:p>
          <a:p>
            <a:pPr marL="285750" indent="-285750">
              <a:buChar char="•"/>
            </a:pPr>
            <a:r>
              <a:rPr lang="fi-FI" sz="1300">
                <a:solidFill>
                  <a:srgbClr val="1C1C1C"/>
                </a:solidFill>
                <a:latin typeface="Segoe UI"/>
                <a:cs typeface="Segoe UI"/>
              </a:rPr>
              <a:t>Osaamisalue: Kestävien tulevaisuuksien visiointi</a:t>
            </a:r>
          </a:p>
          <a:p>
            <a:pPr marL="641350" lvl="1" indent="-285750">
              <a:buFont typeface="Courier New" panose="020B0604020202020204" pitchFamily="34" charset="0"/>
              <a:buChar char="o"/>
            </a:pPr>
            <a:r>
              <a:rPr lang="fi-FI" sz="1100">
                <a:solidFill>
                  <a:srgbClr val="1C1C1C"/>
                </a:solidFill>
                <a:latin typeface="Segoe UI"/>
                <a:cs typeface="Segoe UI"/>
              </a:rPr>
              <a:t>Taito: Tutkiva ajattelu</a:t>
            </a:r>
            <a:endParaRPr lang="fi-FI" sz="1100">
              <a:solidFill>
                <a:srgbClr val="1C1C1C"/>
              </a:solidFill>
            </a:endParaRPr>
          </a:p>
          <a:p>
            <a:pPr marL="285750" indent="-285750">
              <a:buFont typeface="Arial" panose="020B0604020202020204" pitchFamily="34" charset="0"/>
              <a:buChar char="•"/>
            </a:pPr>
            <a:r>
              <a:rPr lang="fi-FI" sz="1300">
                <a:solidFill>
                  <a:srgbClr val="1C1C1C"/>
                </a:solidFill>
                <a:latin typeface="Segoe UI"/>
                <a:cs typeface="Segoe UI"/>
              </a:rPr>
              <a:t>Osaamisalue: Kestävyystoiminta</a:t>
            </a:r>
          </a:p>
          <a:p>
            <a:pPr marL="641350" lvl="1" indent="-285750">
              <a:buFont typeface="Courier New" panose="020B0604020202020204" pitchFamily="34" charset="0"/>
              <a:buChar char="o"/>
            </a:pPr>
            <a:r>
              <a:rPr lang="fi-FI" sz="1100">
                <a:solidFill>
                  <a:srgbClr val="1C1C1C"/>
                </a:solidFill>
                <a:latin typeface="Segoe UI"/>
                <a:cs typeface="Segoe UI"/>
              </a:rPr>
              <a:t>Taito: Yksilön aloitteellisuus</a:t>
            </a:r>
          </a:p>
          <a:p>
            <a:r>
              <a:rPr lang="fi-FI" sz="1300">
                <a:solidFill>
                  <a:srgbClr val="1C1C1C"/>
                </a:solidFill>
                <a:latin typeface="Segoe UI"/>
                <a:cs typeface="Segoe UI"/>
              </a:rPr>
              <a:t>Kestävyyden monitahoisuuden hahmottaminen toteutuu oppiaineita yhdistävässä kokonaisuudessa, jossa aihetta tarkastellaan eri oppiaineiden näkökulmista. </a:t>
            </a:r>
          </a:p>
          <a:p>
            <a:r>
              <a:rPr lang="fi-FI" sz="1300">
                <a:solidFill>
                  <a:srgbClr val="1C1C1C"/>
                </a:solidFill>
                <a:latin typeface="Segoe UI"/>
                <a:cs typeface="Segoe UI"/>
              </a:rPr>
              <a:t>Tehtävät ohjaavat kriittisen ja tutkivan ajattelun taitoihin mm. yhdistämällä asioiden välisiä suhteita sekä hyödyntämällä luovuutta ja ideointia.</a:t>
            </a:r>
            <a:endParaRPr lang="fi-FI" sz="1300">
              <a:solidFill>
                <a:srgbClr val="1C1C1C"/>
              </a:solidFill>
            </a:endParaRPr>
          </a:p>
          <a:p>
            <a:r>
              <a:rPr lang="fi-FI" sz="1300">
                <a:solidFill>
                  <a:srgbClr val="1C1C1C"/>
                </a:solidFill>
                <a:latin typeface="Segoe UI"/>
                <a:cs typeface="Segoe UI"/>
              </a:rPr>
              <a:t>Kierrättämisen teemat liittyvät mahdollisuuteen edistää kestävyyttä kouluarjessa sekä taitoon toimia aktiivisesti yhteisön ja maapallon tulevaisuuden parantamiseksi.</a:t>
            </a:r>
            <a:endParaRPr lang="fi-FI">
              <a:latin typeface="Segoe UI"/>
              <a:cs typeface="Segoe UI"/>
            </a:endParaRPr>
          </a:p>
          <a:p>
            <a:endParaRPr lang="fi-FI"/>
          </a:p>
        </p:txBody>
      </p:sp>
      <p:sp>
        <p:nvSpPr>
          <p:cNvPr id="5" name="Alatunnisteen paikkamerkki 4">
            <a:extLst>
              <a:ext uri="{FF2B5EF4-FFF2-40B4-BE49-F238E27FC236}">
                <a16:creationId xmlns:a16="http://schemas.microsoft.com/office/drawing/2014/main" id="{020A0400-F2DA-7887-1F1A-53D510C7F51F}"/>
              </a:ext>
            </a:extLst>
          </p:cNvPr>
          <p:cNvSpPr>
            <a:spLocks noGrp="1"/>
          </p:cNvSpPr>
          <p:nvPr>
            <p:ph type="ftr" sz="quarter" idx="11"/>
          </p:nvPr>
        </p:nvSpPr>
        <p:spPr/>
        <p:txBody>
          <a:bodyPr/>
          <a:lstStyle/>
          <a:p>
            <a:r>
              <a:rPr lang="fi-FI"/>
              <a:t>ouka.fi/opinvirta</a:t>
            </a:r>
          </a:p>
        </p:txBody>
      </p:sp>
      <p:pic>
        <p:nvPicPr>
          <p:cNvPr id="6" name="Kuva 5" descr="Kuva, joka sisältää kohteen teksti, muotoilu, Fontti, kuvakaappaus&#10;&#10;Kuvaus luotu automaattisesti">
            <a:extLst>
              <a:ext uri="{FF2B5EF4-FFF2-40B4-BE49-F238E27FC236}">
                <a16:creationId xmlns:a16="http://schemas.microsoft.com/office/drawing/2014/main" id="{513AFF63-9CB4-12E1-15FE-0CA736917D0F}"/>
              </a:ext>
            </a:extLst>
          </p:cNvPr>
          <p:cNvPicPr>
            <a:picLocks noChangeAspect="1"/>
          </p:cNvPicPr>
          <p:nvPr/>
        </p:nvPicPr>
        <p:blipFill>
          <a:blip r:embed="rId2"/>
          <a:stretch>
            <a:fillRect/>
          </a:stretch>
        </p:blipFill>
        <p:spPr>
          <a:xfrm>
            <a:off x="262427" y="2592754"/>
            <a:ext cx="1448534" cy="1438032"/>
          </a:xfrm>
          <a:prstGeom prst="rect">
            <a:avLst/>
          </a:prstGeom>
        </p:spPr>
      </p:pic>
      <p:pic>
        <p:nvPicPr>
          <p:cNvPr id="7" name="Kuva 6" descr="Kuva, joka sisältää kohteen teksti, Fontti, logo, Grafiikka&#10;&#10;Kuvaus luotu automaattisesti">
            <a:extLst>
              <a:ext uri="{FF2B5EF4-FFF2-40B4-BE49-F238E27FC236}">
                <a16:creationId xmlns:a16="http://schemas.microsoft.com/office/drawing/2014/main" id="{05EAB569-FE91-8978-B0E7-DA3409132B97}"/>
              </a:ext>
            </a:extLst>
          </p:cNvPr>
          <p:cNvPicPr>
            <a:picLocks noChangeAspect="1"/>
          </p:cNvPicPr>
          <p:nvPr/>
        </p:nvPicPr>
        <p:blipFill>
          <a:blip r:embed="rId3"/>
          <a:stretch>
            <a:fillRect/>
          </a:stretch>
        </p:blipFill>
        <p:spPr>
          <a:xfrm>
            <a:off x="2066556" y="2588843"/>
            <a:ext cx="1484194" cy="1445849"/>
          </a:xfrm>
          <a:prstGeom prst="rect">
            <a:avLst/>
          </a:prstGeom>
        </p:spPr>
      </p:pic>
      <p:pic>
        <p:nvPicPr>
          <p:cNvPr id="8" name="Kuva 7" descr="Kuva, joka sisältää kohteen teksti, Grafiikka, nisäkäs, logo&#10;&#10;Kuvaus luotu automaattisesti">
            <a:extLst>
              <a:ext uri="{FF2B5EF4-FFF2-40B4-BE49-F238E27FC236}">
                <a16:creationId xmlns:a16="http://schemas.microsoft.com/office/drawing/2014/main" id="{F33862F0-0166-EB3B-7D10-7F7DE1CD1BAB}"/>
              </a:ext>
            </a:extLst>
          </p:cNvPr>
          <p:cNvPicPr>
            <a:picLocks noChangeAspect="1"/>
          </p:cNvPicPr>
          <p:nvPr/>
        </p:nvPicPr>
        <p:blipFill>
          <a:blip r:embed="rId4"/>
          <a:stretch>
            <a:fillRect/>
          </a:stretch>
        </p:blipFill>
        <p:spPr>
          <a:xfrm>
            <a:off x="3897679" y="2588358"/>
            <a:ext cx="1465874" cy="1446823"/>
          </a:xfrm>
          <a:prstGeom prst="rect">
            <a:avLst/>
          </a:prstGeom>
        </p:spPr>
      </p:pic>
    </p:spTree>
    <p:extLst>
      <p:ext uri="{BB962C8B-B14F-4D97-AF65-F5344CB8AC3E}">
        <p14:creationId xmlns:p14="http://schemas.microsoft.com/office/powerpoint/2010/main" val="190722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47F26D-D4DE-0172-E90E-55E44F3723CA}"/>
              </a:ext>
            </a:extLst>
          </p:cNvPr>
          <p:cNvSpPr>
            <a:spLocks noGrp="1"/>
          </p:cNvSpPr>
          <p:nvPr>
            <p:ph type="title"/>
          </p:nvPr>
        </p:nvSpPr>
        <p:spPr/>
        <p:txBody>
          <a:bodyPr/>
          <a:lstStyle/>
          <a:p>
            <a:r>
              <a:rPr lang="fi-FI">
                <a:latin typeface="Segoe UI"/>
                <a:cs typeface="Segoe UI"/>
              </a:rPr>
              <a:t>STEAM – SUUNNITTELE PALVELU TAI YHTEISKÄYTTÖTUOTE</a:t>
            </a:r>
            <a:endParaRPr lang="fi-FI"/>
          </a:p>
        </p:txBody>
      </p:sp>
      <p:graphicFrame>
        <p:nvGraphicFramePr>
          <p:cNvPr id="5" name="Sisällön paikkamerkki 4">
            <a:extLst>
              <a:ext uri="{FF2B5EF4-FFF2-40B4-BE49-F238E27FC236}">
                <a16:creationId xmlns:a16="http://schemas.microsoft.com/office/drawing/2014/main" id="{FD5F3BC9-7F9F-668E-ABD6-B791A2DC7C36}"/>
              </a:ext>
            </a:extLst>
          </p:cNvPr>
          <p:cNvGraphicFramePr>
            <a:graphicFrameLocks noGrp="1"/>
          </p:cNvGraphicFramePr>
          <p:nvPr>
            <p:ph idx="1"/>
            <p:extLst>
              <p:ext uri="{D42A27DB-BD31-4B8C-83A1-F6EECF244321}">
                <p14:modId xmlns:p14="http://schemas.microsoft.com/office/powerpoint/2010/main" val="2483877828"/>
              </p:ext>
            </p:extLst>
          </p:nvPr>
        </p:nvGraphicFramePr>
        <p:xfrm>
          <a:off x="691662" y="1780442"/>
          <a:ext cx="10515600" cy="3865877"/>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54686501"/>
                    </a:ext>
                  </a:extLst>
                </a:gridCol>
                <a:gridCol w="3505200">
                  <a:extLst>
                    <a:ext uri="{9D8B030D-6E8A-4147-A177-3AD203B41FA5}">
                      <a16:colId xmlns:a16="http://schemas.microsoft.com/office/drawing/2014/main" val="343578829"/>
                    </a:ext>
                  </a:extLst>
                </a:gridCol>
                <a:gridCol w="3505200">
                  <a:extLst>
                    <a:ext uri="{9D8B030D-6E8A-4147-A177-3AD203B41FA5}">
                      <a16:colId xmlns:a16="http://schemas.microsoft.com/office/drawing/2014/main" val="2539532375"/>
                    </a:ext>
                  </a:extLst>
                </a:gridCol>
              </a:tblGrid>
              <a:tr h="370840">
                <a:tc>
                  <a:txBody>
                    <a:bodyPr/>
                    <a:lstStyle/>
                    <a:p>
                      <a:r>
                        <a:rPr lang="fi-FI" dirty="0">
                          <a:latin typeface="Segoe UI"/>
                        </a:rPr>
                        <a:t>TAVOITTEET</a:t>
                      </a:r>
                    </a:p>
                  </a:txBody>
                  <a:tcPr/>
                </a:tc>
                <a:tc>
                  <a:txBody>
                    <a:bodyPr/>
                    <a:lstStyle/>
                    <a:p>
                      <a:r>
                        <a:rPr lang="fi-FI" dirty="0">
                          <a:latin typeface="Segoe UI"/>
                        </a:rPr>
                        <a:t>OPPIAINEIDEN SISÄLLÖT</a:t>
                      </a:r>
                    </a:p>
                  </a:txBody>
                  <a:tcPr/>
                </a:tc>
                <a:tc>
                  <a:txBody>
                    <a:bodyPr/>
                    <a:lstStyle/>
                    <a:p>
                      <a:r>
                        <a:rPr lang="fi-FI" dirty="0">
                          <a:latin typeface="Segoe UI"/>
                        </a:rPr>
                        <a:t>OPINVIRRAN TAVOITTEET</a:t>
                      </a:r>
                    </a:p>
                  </a:txBody>
                  <a:tcPr/>
                </a:tc>
                <a:extLst>
                  <a:ext uri="{0D108BD9-81ED-4DB2-BD59-A6C34878D82A}">
                    <a16:rowId xmlns:a16="http://schemas.microsoft.com/office/drawing/2014/main" val="3898890424"/>
                  </a:ext>
                </a:extLst>
              </a:tr>
              <a:tr h="370840">
                <a:tc rowSpan="8">
                  <a:txBody>
                    <a:bodyPr/>
                    <a:lstStyle/>
                    <a:p>
                      <a:pPr marL="742950" marR="0" lvl="1" indent="-285750">
                        <a:lnSpc>
                          <a:spcPct val="100000"/>
                        </a:lnSpc>
                        <a:spcBef>
                          <a:spcPts val="0"/>
                        </a:spcBef>
                        <a:spcAft>
                          <a:spcPts val="0"/>
                        </a:spcAft>
                        <a:buClr>
                          <a:srgbClr val="000000"/>
                        </a:buClr>
                        <a:buFont typeface="Arial"/>
                        <a:buChar char="•"/>
                      </a:pPr>
                      <a:endParaRPr lang="fi-FI" sz="1200" u="none" strike="noStrike" noProof="0" dirty="0">
                        <a:solidFill>
                          <a:srgbClr val="444444"/>
                        </a:solidFill>
                        <a:latin typeface="Segoe UI"/>
                      </a:endParaRPr>
                    </a:p>
                    <a:p>
                      <a:pPr marL="457200" marR="0" lvl="1" indent="0">
                        <a:lnSpc>
                          <a:spcPct val="100000"/>
                        </a:lnSpc>
                        <a:spcBef>
                          <a:spcPts val="0"/>
                        </a:spcBef>
                        <a:spcAft>
                          <a:spcPts val="0"/>
                        </a:spcAft>
                        <a:buClr>
                          <a:srgbClr val="000000"/>
                        </a:buClr>
                        <a:buNone/>
                      </a:pPr>
                      <a:r>
                        <a:rPr lang="fi-FI" sz="1200" u="none" strike="noStrike" noProof="0" dirty="0">
                          <a:solidFill>
                            <a:srgbClr val="444444"/>
                          </a:solidFill>
                          <a:latin typeface="Segoe UI"/>
                        </a:rPr>
                        <a:t>Tässä jaksossa opit..</a:t>
                      </a:r>
                      <a:endParaRPr lang="en-US" sz="120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200" u="none" strike="noStrike" noProof="0" dirty="0">
                          <a:solidFill>
                            <a:srgbClr val="444444"/>
                          </a:solidFill>
                          <a:latin typeface="Segoe UI"/>
                        </a:rPr>
                        <a:t>Tutustut kuluttamiseen ja siihen liittyviin valintoihin.</a:t>
                      </a:r>
                      <a:endParaRPr lang="en-US" sz="120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200" u="none" strike="noStrike" noProof="0" dirty="0">
                          <a:solidFill>
                            <a:srgbClr val="444444"/>
                          </a:solidFill>
                          <a:latin typeface="Segoe UI"/>
                        </a:rPr>
                        <a:t>Pohdit erilaisten palveluiden ja yhteiskäytön mahdollisuuksia talouden ja yksilön näkökulmasta.</a:t>
                      </a:r>
                      <a:endParaRPr lang="en-US" sz="120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200" u="none" strike="noStrike" noProof="0" dirty="0">
                          <a:solidFill>
                            <a:srgbClr val="444444"/>
                          </a:solidFill>
                          <a:latin typeface="Segoe UI"/>
                        </a:rPr>
                        <a:t>Tutustut luonnonvarojen elinkaariin sekä energiantuotantoon</a:t>
                      </a:r>
                      <a:endParaRPr lang="fi-FI" sz="1200">
                        <a:latin typeface="Segoe UI"/>
                      </a:endParaRPr>
                    </a:p>
                    <a:p>
                      <a:pPr marL="742950" marR="0" lvl="1" indent="-285750">
                        <a:lnSpc>
                          <a:spcPct val="100000"/>
                        </a:lnSpc>
                        <a:spcBef>
                          <a:spcPts val="0"/>
                        </a:spcBef>
                        <a:spcAft>
                          <a:spcPts val="0"/>
                        </a:spcAft>
                        <a:buClr>
                          <a:srgbClr val="000000"/>
                        </a:buClr>
                        <a:buFont typeface="Arial"/>
                        <a:buChar char="•"/>
                      </a:pPr>
                      <a:endParaRPr lang="fi-FI" sz="1200" u="none" strike="noStrike" noProof="0" dirty="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endParaRPr lang="fi-FI" sz="1200" u="none" strike="noStrike" noProof="0" dirty="0">
                        <a:solidFill>
                          <a:srgbClr val="444444"/>
                        </a:solidFill>
                        <a:latin typeface="Segoe UI"/>
                      </a:endParaRPr>
                    </a:p>
                  </a:txBody>
                  <a:tcPr/>
                </a:tc>
                <a:tc>
                  <a:txBody>
                    <a:bodyPr/>
                    <a:lstStyle/>
                    <a:p>
                      <a:pPr marL="0" lvl="0" indent="0" algn="l">
                        <a:lnSpc>
                          <a:spcPct val="100000"/>
                        </a:lnSpc>
                        <a:buNone/>
                      </a:pPr>
                      <a:r>
                        <a:rPr lang="fi-FI" sz="1200" u="none" strike="noStrike" baseline="0" noProof="0" dirty="0">
                          <a:solidFill>
                            <a:srgbClr val="000000"/>
                          </a:solidFill>
                          <a:latin typeface="Segoe UI"/>
                        </a:rPr>
                        <a:t>KU: materiaalien käyttö taloudellisesti ja kestävästi, tuotesuunnittelu, logon suunnittelu,</a:t>
                      </a:r>
                    </a:p>
                    <a:p>
                      <a:pPr lvl="0">
                        <a:buNone/>
                      </a:pPr>
                      <a:endParaRPr lang="fi-FI" sz="1200" u="none" strike="noStrike" baseline="0" noProof="0" dirty="0">
                        <a:solidFill>
                          <a:srgbClr val="000000"/>
                        </a:solidFill>
                        <a:latin typeface="Segoe UI"/>
                      </a:endParaRPr>
                    </a:p>
                  </a:txBody>
                  <a:tcPr/>
                </a:tc>
                <a:tc rowSpan="8">
                  <a:txBody>
                    <a:bodyPr/>
                    <a:lstStyle/>
                    <a:p>
                      <a:pPr marL="0" marR="0" lvl="0" indent="0">
                        <a:lnSpc>
                          <a:spcPct val="100000"/>
                        </a:lnSpc>
                        <a:spcBef>
                          <a:spcPts val="0"/>
                        </a:spcBef>
                        <a:spcAft>
                          <a:spcPts val="0"/>
                        </a:spcAft>
                        <a:buNone/>
                      </a:pPr>
                      <a:endParaRPr lang="fi-FI" sz="1100" u="none" strike="noStrike" noProof="0" dirty="0">
                        <a:solidFill>
                          <a:srgbClr val="444444"/>
                        </a:solidFill>
                        <a:latin typeface="Segoe UI"/>
                      </a:endParaRPr>
                    </a:p>
                    <a:p>
                      <a:pPr marL="0" marR="0" lvl="0" indent="0">
                        <a:lnSpc>
                          <a:spcPct val="100000"/>
                        </a:lnSpc>
                        <a:spcBef>
                          <a:spcPts val="0"/>
                        </a:spcBef>
                        <a:spcAft>
                          <a:spcPts val="0"/>
                        </a:spcAft>
                        <a:buNone/>
                      </a:pPr>
                      <a:r>
                        <a:rPr lang="fi-FI" sz="1100" u="none" strike="noStrike" noProof="0" dirty="0">
                          <a:solidFill>
                            <a:srgbClr val="444444"/>
                          </a:solidFill>
                          <a:latin typeface="Segoe UI"/>
                        </a:rPr>
                        <a:t>Opimme tarkastelemaan omien  valintojemme vaikutusta eri tasoilla. </a:t>
                      </a:r>
                      <a:endParaRPr lang="en-US" sz="1100" u="none" strike="noStrike" noProof="0">
                        <a:solidFill>
                          <a:srgbClr val="000000"/>
                        </a:solidFill>
                        <a:latin typeface="Segoe UI"/>
                      </a:endParaRPr>
                    </a:p>
                    <a:p>
                      <a:pPr marL="742950" marR="0" lvl="1" indent="-285750">
                        <a:lnSpc>
                          <a:spcPct val="100000"/>
                        </a:lnSpc>
                        <a:spcBef>
                          <a:spcPts val="0"/>
                        </a:spcBef>
                        <a:spcAft>
                          <a:spcPts val="0"/>
                        </a:spcAft>
                        <a:buClr>
                          <a:srgbClr val="000000"/>
                        </a:buClr>
                        <a:buFont typeface="Courier New,monospace"/>
                        <a:buChar char="o"/>
                      </a:pPr>
                      <a:r>
                        <a:rPr lang="fi-FI" sz="1100" u="none" strike="noStrike" noProof="0" dirty="0">
                          <a:solidFill>
                            <a:srgbClr val="444444"/>
                          </a:solidFill>
                          <a:latin typeface="Segoe UI"/>
                        </a:rPr>
                        <a:t>Laajennamme tietämystämme   kestävistä ratkaisuista.</a:t>
                      </a:r>
                      <a:endParaRPr lang="en-US" sz="1100" u="none" strike="noStrike" noProof="0">
                        <a:solidFill>
                          <a:srgbClr val="000000"/>
                        </a:solidFill>
                        <a:latin typeface="Segoe UI"/>
                      </a:endParaRPr>
                    </a:p>
                    <a:p>
                      <a:pPr marL="742950" marR="0" lvl="1" indent="-285750">
                        <a:lnSpc>
                          <a:spcPct val="100000"/>
                        </a:lnSpc>
                        <a:spcBef>
                          <a:spcPts val="0"/>
                        </a:spcBef>
                        <a:spcAft>
                          <a:spcPts val="0"/>
                        </a:spcAft>
                        <a:buClr>
                          <a:srgbClr val="000000"/>
                        </a:buClr>
                        <a:buFont typeface="Courier New,monospace"/>
                        <a:buChar char="o"/>
                      </a:pPr>
                      <a:r>
                        <a:rPr lang="fi-FI" sz="1100" u="none" strike="noStrike" noProof="0" dirty="0">
                          <a:solidFill>
                            <a:srgbClr val="444444"/>
                          </a:solidFill>
                          <a:latin typeface="Segoe UI"/>
                        </a:rPr>
                        <a:t>Kasvatamme aktiivisuuttamme omassa lähiympäristössämme</a:t>
                      </a:r>
                      <a:endParaRPr lang="fi-FI">
                        <a:latin typeface="Segoe UI"/>
                      </a:endParaRPr>
                    </a:p>
                  </a:txBody>
                  <a:tcPr/>
                </a:tc>
                <a:extLst>
                  <a:ext uri="{0D108BD9-81ED-4DB2-BD59-A6C34878D82A}">
                    <a16:rowId xmlns:a16="http://schemas.microsoft.com/office/drawing/2014/main" val="716905999"/>
                  </a:ext>
                </a:extLst>
              </a:tr>
              <a:tr h="370840">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AI: mainonta ja sen suunnitteleminen</a:t>
                      </a:r>
                    </a:p>
                  </a:txBody>
                  <a:tcPr/>
                </a:tc>
                <a:tc vMerge="1">
                  <a:txBody>
                    <a:bodyPr/>
                    <a:lstStyle/>
                    <a:p>
                      <a:endParaRPr lang="fi-FI"/>
                    </a:p>
                  </a:txBody>
                  <a:tcPr marL="0" marR="0" marT="0" marB="0" horzOverflow="overflow"/>
                </a:tc>
                <a:extLst>
                  <a:ext uri="{0D108BD9-81ED-4DB2-BD59-A6C34878D82A}">
                    <a16:rowId xmlns:a16="http://schemas.microsoft.com/office/drawing/2014/main" val="3429338328"/>
                  </a:ext>
                </a:extLst>
              </a:tr>
              <a:tr h="370840">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KE: materiaalien elinkaari, luonnonvarat</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2498307278"/>
                  </a:ext>
                </a:extLst>
              </a:tr>
              <a:tr h="370840">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TT: vastuullinen kuluttaminen, ympäristöriskit terveyden näkökulmasta</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3231274094"/>
                  </a:ext>
                </a:extLst>
              </a:tr>
              <a:tr h="370840">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MT: elinkaariajattelu, kuluttaminen, luonnonvarat, kestävä elämäntapa</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3633034655"/>
                  </a:ext>
                </a:extLst>
              </a:tr>
              <a:tr h="370839">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FY: energian tuotanto ja energiavarat</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710905423"/>
                  </a:ext>
                </a:extLst>
              </a:tr>
              <a:tr h="370838">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YH: vastuullinen kuluttaminen, talous, kestävä kehitys</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1557175209"/>
                  </a:ext>
                </a:extLst>
              </a:tr>
              <a:tr h="370838">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OPO: työelämätaidot</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4884267"/>
                  </a:ext>
                </a:extLst>
              </a:tr>
            </a:tbl>
          </a:graphicData>
        </a:graphic>
      </p:graphicFrame>
      <p:sp>
        <p:nvSpPr>
          <p:cNvPr id="4" name="Alatunnisteen paikkamerkki 3">
            <a:extLst>
              <a:ext uri="{FF2B5EF4-FFF2-40B4-BE49-F238E27FC236}">
                <a16:creationId xmlns:a16="http://schemas.microsoft.com/office/drawing/2014/main" id="{EA707814-0F3B-1A93-7A3D-FEE60E962FA7}"/>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557126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62E706-E0E5-07B2-49A6-978709E356DF}"/>
              </a:ext>
            </a:extLst>
          </p:cNvPr>
          <p:cNvSpPr>
            <a:spLocks noGrp="1"/>
          </p:cNvSpPr>
          <p:nvPr>
            <p:ph type="title"/>
          </p:nvPr>
        </p:nvSpPr>
        <p:spPr/>
        <p:txBody>
          <a:bodyPr/>
          <a:lstStyle/>
          <a:p>
            <a:r>
              <a:rPr lang="fi-FI">
                <a:latin typeface="Segoe UI"/>
                <a:cs typeface="Segoe UI"/>
              </a:rPr>
              <a:t>RETHINK &amp; REMAKE –Millainen olisi sinun kiertotaloutta tukeva ratkaisusi?</a:t>
            </a:r>
            <a:endParaRPr lang="fi-FI"/>
          </a:p>
        </p:txBody>
      </p:sp>
      <p:sp>
        <p:nvSpPr>
          <p:cNvPr id="3" name="Sisällön paikkamerkki 2">
            <a:extLst>
              <a:ext uri="{FF2B5EF4-FFF2-40B4-BE49-F238E27FC236}">
                <a16:creationId xmlns:a16="http://schemas.microsoft.com/office/drawing/2014/main" id="{6A64DA23-2C1D-EA74-456B-46BA59C7A96B}"/>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fi-FI">
                <a:latin typeface="Segoe UI"/>
                <a:cs typeface="Segoe UI"/>
              </a:rPr>
              <a:t>JAKAMISTALOUS JA YHTEISKÄYTTÖ</a:t>
            </a:r>
          </a:p>
          <a:p>
            <a:pPr marL="0" indent="0">
              <a:buNone/>
            </a:pPr>
            <a:r>
              <a:rPr lang="fi-FI">
                <a:latin typeface="Segoe UI"/>
                <a:cs typeface="Segoe UI"/>
              </a:rPr>
              <a:t>VASTUULLISUUS</a:t>
            </a:r>
          </a:p>
          <a:p>
            <a:pPr marL="0" indent="0">
              <a:buNone/>
            </a:pPr>
            <a:r>
              <a:rPr lang="fi-FI">
                <a:latin typeface="Segoe UI"/>
                <a:cs typeface="Segoe UI"/>
              </a:rPr>
              <a:t>KIERRÄTYS JA RESURSSITEHOKKUUS</a:t>
            </a:r>
          </a:p>
          <a:p>
            <a:r>
              <a:rPr lang="fi-FI">
                <a:latin typeface="Segoe UI"/>
                <a:cs typeface="Segoe UI"/>
              </a:rPr>
              <a:t>Tuotteen käyttöiän pidentäminen korjaamalla, päivittämällä ja huoltamalla.</a:t>
            </a:r>
            <a:endParaRPr lang="fi-FI"/>
          </a:p>
          <a:p>
            <a:r>
              <a:rPr lang="fi-FI">
                <a:latin typeface="Segoe UI"/>
                <a:cs typeface="Segoe UI"/>
              </a:rPr>
              <a:t>Digitaalisten kauppapaikkojen luominen</a:t>
            </a:r>
          </a:p>
          <a:p>
            <a:r>
              <a:rPr lang="fi-FI">
                <a:latin typeface="Segoe UI"/>
                <a:cs typeface="Segoe UI"/>
              </a:rPr>
              <a:t>Käytetyn tavaran huolto ja myynti (Voisiko tämä olla yritysvastuu?)</a:t>
            </a:r>
            <a:endParaRPr lang="fi-FI"/>
          </a:p>
          <a:p>
            <a:r>
              <a:rPr lang="fi-FI">
                <a:latin typeface="Segoe UI"/>
                <a:cs typeface="Segoe UI"/>
              </a:rPr>
              <a:t>Vuokraavat ja lainaavat yritykset (esim. koneiden vuokraus tai vaatelainaamot)</a:t>
            </a:r>
          </a:p>
          <a:p>
            <a:r>
              <a:rPr lang="fi-FI">
                <a:latin typeface="Segoe UI"/>
                <a:cs typeface="Segoe UI"/>
              </a:rPr>
              <a:t>Jakamistalous esimerkiksi taloyhtiössä, asuinalueella tai kyläyhdistyksen kautta</a:t>
            </a:r>
          </a:p>
          <a:p>
            <a:r>
              <a:rPr lang="fi-FI">
                <a:latin typeface="Segoe UI"/>
                <a:cs typeface="Segoe UI"/>
              </a:rPr>
              <a:t>Kierrätykseen erikoistuneet yritykset tai kierrätys osana yritystoimintaa</a:t>
            </a:r>
          </a:p>
          <a:p>
            <a:r>
              <a:rPr lang="fi-FI">
                <a:latin typeface="Segoe UI"/>
                <a:cs typeface="Segoe UI"/>
              </a:rPr>
              <a:t>Sellaisten tuotteiden valmistaminen, jotka ovat muunneltavia, päivitettäviä ja huollettavia eli pitkäikäisiä.</a:t>
            </a:r>
          </a:p>
          <a:p>
            <a:r>
              <a:rPr lang="fi-FI">
                <a:latin typeface="Segoe UI"/>
                <a:cs typeface="Segoe UI"/>
              </a:rPr>
              <a:t>Yrityksen sitoutuminen uusiutuvien luonnonvarojen käyttöön, uusiutuvaan energiaan sekä hävikin poistamiseen (esim. Lämpöenergia, materiaalitehokkuus, kierrättäminen)</a:t>
            </a:r>
          </a:p>
          <a:p>
            <a:pPr marL="0" indent="0">
              <a:buNone/>
            </a:pPr>
            <a:endParaRPr lang="fi-FI">
              <a:latin typeface="Segoe UI"/>
              <a:cs typeface="Segoe UI"/>
            </a:endParaRPr>
          </a:p>
          <a:p>
            <a:endParaRPr lang="fi-FI">
              <a:latin typeface="Segoe UI"/>
              <a:cs typeface="Segoe UI"/>
            </a:endParaRPr>
          </a:p>
          <a:p>
            <a:endParaRPr lang="fi-FI">
              <a:latin typeface="Segoe UI"/>
              <a:cs typeface="Segoe UI"/>
            </a:endParaRPr>
          </a:p>
        </p:txBody>
      </p:sp>
      <p:sp>
        <p:nvSpPr>
          <p:cNvPr id="4" name="Alatunnisteen paikkamerkki 3">
            <a:extLst>
              <a:ext uri="{FF2B5EF4-FFF2-40B4-BE49-F238E27FC236}">
                <a16:creationId xmlns:a16="http://schemas.microsoft.com/office/drawing/2014/main" id="{EC3E81B0-F094-22D3-8013-FC65771D1CB6}"/>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323240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78B065F-4FF6-2148-86E8-016EB1ED3497}"/>
              </a:ext>
            </a:extLst>
          </p:cNvPr>
          <p:cNvSpPr>
            <a:spLocks noGrp="1"/>
          </p:cNvSpPr>
          <p:nvPr>
            <p:ph idx="1"/>
          </p:nvPr>
        </p:nvSpPr>
        <p:spPr>
          <a:xfrm>
            <a:off x="6517256" y="353748"/>
            <a:ext cx="5052564" cy="6245754"/>
          </a:xfrm>
        </p:spPr>
        <p:txBody>
          <a:bodyPr vert="horz" lIns="91440" tIns="45720" rIns="91440" bIns="45720" rtlCol="0" anchor="t">
            <a:normAutofit fontScale="85000" lnSpcReduction="20000"/>
          </a:bodyPr>
          <a:lstStyle/>
          <a:p>
            <a:r>
              <a:rPr lang="fi-FI">
                <a:latin typeface="Segoe UI"/>
                <a:cs typeface="Segoe UI"/>
              </a:rPr>
              <a:t>STEAM-HAASTE 2:</a:t>
            </a:r>
          </a:p>
          <a:p>
            <a:r>
              <a:rPr lang="fi-FI">
                <a:latin typeface="Segoe UI"/>
                <a:cs typeface="Segoe UI"/>
              </a:rPr>
              <a:t>Omistamisesta palveluihin, yhteiskäyttöön ja jakamiseen</a:t>
            </a:r>
            <a:endParaRPr lang="fi-FI"/>
          </a:p>
          <a:p>
            <a:endParaRPr lang="fi-FI"/>
          </a:p>
          <a:p>
            <a:pPr marL="342900" indent="-342900">
              <a:buAutoNum type="arabicPeriod"/>
            </a:pPr>
            <a:r>
              <a:rPr lang="fi-FI" sz="1800">
                <a:latin typeface="Segoe UI"/>
                <a:cs typeface="Segoe UI"/>
              </a:rPr>
              <a:t>Mitä tavaroita tai tarvikkeita et osta omaksi, vaan lainaat, käytät palveluita tai jaat jonkin muun kanssa yhdessä?</a:t>
            </a:r>
          </a:p>
          <a:p>
            <a:pPr marL="342900" indent="-342900">
              <a:buAutoNum type="arabicPeriod"/>
            </a:pPr>
            <a:r>
              <a:rPr lang="fi-FI" sz="1800"/>
              <a:t>Tutki asiaa tarvittaessa!</a:t>
            </a:r>
          </a:p>
          <a:p>
            <a:pPr marL="342900" indent="-342900">
              <a:buAutoNum type="arabicPeriod"/>
            </a:pPr>
            <a:r>
              <a:rPr lang="fi-FI" sz="1800">
                <a:latin typeface="Segoe UI"/>
                <a:cs typeface="Segoe UI"/>
              </a:rPr>
              <a:t>Kirjoita ylös ideoitasi! Tässä vaiheessa on hyvä miettiä tuttuja asioita pidemmälle!</a:t>
            </a:r>
          </a:p>
          <a:p>
            <a:pPr marL="342900" indent="-342900">
              <a:buAutoNum type="arabicPeriod"/>
            </a:pPr>
            <a:r>
              <a:rPr lang="fi-FI" sz="1800"/>
              <a:t>Aika laittaa viisaat päät yhteen – Mikä on yhteinen ratkaisunne?</a:t>
            </a:r>
          </a:p>
          <a:p>
            <a:pPr marL="342900" indent="-342900">
              <a:buAutoNum type="arabicPeriod"/>
            </a:pPr>
            <a:r>
              <a:rPr lang="fi-FI" sz="1800"/>
              <a:t>Tehkää yhteinen suunnitelma yhdistäen parhaat palat.</a:t>
            </a:r>
          </a:p>
          <a:p>
            <a:pPr marL="342900" indent="-342900">
              <a:buAutoNum type="arabicPeriod"/>
            </a:pPr>
            <a:r>
              <a:rPr lang="fi-FI" sz="1800">
                <a:latin typeface="Segoe UI"/>
                <a:cs typeface="Segoe UI"/>
              </a:rPr>
              <a:t>Esitelkää ajatuksenne ja pyytäkää rakentavaa palautetta.</a:t>
            </a:r>
          </a:p>
          <a:p>
            <a:pPr marL="342900" indent="-342900">
              <a:buAutoNum type="arabicPeriod"/>
            </a:pPr>
            <a:r>
              <a:rPr lang="fi-FI" sz="1800">
                <a:latin typeface="Segoe UI"/>
                <a:cs typeface="Segoe UI"/>
              </a:rPr>
              <a:t>Rakentakaa mallinnus toiminnastanne piirtäen, askarrellen, sähköisin työkaluin.</a:t>
            </a:r>
          </a:p>
          <a:p>
            <a:pPr marL="342900" indent="-342900">
              <a:buAutoNum type="arabicPeriod"/>
            </a:pPr>
            <a:r>
              <a:rPr lang="fi-FI" sz="1800">
                <a:latin typeface="Segoe UI"/>
                <a:cs typeface="Segoe UI"/>
              </a:rPr>
              <a:t>Jakakaa toimintaideanne muille. Muistakaa myös kertoa, mitä opitte prosessissa!</a:t>
            </a:r>
          </a:p>
          <a:p>
            <a:br>
              <a:rPr lang="fi-FI"/>
            </a:br>
            <a:endParaRPr lang="fi-FI"/>
          </a:p>
        </p:txBody>
      </p:sp>
      <p:sp>
        <p:nvSpPr>
          <p:cNvPr id="4" name="Alatunnisteen paikkamerkki 3">
            <a:extLst>
              <a:ext uri="{FF2B5EF4-FFF2-40B4-BE49-F238E27FC236}">
                <a16:creationId xmlns:a16="http://schemas.microsoft.com/office/drawing/2014/main" id="{C38E2D14-F8E1-7143-AC87-C3E74497DE8E}"/>
              </a:ext>
            </a:extLst>
          </p:cNvPr>
          <p:cNvSpPr>
            <a:spLocks noGrp="1"/>
          </p:cNvSpPr>
          <p:nvPr>
            <p:ph type="ftr" sz="quarter" idx="11"/>
          </p:nvPr>
        </p:nvSpPr>
        <p:spPr/>
        <p:txBody>
          <a:bodyPr/>
          <a:lstStyle/>
          <a:p>
            <a:r>
              <a:rPr lang="fi-FI"/>
              <a:t>ouka.fi/opinvirta</a:t>
            </a:r>
          </a:p>
        </p:txBody>
      </p:sp>
      <p:pic>
        <p:nvPicPr>
          <p:cNvPr id="13" name="Kuvan paikkamerkki 12" descr="Vaatteet ulkotelineellä">
            <a:extLst>
              <a:ext uri="{FF2B5EF4-FFF2-40B4-BE49-F238E27FC236}">
                <a16:creationId xmlns:a16="http://schemas.microsoft.com/office/drawing/2014/main" id="{0793BE64-4031-E682-F3AD-A6A10867DBE9}"/>
              </a:ext>
            </a:extLst>
          </p:cNvPr>
          <p:cNvPicPr>
            <a:picLocks noGrp="1" noChangeAspect="1"/>
          </p:cNvPicPr>
          <p:nvPr>
            <p:ph type="pic" idx="12"/>
          </p:nvPr>
        </p:nvPicPr>
        <p:blipFill>
          <a:blip r:embed="rId2"/>
          <a:srcRect l="18979" r="18979"/>
          <a:stretch>
            <a:fillRect/>
          </a:stretch>
        </p:blipFill>
        <p:spPr>
          <a:xfrm>
            <a:off x="552220" y="352637"/>
            <a:ext cx="3005231" cy="3230081"/>
          </a:xfrm>
        </p:spPr>
      </p:pic>
      <p:pic>
        <p:nvPicPr>
          <p:cNvPr id="9" name="Kuva 5">
            <a:extLst>
              <a:ext uri="{FF2B5EF4-FFF2-40B4-BE49-F238E27FC236}">
                <a16:creationId xmlns:a16="http://schemas.microsoft.com/office/drawing/2014/main" id="{5A336447-5E41-91A9-8A4D-5D5D99C964DE}"/>
              </a:ext>
            </a:extLst>
          </p:cNvPr>
          <p:cNvPicPr>
            <a:picLocks noChangeAspect="1"/>
          </p:cNvPicPr>
          <p:nvPr/>
        </p:nvPicPr>
        <p:blipFill rotWithShape="1">
          <a:blip r:embed="rId3"/>
          <a:srcRect l="5288" r="5288"/>
          <a:stretch/>
        </p:blipFill>
        <p:spPr>
          <a:xfrm>
            <a:off x="3044833" y="3201265"/>
            <a:ext cx="3112205" cy="3648186"/>
          </a:xfrm>
          <a:prstGeom prst="rect">
            <a:avLst/>
          </a:prstGeom>
          <a:noFill/>
        </p:spPr>
      </p:pic>
      <p:pic>
        <p:nvPicPr>
          <p:cNvPr id="2" name="Kuva 1" descr="Hammasharjat rivissä">
            <a:extLst>
              <a:ext uri="{FF2B5EF4-FFF2-40B4-BE49-F238E27FC236}">
                <a16:creationId xmlns:a16="http://schemas.microsoft.com/office/drawing/2014/main" id="{692D46CF-1D4B-0671-298C-1404CFD1F8FE}"/>
              </a:ext>
            </a:extLst>
          </p:cNvPr>
          <p:cNvPicPr>
            <a:picLocks noChangeAspect="1"/>
          </p:cNvPicPr>
          <p:nvPr/>
        </p:nvPicPr>
        <p:blipFill>
          <a:blip r:embed="rId4"/>
          <a:stretch>
            <a:fillRect/>
          </a:stretch>
        </p:blipFill>
        <p:spPr>
          <a:xfrm>
            <a:off x="244957" y="2439362"/>
            <a:ext cx="2277342" cy="1512264"/>
          </a:xfrm>
          <a:prstGeom prst="rect">
            <a:avLst/>
          </a:prstGeom>
        </p:spPr>
      </p:pic>
      <p:pic>
        <p:nvPicPr>
          <p:cNvPr id="3" name="Kuva 2" descr="Kovalevykirjat">
            <a:extLst>
              <a:ext uri="{FF2B5EF4-FFF2-40B4-BE49-F238E27FC236}">
                <a16:creationId xmlns:a16="http://schemas.microsoft.com/office/drawing/2014/main" id="{5BBBE98E-94FC-0445-7D68-4537FFE1A70C}"/>
              </a:ext>
            </a:extLst>
          </p:cNvPr>
          <p:cNvPicPr>
            <a:picLocks noChangeAspect="1"/>
          </p:cNvPicPr>
          <p:nvPr/>
        </p:nvPicPr>
        <p:blipFill>
          <a:blip r:embed="rId5"/>
          <a:stretch>
            <a:fillRect/>
          </a:stretch>
        </p:blipFill>
        <p:spPr>
          <a:xfrm>
            <a:off x="2520373" y="5773"/>
            <a:ext cx="2448022" cy="1628487"/>
          </a:xfrm>
          <a:prstGeom prst="rect">
            <a:avLst/>
          </a:prstGeom>
        </p:spPr>
      </p:pic>
    </p:spTree>
    <p:extLst>
      <p:ext uri="{BB962C8B-B14F-4D97-AF65-F5344CB8AC3E}">
        <p14:creationId xmlns:p14="http://schemas.microsoft.com/office/powerpoint/2010/main" val="292028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07E7A8-4B68-BBD0-1C31-71467035C219}"/>
              </a:ext>
            </a:extLst>
          </p:cNvPr>
          <p:cNvSpPr>
            <a:spLocks noGrp="1"/>
          </p:cNvSpPr>
          <p:nvPr>
            <p:ph type="title"/>
          </p:nvPr>
        </p:nvSpPr>
        <p:spPr/>
        <p:txBody>
          <a:bodyPr/>
          <a:lstStyle/>
          <a:p>
            <a:r>
              <a:rPr lang="fi-FI"/>
              <a:t>Oppituntisisältöjä</a:t>
            </a:r>
          </a:p>
        </p:txBody>
      </p:sp>
      <p:sp>
        <p:nvSpPr>
          <p:cNvPr id="3" name="Sisällön paikkamerkki 2">
            <a:extLst>
              <a:ext uri="{FF2B5EF4-FFF2-40B4-BE49-F238E27FC236}">
                <a16:creationId xmlns:a16="http://schemas.microsoft.com/office/drawing/2014/main" id="{5FB269D8-F0E2-E5CC-A089-80F1D97D26B8}"/>
              </a:ext>
            </a:extLst>
          </p:cNvPr>
          <p:cNvSpPr>
            <a:spLocks noGrp="1"/>
          </p:cNvSpPr>
          <p:nvPr>
            <p:ph idx="1"/>
          </p:nvPr>
        </p:nvSpPr>
        <p:spPr>
          <a:xfrm>
            <a:off x="715617" y="2048566"/>
            <a:ext cx="4934685" cy="3686654"/>
          </a:xfrm>
        </p:spPr>
        <p:txBody>
          <a:bodyPr vert="horz" lIns="91440" tIns="45720" rIns="91440" bIns="45720" rtlCol="0" anchor="t">
            <a:normAutofit/>
          </a:bodyPr>
          <a:lstStyle/>
          <a:p>
            <a:r>
              <a:rPr lang="fi-FI" sz="1400" b="1" dirty="0">
                <a:latin typeface="Segoe UI"/>
                <a:cs typeface="Segoe UI"/>
              </a:rPr>
              <a:t>ENNEN STEAM-HAASTETTA:</a:t>
            </a:r>
            <a:endParaRPr lang="fi-FI" sz="1400" dirty="0"/>
          </a:p>
          <a:p>
            <a:r>
              <a:rPr lang="fi-FI" sz="1400" b="1" dirty="0">
                <a:latin typeface="Segoe UI"/>
                <a:cs typeface="Segoe UI"/>
              </a:rPr>
              <a:t>Matematiikka: </a:t>
            </a:r>
            <a:r>
              <a:rPr lang="fi-FI" sz="1400" dirty="0">
                <a:latin typeface="Segoe UI"/>
                <a:cs typeface="Segoe UI"/>
              </a:rPr>
              <a:t>Tutkitaan paikallisella tasolla jätemäärien tilastoja. Jos mahdollista, tutkitaan myös koulun tasoa. Lasketaan jätteen määrän keskiarvoja ja tavoitteellinen prosenttiosuus eri jätteiden vähentämiseen. </a:t>
            </a:r>
            <a:endParaRPr lang="fi-FI" sz="1400" dirty="0"/>
          </a:p>
          <a:p>
            <a:pPr marL="285750" indent="-285750">
              <a:buFont typeface="Wingdings" panose="05000000000000000000" pitchFamily="2" charset="2"/>
              <a:buChar char="à"/>
            </a:pPr>
            <a:r>
              <a:rPr lang="fi-FI" sz="1400" dirty="0">
                <a:latin typeface="Segoe UI"/>
                <a:cs typeface="Segoe UI"/>
                <a:sym typeface="Wingdings" panose="05000000000000000000" pitchFamily="2" charset="2"/>
              </a:rPr>
              <a:t>Kiertokaaren yhteistyön materiaalit</a:t>
            </a:r>
            <a:endParaRPr lang="fi-FI" sz="1400" dirty="0"/>
          </a:p>
          <a:p>
            <a:r>
              <a:rPr lang="fi-FI" sz="1400" b="1" dirty="0">
                <a:latin typeface="Segoe UI"/>
                <a:cs typeface="Segoe UI"/>
                <a:sym typeface="Wingdings" panose="05000000000000000000" pitchFamily="2" charset="2"/>
              </a:rPr>
              <a:t>Kotitalous: </a:t>
            </a:r>
            <a:r>
              <a:rPr lang="fi-FI" sz="1400" dirty="0">
                <a:latin typeface="Segoe UI"/>
                <a:cs typeface="Segoe UI"/>
                <a:sym typeface="Wingdings" panose="05000000000000000000" pitchFamily="2" charset="2"/>
              </a:rPr>
              <a:t>Jätteiden lajittelu ja kierrätys</a:t>
            </a:r>
            <a:endParaRPr lang="fi-FI" sz="1400" dirty="0">
              <a:latin typeface="Segoe UI"/>
              <a:cs typeface="Segoe UI"/>
            </a:endParaRPr>
          </a:p>
          <a:p>
            <a:r>
              <a:rPr lang="fi-FI" sz="1400" b="1" dirty="0">
                <a:latin typeface="Segoe UI"/>
                <a:cs typeface="Segoe UI"/>
                <a:sym typeface="Wingdings" panose="05000000000000000000" pitchFamily="2" charset="2"/>
              </a:rPr>
              <a:t>Kemia: </a:t>
            </a:r>
            <a:r>
              <a:rPr lang="fi-FI" sz="1400" dirty="0">
                <a:latin typeface="Segoe UI"/>
                <a:cs typeface="Segoe UI"/>
                <a:sym typeface="Wingdings" panose="05000000000000000000" pitchFamily="2" charset="2"/>
              </a:rPr>
              <a:t>Ympäristöpäästöjen tutkiminen kemian näkökulmasta, luonnonvarojen elinkaari esim. muovit ja metallit sekä niiden kierrätys</a:t>
            </a:r>
          </a:p>
          <a:p>
            <a:r>
              <a:rPr lang="fi-FI" sz="1400" b="1" dirty="0">
                <a:latin typeface="Segoe UI"/>
                <a:cs typeface="Segoe UI"/>
              </a:rPr>
              <a:t>Maantieto: </a:t>
            </a:r>
            <a:r>
              <a:rPr lang="fi-FI" sz="1400" dirty="0">
                <a:latin typeface="Segoe UI"/>
                <a:cs typeface="Segoe UI"/>
              </a:rPr>
              <a:t>luonnonvarojen elinkaari (esimerkiksi metallit)</a:t>
            </a:r>
          </a:p>
          <a:p>
            <a:r>
              <a:rPr lang="fi-FI" sz="1400" b="1" dirty="0">
                <a:latin typeface="Segoe UI"/>
                <a:cs typeface="Segoe UI"/>
              </a:rPr>
              <a:t>Fysiikka:</a:t>
            </a:r>
            <a:r>
              <a:rPr lang="fi-FI" sz="1400" dirty="0">
                <a:latin typeface="Segoe UI"/>
                <a:cs typeface="Segoe UI"/>
              </a:rPr>
              <a:t> energiantuotanto, uusiutuvat energianlähteet</a:t>
            </a:r>
          </a:p>
        </p:txBody>
      </p:sp>
      <p:sp>
        <p:nvSpPr>
          <p:cNvPr id="4" name="Sisällön paikkamerkki 3">
            <a:extLst>
              <a:ext uri="{FF2B5EF4-FFF2-40B4-BE49-F238E27FC236}">
                <a16:creationId xmlns:a16="http://schemas.microsoft.com/office/drawing/2014/main" id="{F4B3833B-A7B7-A7A8-71B3-AA8E13DE3E25}"/>
              </a:ext>
            </a:extLst>
          </p:cNvPr>
          <p:cNvSpPr>
            <a:spLocks noGrp="1"/>
          </p:cNvSpPr>
          <p:nvPr>
            <p:ph idx="12"/>
          </p:nvPr>
        </p:nvSpPr>
        <p:spPr/>
        <p:txBody>
          <a:bodyPr vert="horz" lIns="91440" tIns="45720" rIns="91440" bIns="45720" rtlCol="0" anchor="t">
            <a:normAutofit/>
          </a:bodyPr>
          <a:lstStyle/>
          <a:p>
            <a:r>
              <a:rPr lang="fi-FI" sz="1200" b="1" dirty="0">
                <a:latin typeface="Segoe UI"/>
                <a:cs typeface="Segoe UI"/>
              </a:rPr>
              <a:t>PROJEKTIN AIKANA TAI SEN JÄLKEEN:</a:t>
            </a:r>
          </a:p>
          <a:p>
            <a:r>
              <a:rPr lang="fi-FI" sz="1200" b="1" dirty="0">
                <a:latin typeface="Segoe UI"/>
                <a:cs typeface="Segoe UI"/>
              </a:rPr>
              <a:t>Kuvataide: </a:t>
            </a:r>
            <a:r>
              <a:rPr lang="fi-FI" sz="1200" dirty="0">
                <a:latin typeface="Segoe UI"/>
                <a:cs typeface="Segoe UI"/>
              </a:rPr>
              <a:t>Suunnittelun prosessi yksin ja yhdessä. Tuotesuunnittelun periaatteiden opetteleminen </a:t>
            </a:r>
            <a:r>
              <a:rPr lang="fi-FI" sz="1200" dirty="0" err="1">
                <a:latin typeface="Segoe UI"/>
                <a:cs typeface="Segoe UI"/>
              </a:rPr>
              <a:t>STEAM:n</a:t>
            </a:r>
            <a:r>
              <a:rPr lang="fi-FI" sz="1200" dirty="0">
                <a:latin typeface="Segoe UI"/>
                <a:cs typeface="Segoe UI"/>
              </a:rPr>
              <a:t> suunnittelun kehän avulla (aivoriihi-työskentely).</a:t>
            </a:r>
            <a:endParaRPr lang="fi-FI" dirty="0"/>
          </a:p>
          <a:p>
            <a:r>
              <a:rPr lang="fi-FI" sz="1200" b="1" dirty="0">
                <a:latin typeface="Segoe UI"/>
                <a:cs typeface="Segoe UI"/>
              </a:rPr>
              <a:t>Äidinkieli: </a:t>
            </a:r>
            <a:r>
              <a:rPr lang="fi-FI" sz="1200" dirty="0">
                <a:latin typeface="Segoe UI"/>
                <a:cs typeface="Segoe UI"/>
              </a:rPr>
              <a:t>mainonta ja sen suunnitteleminen</a:t>
            </a:r>
            <a:endParaRPr lang="fi-FI" sz="1200" dirty="0"/>
          </a:p>
          <a:p>
            <a:r>
              <a:rPr lang="fi-FI" sz="1200" b="1" dirty="0">
                <a:latin typeface="Segoe UI"/>
                <a:cs typeface="Segoe UI"/>
              </a:rPr>
              <a:t>Opinto-ohjaus</a:t>
            </a:r>
            <a:r>
              <a:rPr lang="fi-FI" sz="1200" dirty="0">
                <a:latin typeface="Segoe UI"/>
                <a:cs typeface="Segoe UI"/>
              </a:rPr>
              <a:t>: tulevaisuuden työelämätaidot esimerkiksi pohdintatehtävänä </a:t>
            </a:r>
          </a:p>
          <a:p>
            <a:r>
              <a:rPr lang="fi-FI" sz="1200" b="1" dirty="0">
                <a:latin typeface="Segoe UI"/>
                <a:cs typeface="Segoe UI"/>
              </a:rPr>
              <a:t>Yhteiskuntaoppi: </a:t>
            </a:r>
            <a:r>
              <a:rPr lang="fi-FI" sz="1200" dirty="0">
                <a:latin typeface="Segoe UI"/>
                <a:cs typeface="Segoe UI"/>
              </a:rPr>
              <a:t>talous, poliittinen päätöksenteko, kuluttaminen</a:t>
            </a:r>
            <a:endParaRPr lang="fi-FI" sz="1200" dirty="0"/>
          </a:p>
        </p:txBody>
      </p:sp>
      <p:sp>
        <p:nvSpPr>
          <p:cNvPr id="5" name="Alatunnisteen paikkamerkki 4">
            <a:extLst>
              <a:ext uri="{FF2B5EF4-FFF2-40B4-BE49-F238E27FC236}">
                <a16:creationId xmlns:a16="http://schemas.microsoft.com/office/drawing/2014/main" id="{D648BDE1-E307-386D-C9E7-8B4A4881C720}"/>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2597297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3E558-32FA-6BFE-E970-677A73A18A09}"/>
              </a:ext>
            </a:extLst>
          </p:cNvPr>
          <p:cNvSpPr>
            <a:spLocks noGrp="1"/>
          </p:cNvSpPr>
          <p:nvPr>
            <p:ph type="title"/>
          </p:nvPr>
        </p:nvSpPr>
        <p:spPr/>
        <p:txBody>
          <a:bodyPr/>
          <a:lstStyle/>
          <a:p>
            <a:r>
              <a:rPr lang="fi-FI">
                <a:latin typeface="Segoe UI"/>
                <a:cs typeface="Segoe UI"/>
              </a:rPr>
              <a:t>VIITEKEHYS</a:t>
            </a:r>
          </a:p>
        </p:txBody>
      </p:sp>
      <p:sp>
        <p:nvSpPr>
          <p:cNvPr id="3" name="Sisällön paikkamerkki 2">
            <a:extLst>
              <a:ext uri="{FF2B5EF4-FFF2-40B4-BE49-F238E27FC236}">
                <a16:creationId xmlns:a16="http://schemas.microsoft.com/office/drawing/2014/main" id="{2A01FACB-B255-82E3-3495-845BB4B7F2B4}"/>
              </a:ext>
            </a:extLst>
          </p:cNvPr>
          <p:cNvSpPr>
            <a:spLocks noGrp="1"/>
          </p:cNvSpPr>
          <p:nvPr>
            <p:ph idx="1"/>
          </p:nvPr>
        </p:nvSpPr>
        <p:spPr/>
        <p:txBody>
          <a:bodyPr vert="horz" lIns="91440" tIns="45720" rIns="91440" bIns="45720" rtlCol="0" anchor="t">
            <a:normAutofit/>
          </a:bodyPr>
          <a:lstStyle/>
          <a:p>
            <a:r>
              <a:rPr lang="fi-FI" b="1">
                <a:latin typeface="Segoe UI"/>
                <a:cs typeface="Segoe UI"/>
              </a:rPr>
              <a:t>SDG </a:t>
            </a:r>
            <a:endParaRPr lang="fi-FI">
              <a:latin typeface="Segoe UI"/>
              <a:cs typeface="Segoe UI"/>
            </a:endParaRPr>
          </a:p>
          <a:p>
            <a:endParaRPr lang="fi-FI">
              <a:latin typeface="Segoe UI"/>
              <a:cs typeface="Segoe UI"/>
            </a:endParaRPr>
          </a:p>
          <a:p>
            <a:endParaRPr lang="fi-FI">
              <a:latin typeface="Segoe UI"/>
              <a:cs typeface="Segoe UI"/>
            </a:endParaRPr>
          </a:p>
        </p:txBody>
      </p:sp>
      <p:sp>
        <p:nvSpPr>
          <p:cNvPr id="4" name="Sisällön paikkamerkki 3">
            <a:extLst>
              <a:ext uri="{FF2B5EF4-FFF2-40B4-BE49-F238E27FC236}">
                <a16:creationId xmlns:a16="http://schemas.microsoft.com/office/drawing/2014/main" id="{FA94A889-8EDA-C4FD-639F-098DCE625FA5}"/>
              </a:ext>
            </a:extLst>
          </p:cNvPr>
          <p:cNvSpPr>
            <a:spLocks noGrp="1"/>
          </p:cNvSpPr>
          <p:nvPr>
            <p:ph idx="12"/>
          </p:nvPr>
        </p:nvSpPr>
        <p:spPr/>
        <p:txBody>
          <a:bodyPr vert="horz" lIns="91440" tIns="45720" rIns="91440" bIns="45720" rtlCol="0" anchor="t">
            <a:normAutofit fontScale="92500" lnSpcReduction="20000"/>
          </a:bodyPr>
          <a:lstStyle/>
          <a:p>
            <a:r>
              <a:rPr lang="fi-FI" b="1" dirty="0">
                <a:latin typeface="Segoe UI"/>
                <a:cs typeface="Segoe UI"/>
              </a:rPr>
              <a:t>GREENCOMP</a:t>
            </a:r>
          </a:p>
          <a:p>
            <a:pPr marL="285750" indent="-285750">
              <a:buFont typeface="Arial"/>
              <a:buChar char="•"/>
            </a:pPr>
            <a:r>
              <a:rPr lang="fi-FI" sz="1300" dirty="0">
                <a:solidFill>
                  <a:srgbClr val="1C1C1C"/>
                </a:solidFill>
                <a:latin typeface="Segoe UI"/>
                <a:cs typeface="Segoe UI"/>
              </a:rPr>
              <a:t>Osaamisalue: Kestävyyden monitahoisuuden hallinta</a:t>
            </a:r>
          </a:p>
          <a:p>
            <a:pPr marL="641350" lvl="1" indent="-285750">
              <a:buFont typeface="Courier New"/>
              <a:buChar char="o"/>
            </a:pPr>
            <a:r>
              <a:rPr lang="fi-FI" sz="1100" dirty="0">
                <a:solidFill>
                  <a:srgbClr val="1C1C1C"/>
                </a:solidFill>
                <a:latin typeface="Segoe UI"/>
                <a:cs typeface="Segoe UI"/>
              </a:rPr>
              <a:t>Taito: Kriittinen ajattelu</a:t>
            </a:r>
          </a:p>
          <a:p>
            <a:pPr marL="285750" indent="-285750">
              <a:buChar char="•"/>
            </a:pPr>
            <a:r>
              <a:rPr lang="fi-FI" sz="1300" dirty="0">
                <a:solidFill>
                  <a:srgbClr val="1C1C1C"/>
                </a:solidFill>
                <a:latin typeface="Segoe UI"/>
                <a:cs typeface="Segoe UI"/>
              </a:rPr>
              <a:t>Osaamisalue: Kestävien tulevaisuuksien visiointi</a:t>
            </a:r>
          </a:p>
          <a:p>
            <a:pPr marL="641350" lvl="1" indent="-285750">
              <a:buFont typeface="Courier New" panose="020B0604020202020204" pitchFamily="34" charset="0"/>
              <a:buChar char="o"/>
            </a:pPr>
            <a:r>
              <a:rPr lang="fi-FI" sz="1100" dirty="0">
                <a:solidFill>
                  <a:srgbClr val="1C1C1C"/>
                </a:solidFill>
                <a:latin typeface="Segoe UI"/>
                <a:cs typeface="Segoe UI"/>
              </a:rPr>
              <a:t>Taito: Tutkiva ajattelu</a:t>
            </a:r>
            <a:endParaRPr lang="fi-FI" sz="1100" dirty="0">
              <a:solidFill>
                <a:srgbClr val="1C1C1C"/>
              </a:solidFill>
            </a:endParaRPr>
          </a:p>
          <a:p>
            <a:pPr marL="285750" indent="-285750">
              <a:buFont typeface="Arial" panose="020B0604020202020204" pitchFamily="34" charset="0"/>
              <a:buChar char="•"/>
            </a:pPr>
            <a:r>
              <a:rPr lang="fi-FI" sz="1300" dirty="0">
                <a:solidFill>
                  <a:srgbClr val="1C1C1C"/>
                </a:solidFill>
                <a:latin typeface="Segoe UI"/>
                <a:cs typeface="Segoe UI"/>
              </a:rPr>
              <a:t>Osaamisalue: Kestävyystoiminta</a:t>
            </a:r>
          </a:p>
          <a:p>
            <a:pPr marL="641350" lvl="1" indent="-285750">
              <a:buFont typeface="Courier New" panose="020B0604020202020204" pitchFamily="34" charset="0"/>
              <a:buChar char="o"/>
            </a:pPr>
            <a:r>
              <a:rPr lang="fi-FI" sz="1100" dirty="0">
                <a:solidFill>
                  <a:srgbClr val="1C1C1C"/>
                </a:solidFill>
                <a:latin typeface="Segoe UI"/>
                <a:cs typeface="Segoe UI"/>
              </a:rPr>
              <a:t>Taito: Yhteistyö</a:t>
            </a:r>
          </a:p>
          <a:p>
            <a:pPr marL="641350" lvl="1" indent="-285750">
              <a:buFont typeface="Courier New" panose="020B0604020202020204" pitchFamily="34" charset="0"/>
              <a:buChar char="o"/>
            </a:pPr>
            <a:r>
              <a:rPr lang="fi-FI" sz="1100" dirty="0">
                <a:solidFill>
                  <a:srgbClr val="1C1C1C"/>
                </a:solidFill>
                <a:latin typeface="Segoe UI"/>
                <a:cs typeface="Segoe UI"/>
              </a:rPr>
              <a:t>Taito: Yksilön aloitteellisuus</a:t>
            </a:r>
          </a:p>
          <a:p>
            <a:r>
              <a:rPr lang="fi-FI" sz="1300" dirty="0">
                <a:solidFill>
                  <a:srgbClr val="1C1C1C"/>
                </a:solidFill>
                <a:latin typeface="Segoe UI"/>
                <a:cs typeface="Segoe UI"/>
              </a:rPr>
              <a:t>Kestävyyden monitahoisuuden hahmottaminen toteutuu oppiaineita yhdistävässä kokonaisuudessa, jossa aihetta tarkastellaan eri oppiaineiden näkökulmista. </a:t>
            </a:r>
          </a:p>
          <a:p>
            <a:r>
              <a:rPr lang="fi-FI" sz="1300" dirty="0">
                <a:solidFill>
                  <a:srgbClr val="1C1C1C"/>
                </a:solidFill>
                <a:latin typeface="Segoe UI"/>
                <a:cs typeface="Segoe UI"/>
              </a:rPr>
              <a:t>Tehtävät ohjaavat kriittisen ja tutkivan ajattelun taitoihin mm. yhdistämällä asioiden välisiä suhteita sekä hyödyntämällä luovuutta ja ideointia.</a:t>
            </a:r>
            <a:endParaRPr lang="fi-FI" sz="1300" dirty="0">
              <a:solidFill>
                <a:srgbClr val="1C1C1C"/>
              </a:solidFill>
            </a:endParaRPr>
          </a:p>
          <a:p>
            <a:r>
              <a:rPr lang="fi-FI" sz="1300" dirty="0">
                <a:solidFill>
                  <a:srgbClr val="1C1C1C"/>
                </a:solidFill>
                <a:latin typeface="Segoe UI"/>
                <a:cs typeface="Segoe UI"/>
              </a:rPr>
              <a:t>Kierrättämisen teemat liittyvät mahdollisuuteen edistää kestävyyttä kouluarjessa sekä taitoon toimia aktiivisesti yhteisön ja maapallon tulevaisuuden parantamiseksi.</a:t>
            </a:r>
            <a:endParaRPr lang="fi-FI" dirty="0">
              <a:latin typeface="Segoe UI"/>
              <a:cs typeface="Segoe UI"/>
            </a:endParaRPr>
          </a:p>
          <a:p>
            <a:endParaRPr lang="fi-FI"/>
          </a:p>
        </p:txBody>
      </p:sp>
      <p:sp>
        <p:nvSpPr>
          <p:cNvPr id="5" name="Alatunnisteen paikkamerkki 4">
            <a:extLst>
              <a:ext uri="{FF2B5EF4-FFF2-40B4-BE49-F238E27FC236}">
                <a16:creationId xmlns:a16="http://schemas.microsoft.com/office/drawing/2014/main" id="{020A0400-F2DA-7887-1F1A-53D510C7F51F}"/>
              </a:ext>
            </a:extLst>
          </p:cNvPr>
          <p:cNvSpPr>
            <a:spLocks noGrp="1"/>
          </p:cNvSpPr>
          <p:nvPr>
            <p:ph type="ftr" sz="quarter" idx="11"/>
          </p:nvPr>
        </p:nvSpPr>
        <p:spPr/>
        <p:txBody>
          <a:bodyPr/>
          <a:lstStyle/>
          <a:p>
            <a:r>
              <a:rPr lang="fi-FI"/>
              <a:t>ouka.fi/opinvirta</a:t>
            </a:r>
          </a:p>
        </p:txBody>
      </p:sp>
      <p:pic>
        <p:nvPicPr>
          <p:cNvPr id="7" name="Kuva 6" descr="Kuva, joka sisältää kohteen teksti, Fontti, logo, Grafiikka&#10;&#10;Kuvaus luotu automaattisesti">
            <a:extLst>
              <a:ext uri="{FF2B5EF4-FFF2-40B4-BE49-F238E27FC236}">
                <a16:creationId xmlns:a16="http://schemas.microsoft.com/office/drawing/2014/main" id="{05EAB569-FE91-8978-B0E7-DA3409132B97}"/>
              </a:ext>
            </a:extLst>
          </p:cNvPr>
          <p:cNvPicPr>
            <a:picLocks noChangeAspect="1"/>
          </p:cNvPicPr>
          <p:nvPr/>
        </p:nvPicPr>
        <p:blipFill>
          <a:blip r:embed="rId2"/>
          <a:stretch>
            <a:fillRect/>
          </a:stretch>
        </p:blipFill>
        <p:spPr>
          <a:xfrm>
            <a:off x="2066556" y="2588843"/>
            <a:ext cx="1484194" cy="1445849"/>
          </a:xfrm>
          <a:prstGeom prst="rect">
            <a:avLst/>
          </a:prstGeom>
        </p:spPr>
      </p:pic>
      <p:pic>
        <p:nvPicPr>
          <p:cNvPr id="8" name="Kuva 7" descr="Kuva, joka sisältää kohteen teksti, Grafiikka, nisäkäs, logo&#10;&#10;Kuvaus luotu automaattisesti">
            <a:extLst>
              <a:ext uri="{FF2B5EF4-FFF2-40B4-BE49-F238E27FC236}">
                <a16:creationId xmlns:a16="http://schemas.microsoft.com/office/drawing/2014/main" id="{F33862F0-0166-EB3B-7D10-7F7DE1CD1BAB}"/>
              </a:ext>
            </a:extLst>
          </p:cNvPr>
          <p:cNvPicPr>
            <a:picLocks noChangeAspect="1"/>
          </p:cNvPicPr>
          <p:nvPr/>
        </p:nvPicPr>
        <p:blipFill>
          <a:blip r:embed="rId3"/>
          <a:stretch>
            <a:fillRect/>
          </a:stretch>
        </p:blipFill>
        <p:spPr>
          <a:xfrm>
            <a:off x="3897679" y="2588358"/>
            <a:ext cx="1465874" cy="1446823"/>
          </a:xfrm>
          <a:prstGeom prst="rect">
            <a:avLst/>
          </a:prstGeom>
        </p:spPr>
      </p:pic>
      <p:pic>
        <p:nvPicPr>
          <p:cNvPr id="9" name="Kuva 8" descr="Kuva, joka sisältää kohteen teksti, muotoilu, Fontti, kuvakaappaus&#10;&#10;Kuvaus luotu automaattisesti">
            <a:extLst>
              <a:ext uri="{FF2B5EF4-FFF2-40B4-BE49-F238E27FC236}">
                <a16:creationId xmlns:a16="http://schemas.microsoft.com/office/drawing/2014/main" id="{50D38F4C-E216-383C-80E3-3F9CA3508A5B}"/>
              </a:ext>
            </a:extLst>
          </p:cNvPr>
          <p:cNvPicPr>
            <a:picLocks noChangeAspect="1"/>
          </p:cNvPicPr>
          <p:nvPr/>
        </p:nvPicPr>
        <p:blipFill>
          <a:blip r:embed="rId4"/>
          <a:stretch>
            <a:fillRect/>
          </a:stretch>
        </p:blipFill>
        <p:spPr>
          <a:xfrm>
            <a:off x="276102" y="2589816"/>
            <a:ext cx="1450488" cy="1450244"/>
          </a:xfrm>
          <a:prstGeom prst="rect">
            <a:avLst/>
          </a:prstGeom>
        </p:spPr>
      </p:pic>
    </p:spTree>
    <p:extLst>
      <p:ext uri="{BB962C8B-B14F-4D97-AF65-F5344CB8AC3E}">
        <p14:creationId xmlns:p14="http://schemas.microsoft.com/office/powerpoint/2010/main" val="88184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47F26D-D4DE-0172-E90E-55E44F3723CA}"/>
              </a:ext>
            </a:extLst>
          </p:cNvPr>
          <p:cNvSpPr>
            <a:spLocks noGrp="1"/>
          </p:cNvSpPr>
          <p:nvPr>
            <p:ph type="title"/>
          </p:nvPr>
        </p:nvSpPr>
        <p:spPr/>
        <p:txBody>
          <a:bodyPr/>
          <a:lstStyle/>
          <a:p>
            <a:r>
              <a:rPr lang="fi-FI">
                <a:latin typeface="Segoe UI"/>
                <a:cs typeface="Segoe UI"/>
              </a:rPr>
              <a:t>STEAM – METALLIEN ELINKAARI</a:t>
            </a:r>
            <a:endParaRPr lang="fi-FI"/>
          </a:p>
        </p:txBody>
      </p:sp>
      <p:graphicFrame>
        <p:nvGraphicFramePr>
          <p:cNvPr id="5" name="Sisällön paikkamerkki 4">
            <a:extLst>
              <a:ext uri="{FF2B5EF4-FFF2-40B4-BE49-F238E27FC236}">
                <a16:creationId xmlns:a16="http://schemas.microsoft.com/office/drawing/2014/main" id="{FD5F3BC9-7F9F-668E-ABD6-B791A2DC7C36}"/>
              </a:ext>
            </a:extLst>
          </p:cNvPr>
          <p:cNvGraphicFramePr>
            <a:graphicFrameLocks noGrp="1"/>
          </p:cNvGraphicFramePr>
          <p:nvPr>
            <p:ph idx="1"/>
            <p:extLst>
              <p:ext uri="{D42A27DB-BD31-4B8C-83A1-F6EECF244321}">
                <p14:modId xmlns:p14="http://schemas.microsoft.com/office/powerpoint/2010/main" val="1637405453"/>
              </p:ext>
            </p:extLst>
          </p:nvPr>
        </p:nvGraphicFramePr>
        <p:xfrm>
          <a:off x="691662" y="1780442"/>
          <a:ext cx="10515597" cy="3661729"/>
        </p:xfrm>
        <a:graphic>
          <a:graphicData uri="http://schemas.openxmlformats.org/drawingml/2006/table">
            <a:tbl>
              <a:tblPr firstRow="1" bandRow="1">
                <a:tableStyleId>{5C22544A-7EE6-4342-B048-85BDC9FD1C3A}</a:tableStyleId>
              </a:tblPr>
              <a:tblGrid>
                <a:gridCol w="3319397">
                  <a:extLst>
                    <a:ext uri="{9D8B030D-6E8A-4147-A177-3AD203B41FA5}">
                      <a16:colId xmlns:a16="http://schemas.microsoft.com/office/drawing/2014/main" val="354686501"/>
                    </a:ext>
                  </a:extLst>
                </a:gridCol>
                <a:gridCol w="3691001">
                  <a:extLst>
                    <a:ext uri="{9D8B030D-6E8A-4147-A177-3AD203B41FA5}">
                      <a16:colId xmlns:a16="http://schemas.microsoft.com/office/drawing/2014/main" val="343578829"/>
                    </a:ext>
                  </a:extLst>
                </a:gridCol>
                <a:gridCol w="3505199">
                  <a:extLst>
                    <a:ext uri="{9D8B030D-6E8A-4147-A177-3AD203B41FA5}">
                      <a16:colId xmlns:a16="http://schemas.microsoft.com/office/drawing/2014/main" val="2539532375"/>
                    </a:ext>
                  </a:extLst>
                </a:gridCol>
              </a:tblGrid>
              <a:tr h="442004">
                <a:tc>
                  <a:txBody>
                    <a:bodyPr/>
                    <a:lstStyle/>
                    <a:p>
                      <a:r>
                        <a:rPr lang="fi-FI" dirty="0">
                          <a:latin typeface="Segoe UI"/>
                        </a:rPr>
                        <a:t>TAVOITTEET</a:t>
                      </a:r>
                    </a:p>
                  </a:txBody>
                  <a:tcPr/>
                </a:tc>
                <a:tc>
                  <a:txBody>
                    <a:bodyPr/>
                    <a:lstStyle/>
                    <a:p>
                      <a:r>
                        <a:rPr lang="fi-FI" dirty="0">
                          <a:latin typeface="Segoe UI"/>
                        </a:rPr>
                        <a:t>OPPIAINEIDEN SISÄLLÖT</a:t>
                      </a:r>
                    </a:p>
                  </a:txBody>
                  <a:tcPr/>
                </a:tc>
                <a:tc>
                  <a:txBody>
                    <a:bodyPr/>
                    <a:lstStyle/>
                    <a:p>
                      <a:r>
                        <a:rPr lang="fi-FI" dirty="0">
                          <a:latin typeface="Segoe UI"/>
                        </a:rPr>
                        <a:t>OPINVIRRAN TAVOITTEET</a:t>
                      </a:r>
                    </a:p>
                  </a:txBody>
                  <a:tcPr/>
                </a:tc>
                <a:extLst>
                  <a:ext uri="{0D108BD9-81ED-4DB2-BD59-A6C34878D82A}">
                    <a16:rowId xmlns:a16="http://schemas.microsoft.com/office/drawing/2014/main" val="3898890424"/>
                  </a:ext>
                </a:extLst>
              </a:tr>
              <a:tr h="773507">
                <a:tc rowSpan="6">
                  <a:txBody>
                    <a:bodyPr/>
                    <a:lstStyle/>
                    <a:p>
                      <a:pPr marL="457200" marR="0" lvl="1" indent="0">
                        <a:lnSpc>
                          <a:spcPct val="100000"/>
                        </a:lnSpc>
                        <a:spcBef>
                          <a:spcPts val="0"/>
                        </a:spcBef>
                        <a:spcAft>
                          <a:spcPts val="0"/>
                        </a:spcAft>
                        <a:buClr>
                          <a:srgbClr val="000000"/>
                        </a:buClr>
                        <a:buFont typeface="Arial"/>
                        <a:buNone/>
                      </a:pPr>
                      <a:endParaRPr lang="fi-FI" sz="1200" u="none" strike="noStrike" noProof="0" dirty="0">
                        <a:solidFill>
                          <a:srgbClr val="444444"/>
                        </a:solidFill>
                        <a:latin typeface="Segoe UI"/>
                      </a:endParaRPr>
                    </a:p>
                    <a:p>
                      <a:pPr marL="457200" marR="0" lvl="1" indent="0">
                        <a:lnSpc>
                          <a:spcPct val="100000"/>
                        </a:lnSpc>
                        <a:spcBef>
                          <a:spcPts val="0"/>
                        </a:spcBef>
                        <a:spcAft>
                          <a:spcPts val="0"/>
                        </a:spcAft>
                        <a:buClr>
                          <a:srgbClr val="000000"/>
                        </a:buClr>
                        <a:buFont typeface="Arial"/>
                        <a:buNone/>
                      </a:pPr>
                      <a:endParaRPr lang="fi-FI" sz="1200" u="none" strike="noStrike" noProof="0" dirty="0">
                        <a:solidFill>
                          <a:srgbClr val="444444"/>
                        </a:solidFill>
                        <a:latin typeface="Segoe UI"/>
                      </a:endParaRPr>
                    </a:p>
                    <a:p>
                      <a:pPr marL="457200" marR="0" lvl="1" indent="0">
                        <a:lnSpc>
                          <a:spcPct val="100000"/>
                        </a:lnSpc>
                        <a:spcBef>
                          <a:spcPts val="0"/>
                        </a:spcBef>
                        <a:spcAft>
                          <a:spcPts val="0"/>
                        </a:spcAft>
                        <a:buClr>
                          <a:srgbClr val="000000"/>
                        </a:buClr>
                        <a:buFont typeface="Arial"/>
                        <a:buNone/>
                      </a:pPr>
                      <a:r>
                        <a:rPr lang="fi-FI" sz="1200" u="none" strike="noStrike" noProof="0" dirty="0">
                          <a:solidFill>
                            <a:srgbClr val="444444"/>
                          </a:solidFill>
                          <a:latin typeface="Segoe UI"/>
                        </a:rPr>
                        <a:t>Tässä jaksossa..</a:t>
                      </a:r>
                      <a:endParaRPr lang="en-US" sz="120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200" u="none" strike="noStrike" noProof="0" dirty="0">
                          <a:solidFill>
                            <a:srgbClr val="444444"/>
                          </a:solidFill>
                          <a:latin typeface="Segoe UI"/>
                        </a:rPr>
                        <a:t>Tutustut kuluttamiseen ja siihen liittyviin valintoihin.</a:t>
                      </a:r>
                      <a:endParaRPr lang="en-US" sz="120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200" u="none" strike="noStrike" noProof="0" dirty="0">
                          <a:solidFill>
                            <a:srgbClr val="444444"/>
                          </a:solidFill>
                          <a:latin typeface="Segoe UI"/>
                        </a:rPr>
                        <a:t>Tutustut ekologisen jalanjäljen, ekologisen selkärepun sekä hiilijalanjäljen käsitteisiin</a:t>
                      </a:r>
                    </a:p>
                    <a:p>
                      <a:pPr marL="742950" marR="0" lvl="1" indent="-285750">
                        <a:lnSpc>
                          <a:spcPct val="100000"/>
                        </a:lnSpc>
                        <a:spcBef>
                          <a:spcPts val="0"/>
                        </a:spcBef>
                        <a:spcAft>
                          <a:spcPts val="0"/>
                        </a:spcAft>
                        <a:buClr>
                          <a:srgbClr val="000000"/>
                        </a:buClr>
                        <a:buFont typeface="Arial"/>
                        <a:buChar char="•"/>
                      </a:pPr>
                      <a:r>
                        <a:rPr lang="fi-FI" sz="1200" u="none" strike="noStrike" noProof="0" dirty="0">
                          <a:solidFill>
                            <a:srgbClr val="444444"/>
                          </a:solidFill>
                          <a:latin typeface="Segoe UI"/>
                        </a:rPr>
                        <a:t>Tutustut metallien elinkaariajatteluun sekä elinkaarianalyysiin</a:t>
                      </a:r>
                    </a:p>
                    <a:p>
                      <a:pPr marL="457200" marR="0" lvl="1" indent="0">
                        <a:lnSpc>
                          <a:spcPct val="100000"/>
                        </a:lnSpc>
                        <a:spcBef>
                          <a:spcPts val="0"/>
                        </a:spcBef>
                        <a:spcAft>
                          <a:spcPts val="0"/>
                        </a:spcAft>
                        <a:buClr>
                          <a:srgbClr val="000000"/>
                        </a:buClr>
                        <a:buNone/>
                      </a:pPr>
                      <a:endParaRPr lang="fi-FI" sz="1200" u="none" strike="noStrike" noProof="0" dirty="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endParaRPr lang="fi-FI" sz="1200" u="none" strike="noStrike" noProof="0" dirty="0">
                        <a:solidFill>
                          <a:srgbClr val="444444"/>
                        </a:solidFill>
                        <a:latin typeface="Segoe UI"/>
                      </a:endParaRPr>
                    </a:p>
                  </a:txBody>
                  <a:tcPr/>
                </a:tc>
                <a:tc>
                  <a:txBody>
                    <a:bodyPr/>
                    <a:lstStyle/>
                    <a:p>
                      <a:pPr marL="0" lvl="0" indent="0" algn="l">
                        <a:lnSpc>
                          <a:spcPct val="100000"/>
                        </a:lnSpc>
                        <a:buNone/>
                      </a:pPr>
                      <a:r>
                        <a:rPr lang="fi-FI" sz="1200" u="none" strike="noStrike" baseline="0" noProof="0" dirty="0">
                          <a:solidFill>
                            <a:srgbClr val="000000"/>
                          </a:solidFill>
                          <a:latin typeface="Segoe UI"/>
                        </a:rPr>
                        <a:t>KU: materiaalien käyttö taloudellisesti ja kestävästi, tuotesuunnittelu</a:t>
                      </a:r>
                    </a:p>
                    <a:p>
                      <a:pPr lvl="0">
                        <a:buNone/>
                      </a:pPr>
                      <a:endParaRPr lang="fi-FI" sz="1200" u="none" strike="noStrike" baseline="0" noProof="0" dirty="0">
                        <a:solidFill>
                          <a:srgbClr val="000000"/>
                        </a:solidFill>
                        <a:latin typeface="Segoe UI"/>
                      </a:endParaRPr>
                    </a:p>
                  </a:txBody>
                  <a:tcPr/>
                </a:tc>
                <a:tc rowSpan="6">
                  <a:txBody>
                    <a:bodyPr/>
                    <a:lstStyle/>
                    <a:p>
                      <a:pPr marL="0" marR="0" lvl="0" indent="0">
                        <a:lnSpc>
                          <a:spcPct val="100000"/>
                        </a:lnSpc>
                        <a:spcBef>
                          <a:spcPts val="0"/>
                        </a:spcBef>
                        <a:spcAft>
                          <a:spcPts val="0"/>
                        </a:spcAft>
                        <a:buNone/>
                      </a:pPr>
                      <a:endParaRPr lang="fi-FI" sz="1100" u="none" strike="noStrike" noProof="0" dirty="0">
                        <a:solidFill>
                          <a:srgbClr val="444444"/>
                        </a:solidFill>
                        <a:latin typeface="Segoe UI"/>
                      </a:endParaRPr>
                    </a:p>
                    <a:p>
                      <a:pPr marL="0" marR="0" lvl="0" indent="0">
                        <a:lnSpc>
                          <a:spcPct val="100000"/>
                        </a:lnSpc>
                        <a:spcBef>
                          <a:spcPts val="0"/>
                        </a:spcBef>
                        <a:spcAft>
                          <a:spcPts val="0"/>
                        </a:spcAft>
                        <a:buNone/>
                      </a:pPr>
                      <a:endParaRPr lang="fi-FI" sz="1100" b="0" i="0" u="none" strike="noStrike" noProof="0" dirty="0">
                        <a:solidFill>
                          <a:srgbClr val="444444"/>
                        </a:solidFill>
                        <a:latin typeface="Segoe UI"/>
                      </a:endParaRPr>
                    </a:p>
                    <a:p>
                      <a:pPr marL="0" marR="0" lvl="0" indent="0">
                        <a:lnSpc>
                          <a:spcPct val="100000"/>
                        </a:lnSpc>
                        <a:spcBef>
                          <a:spcPts val="0"/>
                        </a:spcBef>
                        <a:spcAft>
                          <a:spcPts val="0"/>
                        </a:spcAft>
                        <a:buNone/>
                      </a:pPr>
                      <a:r>
                        <a:rPr lang="fi-FI" sz="1200" b="0" i="0" u="none" strike="noStrike" noProof="0" dirty="0">
                          <a:solidFill>
                            <a:srgbClr val="444444"/>
                          </a:solidFill>
                          <a:latin typeface="Segoe UI"/>
                        </a:rPr>
                        <a:t>Opimme tarkastelemaan omien valintojemme vaikutusta eri tasoilla. </a:t>
                      </a:r>
                      <a:endParaRPr lang="fi-FI" sz="1200">
                        <a:latin typeface="Segoe UI"/>
                      </a:endParaRPr>
                    </a:p>
                    <a:p>
                      <a:pPr marL="628650" marR="0" lvl="1" indent="-171450">
                        <a:lnSpc>
                          <a:spcPct val="100000"/>
                        </a:lnSpc>
                        <a:spcBef>
                          <a:spcPts val="0"/>
                        </a:spcBef>
                        <a:spcAft>
                          <a:spcPts val="0"/>
                        </a:spcAft>
                        <a:buFont typeface="Arial"/>
                        <a:buChar char="•"/>
                      </a:pPr>
                      <a:r>
                        <a:rPr lang="fi-FI" sz="1200" b="0" i="0" u="none" strike="noStrike" noProof="0" dirty="0">
                          <a:solidFill>
                            <a:srgbClr val="444444"/>
                          </a:solidFill>
                          <a:latin typeface="Segoe UI"/>
                        </a:rPr>
                        <a:t>Laajennamme tietämystämme kestävistä ratkaisuista. </a:t>
                      </a:r>
                      <a:endParaRPr lang="fi-FI" sz="1200">
                        <a:latin typeface="Segoe UI"/>
                      </a:endParaRPr>
                    </a:p>
                    <a:p>
                      <a:pPr marL="628650" marR="0" lvl="1" indent="-171450">
                        <a:lnSpc>
                          <a:spcPct val="100000"/>
                        </a:lnSpc>
                        <a:spcBef>
                          <a:spcPts val="0"/>
                        </a:spcBef>
                        <a:spcAft>
                          <a:spcPts val="0"/>
                        </a:spcAft>
                        <a:buFont typeface="Arial"/>
                        <a:buChar char="•"/>
                      </a:pPr>
                      <a:r>
                        <a:rPr lang="fi-FI" sz="1200" b="0" i="0" u="none" strike="noStrike" noProof="0" dirty="0">
                          <a:solidFill>
                            <a:srgbClr val="444444"/>
                          </a:solidFill>
                          <a:latin typeface="Segoe UI"/>
                        </a:rPr>
                        <a:t>Vähennämme omilla valinnoillamme ympäristön kuormitusta. </a:t>
                      </a:r>
                      <a:endParaRPr lang="fi-FI" sz="1200">
                        <a:latin typeface="Segoe UI"/>
                      </a:endParaRPr>
                    </a:p>
                  </a:txBody>
                  <a:tcPr/>
                </a:tc>
                <a:extLst>
                  <a:ext uri="{0D108BD9-81ED-4DB2-BD59-A6C34878D82A}">
                    <a16:rowId xmlns:a16="http://schemas.microsoft.com/office/drawing/2014/main" val="716905999"/>
                  </a:ext>
                </a:extLst>
              </a:tr>
              <a:tr h="552505">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AI: tiedonhaku, tiedon luotettavuus, esitelmä/monimediaesitys</a:t>
                      </a:r>
                    </a:p>
                  </a:txBody>
                  <a:tcPr/>
                </a:tc>
                <a:tc vMerge="1">
                  <a:txBody>
                    <a:bodyPr/>
                    <a:lstStyle/>
                    <a:p>
                      <a:endParaRPr lang="fi-FI"/>
                    </a:p>
                  </a:txBody>
                  <a:tcPr marL="0" marR="0" marT="0" marB="0" horzOverflow="overflow"/>
                </a:tc>
                <a:extLst>
                  <a:ext uri="{0D108BD9-81ED-4DB2-BD59-A6C34878D82A}">
                    <a16:rowId xmlns:a16="http://schemas.microsoft.com/office/drawing/2014/main" val="3429338328"/>
                  </a:ext>
                </a:extLst>
              </a:tr>
              <a:tr h="442004">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KE: materiaalien elinkaari, luonnonvarat</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2498307278"/>
                  </a:ext>
                </a:extLst>
              </a:tr>
              <a:tr h="552505">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MT: elinkaariajattelu, kuluttaminen, luonnonvarat, kestävä elämäntapa</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3633034655"/>
                  </a:ext>
                </a:extLst>
              </a:tr>
              <a:tr h="442004">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FY: energian tuotanto ja energiavarat</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710905423"/>
                  </a:ext>
                </a:extLst>
              </a:tr>
              <a:tr h="442004">
                <a:tc vMerge="1">
                  <a:txBody>
                    <a:bodyPr/>
                    <a:lstStyle/>
                    <a:p>
                      <a:endParaRPr lang="fi-FI"/>
                    </a:p>
                  </a:txBody>
                  <a:tcPr marL="0" marR="0" marT="0" marB="0" horzOverflow="overflow"/>
                </a:tc>
                <a:tc>
                  <a:txBody>
                    <a:bodyPr/>
                    <a:lstStyle/>
                    <a:p>
                      <a:pPr lvl="0">
                        <a:buNone/>
                      </a:pPr>
                      <a:r>
                        <a:rPr lang="fi-FI" sz="1200" u="none" strike="noStrike" noProof="0" dirty="0">
                          <a:solidFill>
                            <a:srgbClr val="000000"/>
                          </a:solidFill>
                          <a:latin typeface="Segoe UI"/>
                        </a:rPr>
                        <a:t>YH: vastuullinen kuluttaminen, talous, kestävä kehitys</a:t>
                      </a:r>
                      <a:endParaRPr lang="fi-FI" sz="1200">
                        <a:latin typeface="Segoe UI"/>
                      </a:endParaRPr>
                    </a:p>
                  </a:txBody>
                  <a:tcPr/>
                </a:tc>
                <a:tc vMerge="1">
                  <a:txBody>
                    <a:bodyPr/>
                    <a:lstStyle/>
                    <a:p>
                      <a:endParaRPr lang="fi-FI"/>
                    </a:p>
                  </a:txBody>
                  <a:tcPr marL="0" marR="0" marT="0" marB="0" horzOverflow="overflow"/>
                </a:tc>
                <a:extLst>
                  <a:ext uri="{0D108BD9-81ED-4DB2-BD59-A6C34878D82A}">
                    <a16:rowId xmlns:a16="http://schemas.microsoft.com/office/drawing/2014/main" val="1557175209"/>
                  </a:ext>
                </a:extLst>
              </a:tr>
            </a:tbl>
          </a:graphicData>
        </a:graphic>
      </p:graphicFrame>
      <p:sp>
        <p:nvSpPr>
          <p:cNvPr id="4" name="Alatunnisteen paikkamerkki 3">
            <a:extLst>
              <a:ext uri="{FF2B5EF4-FFF2-40B4-BE49-F238E27FC236}">
                <a16:creationId xmlns:a16="http://schemas.microsoft.com/office/drawing/2014/main" id="{EA707814-0F3B-1A93-7A3D-FEE60E962FA7}"/>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709698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07E7A8-4B68-BBD0-1C31-71467035C219}"/>
              </a:ext>
            </a:extLst>
          </p:cNvPr>
          <p:cNvSpPr>
            <a:spLocks noGrp="1"/>
          </p:cNvSpPr>
          <p:nvPr>
            <p:ph type="title"/>
          </p:nvPr>
        </p:nvSpPr>
        <p:spPr>
          <a:xfrm>
            <a:off x="667687" y="609600"/>
            <a:ext cx="5219307" cy="650714"/>
          </a:xfrm>
        </p:spPr>
        <p:txBody>
          <a:bodyPr vert="horz" lIns="91440" tIns="45720" rIns="91440" bIns="45720" rtlCol="0" anchor="b">
            <a:normAutofit/>
          </a:bodyPr>
          <a:lstStyle/>
          <a:p>
            <a:r>
              <a:rPr lang="en-US" dirty="0">
                <a:latin typeface="+mj-lt"/>
                <a:ea typeface="Calibri Light"/>
                <a:cs typeface="Calibri Light"/>
              </a:rPr>
              <a:t>OPPITUNTISISÄLLÖT</a:t>
            </a:r>
            <a:endParaRPr lang="en-US" kern="1200" dirty="0">
              <a:latin typeface="+mj-lt"/>
              <a:ea typeface="Calibri Light"/>
              <a:cs typeface="Calibri Light"/>
            </a:endParaRPr>
          </a:p>
        </p:txBody>
      </p:sp>
      <p:sp>
        <p:nvSpPr>
          <p:cNvPr id="3" name="Sisällön paikkamerkki 2">
            <a:extLst>
              <a:ext uri="{FF2B5EF4-FFF2-40B4-BE49-F238E27FC236}">
                <a16:creationId xmlns:a16="http://schemas.microsoft.com/office/drawing/2014/main" id="{5FB269D8-F0E2-E5CC-A089-80F1D97D26B8}"/>
              </a:ext>
            </a:extLst>
          </p:cNvPr>
          <p:cNvSpPr>
            <a:spLocks noGrp="1"/>
          </p:cNvSpPr>
          <p:nvPr>
            <p:ph idx="1"/>
          </p:nvPr>
        </p:nvSpPr>
        <p:spPr>
          <a:xfrm>
            <a:off x="667686" y="1758847"/>
            <a:ext cx="5219307" cy="3962683"/>
          </a:xfrm>
        </p:spPr>
        <p:txBody>
          <a:bodyPr vert="horz" lIns="91440" tIns="45720" rIns="91440" bIns="45720" rtlCol="0" anchor="t">
            <a:normAutofit fontScale="92500" lnSpcReduction="20000"/>
          </a:bodyPr>
          <a:lstStyle/>
          <a:p>
            <a:r>
              <a:rPr lang="en-US" sz="1400" dirty="0">
                <a:latin typeface="Segoe UI"/>
                <a:cs typeface="Segoe UI"/>
              </a:rPr>
              <a:t>TÄMÄ KOKONAISUUS ON RAKENNETTU KEMIAAN OPPIAINEENA. HUOMIOI KUITENKIN, ETTÄ SITÄ ON MAHDOLLISTA YHDISTÄÄ KUTEN AIEMPIAKIN KOKONAISUUKSIA MM. ÄIDINKIELEEN, KUVATAITEESEEN, YHTEISKUNTAOPPIIN.</a:t>
            </a:r>
          </a:p>
          <a:p>
            <a:r>
              <a:rPr lang="en-US" sz="1400" b="1" dirty="0">
                <a:latin typeface="Segoe UI"/>
                <a:cs typeface="Segoe UI"/>
              </a:rPr>
              <a:t>ENNEN STEAM-HAASTETTA:</a:t>
            </a:r>
            <a:endParaRPr lang="en-US" sz="1400">
              <a:latin typeface="Segoe UI"/>
              <a:ea typeface="Calibri" panose="020F0502020204030204"/>
              <a:cs typeface="Segoe UI"/>
            </a:endParaRPr>
          </a:p>
          <a:p>
            <a:r>
              <a:rPr lang="en-US" sz="1400" b="1" dirty="0">
                <a:latin typeface="Segoe UI"/>
                <a:cs typeface="Segoe UI"/>
              </a:rPr>
              <a:t>Kemia: </a:t>
            </a:r>
            <a:endParaRPr lang="en-US" sz="1400" b="1">
              <a:latin typeface="Segoe UI"/>
              <a:ea typeface="Calibri" panose="020F0502020204030204"/>
              <a:cs typeface="Segoe UI"/>
            </a:endParaRPr>
          </a:p>
          <a:p>
            <a:pPr indent="-228600">
              <a:buFont typeface="Arial" panose="020B0604020202020204" pitchFamily="34" charset="0"/>
              <a:buChar char="•"/>
            </a:pPr>
            <a:r>
              <a:rPr lang="en-US" sz="1400" err="1">
                <a:latin typeface="Segoe UI"/>
                <a:cs typeface="Segoe UI"/>
              </a:rPr>
              <a:t>Luonnonvaran</a:t>
            </a:r>
            <a:r>
              <a:rPr lang="en-US" sz="1400" dirty="0">
                <a:latin typeface="Segoe UI"/>
                <a:cs typeface="Segoe UI"/>
              </a:rPr>
              <a:t> </a:t>
            </a:r>
            <a:r>
              <a:rPr lang="en-US" sz="1400" err="1">
                <a:latin typeface="Segoe UI"/>
                <a:cs typeface="Segoe UI"/>
              </a:rPr>
              <a:t>elinkaariajattelu</a:t>
            </a:r>
            <a:r>
              <a:rPr lang="en-US" sz="1400" dirty="0">
                <a:latin typeface="Segoe UI"/>
                <a:cs typeface="Segoe UI"/>
              </a:rPr>
              <a:t> (</a:t>
            </a:r>
            <a:r>
              <a:rPr lang="en-US" sz="1400" err="1">
                <a:latin typeface="Segoe UI"/>
                <a:cs typeface="Segoe UI"/>
              </a:rPr>
              <a:t>metallit</a:t>
            </a:r>
            <a:r>
              <a:rPr lang="en-US" sz="1400" dirty="0">
                <a:latin typeface="Segoe UI"/>
                <a:cs typeface="Segoe UI"/>
              </a:rPr>
              <a:t>):</a:t>
            </a:r>
            <a:endParaRPr lang="en-US" sz="1400">
              <a:latin typeface="Segoe UI"/>
              <a:ea typeface="Calibri"/>
              <a:cs typeface="Segoe UI"/>
            </a:endParaRPr>
          </a:p>
          <a:p>
            <a:pPr marL="688975" lvl="1" indent="-228600"/>
            <a:r>
              <a:rPr lang="en-US" sz="1400" err="1">
                <a:latin typeface="Segoe UI"/>
                <a:cs typeface="Segoe UI"/>
              </a:rPr>
              <a:t>Tuotteen</a:t>
            </a:r>
            <a:r>
              <a:rPr lang="en-US" sz="1400" dirty="0">
                <a:latin typeface="Segoe UI"/>
                <a:cs typeface="Segoe UI"/>
              </a:rPr>
              <a:t> </a:t>
            </a:r>
            <a:r>
              <a:rPr lang="en-US" sz="1400" err="1">
                <a:latin typeface="Segoe UI"/>
                <a:cs typeface="Segoe UI"/>
              </a:rPr>
              <a:t>suunnittelu</a:t>
            </a:r>
            <a:r>
              <a:rPr lang="en-US" sz="1400" dirty="0">
                <a:latin typeface="Segoe UI"/>
                <a:cs typeface="Segoe UI"/>
              </a:rPr>
              <a:t>, </a:t>
            </a:r>
            <a:r>
              <a:rPr lang="en-US" sz="1400" err="1">
                <a:latin typeface="Segoe UI"/>
                <a:cs typeface="Segoe UI"/>
              </a:rPr>
              <a:t>raaka-aineen</a:t>
            </a:r>
            <a:r>
              <a:rPr lang="en-US" sz="1400" dirty="0">
                <a:latin typeface="Segoe UI"/>
                <a:cs typeface="Segoe UI"/>
              </a:rPr>
              <a:t> </a:t>
            </a:r>
            <a:r>
              <a:rPr lang="en-US" sz="1400" err="1">
                <a:latin typeface="Segoe UI"/>
                <a:cs typeface="Segoe UI"/>
              </a:rPr>
              <a:t>hankinta</a:t>
            </a:r>
            <a:r>
              <a:rPr lang="en-US" sz="1400" dirty="0">
                <a:latin typeface="Segoe UI"/>
                <a:cs typeface="Segoe UI"/>
              </a:rPr>
              <a:t>, </a:t>
            </a:r>
            <a:r>
              <a:rPr lang="en-US" sz="1400" err="1">
                <a:latin typeface="Segoe UI"/>
                <a:cs typeface="Segoe UI"/>
              </a:rPr>
              <a:t>tuotteen</a:t>
            </a:r>
            <a:r>
              <a:rPr lang="en-US" sz="1400" dirty="0">
                <a:latin typeface="Segoe UI"/>
                <a:cs typeface="Segoe UI"/>
              </a:rPr>
              <a:t> </a:t>
            </a:r>
            <a:r>
              <a:rPr lang="en-US" sz="1400" err="1">
                <a:latin typeface="Segoe UI"/>
                <a:cs typeface="Segoe UI"/>
              </a:rPr>
              <a:t>valmistus</a:t>
            </a:r>
            <a:r>
              <a:rPr lang="en-US" sz="1400" dirty="0">
                <a:latin typeface="Segoe UI"/>
                <a:cs typeface="Segoe UI"/>
              </a:rPr>
              <a:t>, </a:t>
            </a:r>
            <a:r>
              <a:rPr lang="en-US" sz="1400" err="1">
                <a:latin typeface="Segoe UI"/>
                <a:cs typeface="Segoe UI"/>
              </a:rPr>
              <a:t>käyttöikä</a:t>
            </a:r>
            <a:r>
              <a:rPr lang="en-US" sz="1400" dirty="0">
                <a:latin typeface="Segoe UI"/>
                <a:cs typeface="Segoe UI"/>
              </a:rPr>
              <a:t> ja </a:t>
            </a:r>
            <a:r>
              <a:rPr lang="en-US" sz="1400" err="1">
                <a:latin typeface="Segoe UI"/>
                <a:cs typeface="Segoe UI"/>
              </a:rPr>
              <a:t>käyttöön</a:t>
            </a:r>
            <a:r>
              <a:rPr lang="en-US" sz="1400" dirty="0">
                <a:latin typeface="Segoe UI"/>
                <a:cs typeface="Segoe UI"/>
              </a:rPr>
              <a:t> </a:t>
            </a:r>
            <a:r>
              <a:rPr lang="en-US" sz="1400" err="1">
                <a:latin typeface="Segoe UI"/>
                <a:cs typeface="Segoe UI"/>
              </a:rPr>
              <a:t>liittyvät</a:t>
            </a:r>
            <a:r>
              <a:rPr lang="en-US" sz="1400" dirty="0">
                <a:latin typeface="Segoe UI"/>
                <a:cs typeface="Segoe UI"/>
              </a:rPr>
              <a:t> </a:t>
            </a:r>
            <a:r>
              <a:rPr lang="en-US" sz="1400" err="1">
                <a:latin typeface="Segoe UI"/>
                <a:cs typeface="Segoe UI"/>
              </a:rPr>
              <a:t>vaiheet</a:t>
            </a:r>
            <a:r>
              <a:rPr lang="en-US" sz="1400" dirty="0">
                <a:latin typeface="Segoe UI"/>
                <a:cs typeface="Segoe UI"/>
              </a:rPr>
              <a:t>, </a:t>
            </a:r>
            <a:endParaRPr lang="en-US" sz="1400">
              <a:latin typeface="Segoe UI"/>
              <a:ea typeface="Calibri"/>
              <a:cs typeface="Segoe UI"/>
            </a:endParaRPr>
          </a:p>
          <a:p>
            <a:pPr marL="688975" lvl="1" indent="-228600"/>
            <a:r>
              <a:rPr lang="en-US" sz="1400" err="1">
                <a:latin typeface="Segoe UI"/>
                <a:cs typeface="Segoe UI"/>
              </a:rPr>
              <a:t>Malmit</a:t>
            </a:r>
            <a:r>
              <a:rPr lang="en-US" sz="1400" dirty="0">
                <a:latin typeface="Segoe UI"/>
                <a:cs typeface="Segoe UI"/>
              </a:rPr>
              <a:t> ja </a:t>
            </a:r>
            <a:r>
              <a:rPr lang="en-US" sz="1400" err="1">
                <a:latin typeface="Segoe UI"/>
                <a:cs typeface="Segoe UI"/>
              </a:rPr>
              <a:t>niiden</a:t>
            </a:r>
            <a:r>
              <a:rPr lang="en-US" sz="1400" dirty="0">
                <a:latin typeface="Segoe UI"/>
                <a:cs typeface="Segoe UI"/>
              </a:rPr>
              <a:t> </a:t>
            </a:r>
            <a:r>
              <a:rPr lang="en-US" sz="1400" err="1">
                <a:latin typeface="Segoe UI"/>
                <a:cs typeface="Segoe UI"/>
              </a:rPr>
              <a:t>louhinta</a:t>
            </a:r>
            <a:r>
              <a:rPr lang="en-US" sz="1400" dirty="0">
                <a:latin typeface="Segoe UI"/>
                <a:cs typeface="Segoe UI"/>
              </a:rPr>
              <a:t>, </a:t>
            </a:r>
            <a:r>
              <a:rPr lang="en-US" sz="1400" err="1">
                <a:latin typeface="Segoe UI"/>
                <a:cs typeface="Segoe UI"/>
              </a:rPr>
              <a:t>kaivostoiminta</a:t>
            </a:r>
            <a:endParaRPr lang="en-US" sz="1400">
              <a:latin typeface="Segoe UI"/>
              <a:ea typeface="Calibri"/>
              <a:cs typeface="Segoe UI"/>
            </a:endParaRPr>
          </a:p>
          <a:p>
            <a:pPr marL="688975" lvl="1" indent="-228600"/>
            <a:r>
              <a:rPr lang="en-US" sz="1400" err="1">
                <a:latin typeface="Segoe UI"/>
                <a:cs typeface="Segoe UI"/>
              </a:rPr>
              <a:t>Metallien</a:t>
            </a:r>
            <a:r>
              <a:rPr lang="en-US" sz="1400" dirty="0">
                <a:latin typeface="Segoe UI"/>
                <a:cs typeface="Segoe UI"/>
              </a:rPr>
              <a:t> </a:t>
            </a:r>
            <a:r>
              <a:rPr lang="en-US" sz="1400" err="1">
                <a:latin typeface="Segoe UI"/>
                <a:cs typeface="Segoe UI"/>
              </a:rPr>
              <a:t>valmistusprosessi</a:t>
            </a:r>
            <a:r>
              <a:rPr lang="en-US" sz="1400" dirty="0">
                <a:latin typeface="Segoe UI"/>
                <a:cs typeface="Segoe UI"/>
              </a:rPr>
              <a:t> ja </a:t>
            </a:r>
            <a:r>
              <a:rPr lang="en-US" sz="1400" err="1">
                <a:latin typeface="Segoe UI"/>
                <a:cs typeface="Segoe UI"/>
              </a:rPr>
              <a:t>jalostamot</a:t>
            </a:r>
            <a:endParaRPr lang="en-US" sz="1400">
              <a:latin typeface="Segoe UI"/>
              <a:ea typeface="Calibri"/>
              <a:cs typeface="Segoe UI"/>
            </a:endParaRPr>
          </a:p>
          <a:p>
            <a:pPr marL="688975" lvl="1" indent="-228600"/>
            <a:r>
              <a:rPr lang="en-US" sz="1400" err="1">
                <a:latin typeface="Segoe UI"/>
                <a:cs typeface="Segoe UI"/>
              </a:rPr>
              <a:t>Tuotantoketjun</a:t>
            </a:r>
            <a:r>
              <a:rPr lang="en-US" sz="1400" dirty="0">
                <a:latin typeface="Segoe UI"/>
                <a:cs typeface="Segoe UI"/>
              </a:rPr>
              <a:t> </a:t>
            </a:r>
            <a:r>
              <a:rPr lang="en-US" sz="1400" err="1">
                <a:latin typeface="Segoe UI"/>
                <a:cs typeface="Segoe UI"/>
              </a:rPr>
              <a:t>vaiheet</a:t>
            </a:r>
            <a:r>
              <a:rPr lang="en-US" sz="1400" dirty="0">
                <a:latin typeface="Segoe UI"/>
                <a:cs typeface="Segoe UI"/>
              </a:rPr>
              <a:t>, </a:t>
            </a:r>
            <a:r>
              <a:rPr lang="en-US" sz="1400" err="1">
                <a:latin typeface="Segoe UI"/>
                <a:cs typeface="Segoe UI"/>
              </a:rPr>
              <a:t>esim</a:t>
            </a:r>
            <a:r>
              <a:rPr lang="en-US" sz="1400" dirty="0">
                <a:latin typeface="Segoe UI"/>
                <a:cs typeface="Segoe UI"/>
              </a:rPr>
              <a:t>. </a:t>
            </a:r>
            <a:r>
              <a:rPr lang="en-US" sz="1400" err="1">
                <a:latin typeface="Segoe UI"/>
                <a:cs typeface="Segoe UI"/>
              </a:rPr>
              <a:t>Kuljetus</a:t>
            </a:r>
            <a:r>
              <a:rPr lang="en-US" sz="1400" dirty="0">
                <a:latin typeface="Segoe UI"/>
                <a:cs typeface="Segoe UI"/>
              </a:rPr>
              <a:t> ja </a:t>
            </a:r>
            <a:r>
              <a:rPr lang="en-US" sz="1400" err="1">
                <a:latin typeface="Segoe UI"/>
                <a:cs typeface="Segoe UI"/>
              </a:rPr>
              <a:t>sen</a:t>
            </a:r>
            <a:r>
              <a:rPr lang="en-US" sz="1400" dirty="0">
                <a:latin typeface="Segoe UI"/>
                <a:cs typeface="Segoe UI"/>
              </a:rPr>
              <a:t> </a:t>
            </a:r>
            <a:r>
              <a:rPr lang="en-US" sz="1400" err="1">
                <a:latin typeface="Segoe UI"/>
                <a:cs typeface="Segoe UI"/>
              </a:rPr>
              <a:t>ympäristövaikutukset</a:t>
            </a:r>
            <a:endParaRPr lang="en-US" sz="1400">
              <a:latin typeface="Segoe UI"/>
              <a:ea typeface="Calibri"/>
              <a:cs typeface="Segoe UI"/>
            </a:endParaRPr>
          </a:p>
          <a:p>
            <a:pPr marL="688975" lvl="1" indent="-228600"/>
            <a:r>
              <a:rPr lang="en-US" sz="1400" err="1">
                <a:latin typeface="Segoe UI"/>
                <a:cs typeface="Segoe UI"/>
              </a:rPr>
              <a:t>Käyttöikä</a:t>
            </a:r>
            <a:r>
              <a:rPr lang="en-US" sz="1400" dirty="0">
                <a:latin typeface="Segoe UI"/>
                <a:cs typeface="Segoe UI"/>
              </a:rPr>
              <a:t>, </a:t>
            </a:r>
            <a:r>
              <a:rPr lang="en-US" sz="1400" err="1">
                <a:latin typeface="Segoe UI"/>
                <a:cs typeface="Segoe UI"/>
              </a:rPr>
              <a:t>korroosio</a:t>
            </a:r>
            <a:endParaRPr lang="en-US" sz="1400">
              <a:latin typeface="Segoe UI"/>
              <a:ea typeface="Calibri"/>
              <a:cs typeface="Segoe UI"/>
            </a:endParaRPr>
          </a:p>
          <a:p>
            <a:pPr marL="688975" lvl="1" indent="-228600"/>
            <a:r>
              <a:rPr lang="en-US" sz="1400" err="1">
                <a:latin typeface="Segoe UI"/>
                <a:cs typeface="Segoe UI"/>
              </a:rPr>
              <a:t>Kierrättäminen</a:t>
            </a:r>
            <a:r>
              <a:rPr lang="en-US" sz="1400" dirty="0">
                <a:latin typeface="Segoe UI"/>
                <a:cs typeface="Segoe UI"/>
              </a:rPr>
              <a:t>, </a:t>
            </a:r>
            <a:r>
              <a:rPr lang="en-US" sz="1400" err="1">
                <a:latin typeface="Segoe UI"/>
                <a:cs typeface="Segoe UI"/>
              </a:rPr>
              <a:t>lajittelu</a:t>
            </a:r>
            <a:r>
              <a:rPr lang="en-US" sz="1400" dirty="0">
                <a:latin typeface="Segoe UI"/>
                <a:cs typeface="Segoe UI"/>
              </a:rPr>
              <a:t> ja </a:t>
            </a:r>
            <a:r>
              <a:rPr lang="en-US" sz="1400" err="1">
                <a:latin typeface="Segoe UI"/>
                <a:cs typeface="Segoe UI"/>
              </a:rPr>
              <a:t>loppusijoitus</a:t>
            </a:r>
            <a:r>
              <a:rPr lang="en-US" sz="1400" dirty="0">
                <a:latin typeface="Segoe UI"/>
                <a:cs typeface="Segoe UI"/>
              </a:rPr>
              <a:t> </a:t>
            </a:r>
            <a:r>
              <a:rPr lang="en-US" sz="1400" err="1">
                <a:latin typeface="Segoe UI"/>
                <a:cs typeface="Segoe UI"/>
              </a:rPr>
              <a:t>sekä</a:t>
            </a:r>
            <a:r>
              <a:rPr lang="en-US" sz="1400" dirty="0">
                <a:latin typeface="Segoe UI"/>
                <a:cs typeface="Segoe UI"/>
              </a:rPr>
              <a:t> </a:t>
            </a:r>
            <a:r>
              <a:rPr lang="en-US" sz="1400" err="1">
                <a:latin typeface="Segoe UI"/>
                <a:cs typeface="Segoe UI"/>
              </a:rPr>
              <a:t>niiden</a:t>
            </a:r>
            <a:r>
              <a:rPr lang="en-US" sz="1400" dirty="0">
                <a:latin typeface="Segoe UI"/>
                <a:cs typeface="Segoe UI"/>
              </a:rPr>
              <a:t> </a:t>
            </a:r>
            <a:r>
              <a:rPr lang="en-US" sz="1400" err="1">
                <a:latin typeface="Segoe UI"/>
                <a:cs typeface="Segoe UI"/>
              </a:rPr>
              <a:t>ympäristövaikutukset</a:t>
            </a:r>
            <a:endParaRPr lang="en-US" sz="1400">
              <a:latin typeface="Segoe UI"/>
              <a:ea typeface="Calibri"/>
              <a:cs typeface="Segoe UI"/>
            </a:endParaRPr>
          </a:p>
          <a:p>
            <a:pPr marL="285750" indent="-228600"/>
            <a:r>
              <a:rPr lang="en-US" sz="1400" err="1">
                <a:latin typeface="Segoe UI"/>
                <a:ea typeface="Calibri"/>
                <a:cs typeface="Segoe UI"/>
              </a:rPr>
              <a:t>Elinkaarianalyysi</a:t>
            </a:r>
            <a:r>
              <a:rPr lang="en-US" sz="1400" dirty="0">
                <a:latin typeface="Segoe UI"/>
                <a:ea typeface="Calibri"/>
                <a:cs typeface="Segoe UI"/>
              </a:rPr>
              <a:t> (</a:t>
            </a:r>
            <a:r>
              <a:rPr lang="en-US" sz="1400" err="1">
                <a:latin typeface="Segoe UI"/>
                <a:ea typeface="Calibri"/>
                <a:cs typeface="Segoe UI"/>
              </a:rPr>
              <a:t>kemiallisten</a:t>
            </a:r>
            <a:r>
              <a:rPr lang="en-US" sz="1400" dirty="0">
                <a:latin typeface="Segoe UI"/>
                <a:ea typeface="Calibri"/>
                <a:cs typeface="Segoe UI"/>
              </a:rPr>
              <a:t> </a:t>
            </a:r>
            <a:r>
              <a:rPr lang="en-US" sz="1400" err="1">
                <a:latin typeface="Segoe UI"/>
                <a:ea typeface="Calibri"/>
                <a:cs typeface="Segoe UI"/>
              </a:rPr>
              <a:t>aineiden</a:t>
            </a:r>
            <a:r>
              <a:rPr lang="en-US" sz="1400" dirty="0">
                <a:latin typeface="Segoe UI"/>
                <a:ea typeface="Calibri"/>
                <a:cs typeface="Segoe UI"/>
              </a:rPr>
              <a:t> </a:t>
            </a:r>
            <a:r>
              <a:rPr lang="en-US" sz="1400" err="1">
                <a:latin typeface="Segoe UI"/>
                <a:ea typeface="Calibri"/>
                <a:cs typeface="Segoe UI"/>
              </a:rPr>
              <a:t>alkuperä</a:t>
            </a:r>
            <a:r>
              <a:rPr lang="en-US" sz="1400" dirty="0">
                <a:latin typeface="Segoe UI"/>
                <a:ea typeface="Calibri"/>
                <a:cs typeface="Segoe UI"/>
              </a:rPr>
              <a:t>, </a:t>
            </a:r>
            <a:r>
              <a:rPr lang="en-US" sz="1400" err="1">
                <a:latin typeface="Segoe UI"/>
                <a:ea typeface="Calibri"/>
                <a:cs typeface="Segoe UI"/>
              </a:rPr>
              <a:t>kulkeutuminen</a:t>
            </a:r>
            <a:r>
              <a:rPr lang="en-US" sz="1400" dirty="0">
                <a:latin typeface="Segoe UI"/>
                <a:ea typeface="Calibri"/>
                <a:cs typeface="Segoe UI"/>
              </a:rPr>
              <a:t> </a:t>
            </a:r>
            <a:r>
              <a:rPr lang="en-US" sz="1400" err="1">
                <a:latin typeface="Segoe UI"/>
                <a:ea typeface="Calibri"/>
                <a:cs typeface="Segoe UI"/>
              </a:rPr>
              <a:t>elinympäristössä</a:t>
            </a:r>
            <a:r>
              <a:rPr lang="en-US" sz="1400" dirty="0">
                <a:latin typeface="Segoe UI"/>
                <a:ea typeface="Calibri"/>
                <a:cs typeface="Segoe UI"/>
              </a:rPr>
              <a:t> ja </a:t>
            </a:r>
            <a:r>
              <a:rPr lang="en-US" sz="1400" err="1">
                <a:latin typeface="Segoe UI"/>
                <a:ea typeface="Calibri"/>
                <a:cs typeface="Segoe UI"/>
              </a:rPr>
              <a:t>vaikutukset</a:t>
            </a:r>
            <a:r>
              <a:rPr lang="en-US" sz="1400" dirty="0">
                <a:latin typeface="Segoe UI"/>
                <a:ea typeface="Calibri"/>
                <a:cs typeface="Segoe UI"/>
              </a:rPr>
              <a:t> </a:t>
            </a:r>
            <a:r>
              <a:rPr lang="en-US" sz="1400" err="1">
                <a:latin typeface="Segoe UI"/>
                <a:ea typeface="Calibri"/>
                <a:cs typeface="Segoe UI"/>
              </a:rPr>
              <a:t>siihen</a:t>
            </a:r>
            <a:r>
              <a:rPr lang="en-US" sz="1400" dirty="0">
                <a:latin typeface="Segoe UI"/>
                <a:ea typeface="Calibri"/>
                <a:cs typeface="Segoe UI"/>
              </a:rPr>
              <a:t>.</a:t>
            </a:r>
            <a:endParaRPr lang="en-US" sz="1400">
              <a:latin typeface="Segoe UI"/>
              <a:ea typeface="Calibri"/>
              <a:cs typeface="Segoe UI"/>
            </a:endParaRPr>
          </a:p>
          <a:p>
            <a:pPr marL="285750" indent="-228600"/>
            <a:r>
              <a:rPr lang="en-US" sz="1400" err="1">
                <a:latin typeface="Segoe UI"/>
                <a:ea typeface="Calibri"/>
                <a:cs typeface="Segoe UI"/>
              </a:rPr>
              <a:t>Tutustuminen</a:t>
            </a:r>
            <a:r>
              <a:rPr lang="en-US" sz="1400" dirty="0">
                <a:latin typeface="Segoe UI"/>
                <a:ea typeface="Calibri"/>
                <a:cs typeface="Segoe UI"/>
              </a:rPr>
              <a:t> </a:t>
            </a:r>
            <a:r>
              <a:rPr lang="en-US" sz="1400" err="1">
                <a:latin typeface="Segoe UI"/>
                <a:ea typeface="Calibri"/>
                <a:cs typeface="Segoe UI"/>
              </a:rPr>
              <a:t>kiertotalouden</a:t>
            </a:r>
            <a:r>
              <a:rPr lang="en-US" sz="1400" dirty="0">
                <a:latin typeface="Segoe UI"/>
                <a:ea typeface="Calibri"/>
                <a:cs typeface="Segoe UI"/>
              </a:rPr>
              <a:t> </a:t>
            </a:r>
            <a:r>
              <a:rPr lang="en-US" sz="1400" err="1">
                <a:latin typeface="Segoe UI"/>
                <a:ea typeface="Calibri"/>
                <a:cs typeface="Segoe UI"/>
              </a:rPr>
              <a:t>periaatteisiin</a:t>
            </a:r>
            <a:r>
              <a:rPr lang="en-US" sz="1400" dirty="0">
                <a:latin typeface="Segoe UI"/>
                <a:ea typeface="Calibri"/>
                <a:cs typeface="Segoe UI"/>
              </a:rPr>
              <a:t> </a:t>
            </a:r>
            <a:r>
              <a:rPr lang="en-US" sz="1400" err="1">
                <a:latin typeface="Segoe UI"/>
                <a:ea typeface="Calibri"/>
                <a:cs typeface="Segoe UI"/>
              </a:rPr>
              <a:t>sekä</a:t>
            </a:r>
            <a:r>
              <a:rPr lang="en-US" sz="1400" dirty="0">
                <a:latin typeface="Segoe UI"/>
                <a:ea typeface="Calibri"/>
                <a:cs typeface="Segoe UI"/>
              </a:rPr>
              <a:t> </a:t>
            </a:r>
            <a:r>
              <a:rPr lang="en-US" sz="1400" err="1">
                <a:latin typeface="Segoe UI"/>
                <a:ea typeface="Calibri"/>
                <a:cs typeface="Segoe UI"/>
              </a:rPr>
              <a:t>luonnonvarojen</a:t>
            </a:r>
            <a:r>
              <a:rPr lang="en-US" sz="1400" dirty="0">
                <a:latin typeface="Segoe UI"/>
                <a:ea typeface="Calibri"/>
                <a:cs typeface="Segoe UI"/>
              </a:rPr>
              <a:t> </a:t>
            </a:r>
            <a:r>
              <a:rPr lang="en-US" sz="1400" err="1">
                <a:latin typeface="Segoe UI"/>
                <a:ea typeface="Calibri"/>
                <a:cs typeface="Segoe UI"/>
              </a:rPr>
              <a:t>kuluttamiseen</a:t>
            </a:r>
            <a:r>
              <a:rPr lang="en-US" sz="1400" dirty="0">
                <a:latin typeface="Segoe UI"/>
                <a:ea typeface="Calibri"/>
                <a:cs typeface="Segoe UI"/>
              </a:rPr>
              <a:t> </a:t>
            </a:r>
            <a:r>
              <a:rPr lang="en-US" sz="1400" err="1">
                <a:latin typeface="Segoe UI"/>
                <a:ea typeface="Calibri"/>
                <a:cs typeface="Segoe UI"/>
              </a:rPr>
              <a:t>globaalisti</a:t>
            </a:r>
            <a:r>
              <a:rPr lang="en-US" sz="1400" dirty="0">
                <a:latin typeface="Segoe UI"/>
                <a:ea typeface="Calibri"/>
                <a:cs typeface="Segoe UI"/>
              </a:rPr>
              <a:t>. </a:t>
            </a:r>
            <a:endParaRPr lang="en-US" sz="1400" b="1" dirty="0">
              <a:latin typeface="Segoe UI"/>
              <a:ea typeface="Calibri"/>
              <a:cs typeface="Segoe UI"/>
            </a:endParaRPr>
          </a:p>
          <a:p>
            <a:pPr marL="285750" indent="-228600"/>
            <a:endParaRPr lang="en-US" sz="1400" dirty="0">
              <a:latin typeface="+mn-lt"/>
              <a:ea typeface="Calibri"/>
              <a:cs typeface="Calibri"/>
            </a:endParaRPr>
          </a:p>
          <a:p>
            <a:pPr marL="688975" lvl="1" indent="-228600">
              <a:buFont typeface="Arial" panose="020B0604020202020204" pitchFamily="34" charset="0"/>
              <a:buChar char="•"/>
            </a:pPr>
            <a:endParaRPr lang="en-US" sz="1200" b="1">
              <a:latin typeface="+mn-lt"/>
              <a:ea typeface="Calibri"/>
              <a:cs typeface="Calibri"/>
            </a:endParaRPr>
          </a:p>
          <a:p>
            <a:pPr indent="-228600">
              <a:buFont typeface="Arial" panose="020B0604020202020204" pitchFamily="34" charset="0"/>
              <a:buChar char="•"/>
            </a:pPr>
            <a:endParaRPr lang="en-US" sz="1400" b="1">
              <a:latin typeface="+mn-lt"/>
              <a:cs typeface="+mn-cs"/>
            </a:endParaRPr>
          </a:p>
          <a:p>
            <a:pPr indent="-228600">
              <a:buFont typeface="Arial" panose="020B0604020202020204" pitchFamily="34" charset="0"/>
              <a:buChar char="•"/>
            </a:pPr>
            <a:endParaRPr lang="en-US" sz="1400" b="1">
              <a:latin typeface="+mn-lt"/>
              <a:ea typeface="Calibri"/>
              <a:cs typeface="Calibri"/>
            </a:endParaRPr>
          </a:p>
          <a:p>
            <a:pPr indent="-228600">
              <a:buFont typeface="Arial" panose="020B0604020202020204" pitchFamily="34" charset="0"/>
              <a:buChar char="•"/>
            </a:pPr>
            <a:endParaRPr lang="en-US" sz="1400" b="1">
              <a:latin typeface="+mn-lt"/>
              <a:ea typeface="Calibri"/>
              <a:cs typeface="Calibri"/>
            </a:endParaRPr>
          </a:p>
        </p:txBody>
      </p:sp>
      <p:pic>
        <p:nvPicPr>
          <p:cNvPr id="6" name="Sisällön paikkamerkki 5" descr="Vehicle-Life-Cycle">
            <a:extLst>
              <a:ext uri="{FF2B5EF4-FFF2-40B4-BE49-F238E27FC236}">
                <a16:creationId xmlns:a16="http://schemas.microsoft.com/office/drawing/2014/main" id="{925DA19D-C79F-41CA-0E7B-7417BF196ED0}"/>
              </a:ext>
            </a:extLst>
          </p:cNvPr>
          <p:cNvPicPr>
            <a:picLocks noGrp="1" noChangeAspect="1"/>
          </p:cNvPicPr>
          <p:nvPr>
            <p:ph idx="12"/>
          </p:nvPr>
        </p:nvPicPr>
        <p:blipFill>
          <a:blip r:embed="rId2"/>
          <a:stretch>
            <a:fillRect/>
          </a:stretch>
        </p:blipFill>
        <p:spPr>
          <a:xfrm>
            <a:off x="5870239" y="1562114"/>
            <a:ext cx="5411243" cy="3942539"/>
          </a:xfrm>
          <a:prstGeom prst="rect">
            <a:avLst/>
          </a:prstGeom>
        </p:spPr>
      </p:pic>
      <p:sp>
        <p:nvSpPr>
          <p:cNvPr id="5" name="Alatunnisteen paikkamerkki 4">
            <a:extLst>
              <a:ext uri="{FF2B5EF4-FFF2-40B4-BE49-F238E27FC236}">
                <a16:creationId xmlns:a16="http://schemas.microsoft.com/office/drawing/2014/main" id="{D648BDE1-E307-386D-C9E7-8B4A4881C720}"/>
              </a:ext>
            </a:extLst>
          </p:cNvPr>
          <p:cNvSpPr>
            <a:spLocks noGrp="1"/>
          </p:cNvSpPr>
          <p:nvPr>
            <p:ph type="ftr" sz="quarter" idx="11"/>
          </p:nvPr>
        </p:nvSpPr>
        <p:spPr>
          <a:xfrm>
            <a:off x="5514569" y="6356350"/>
            <a:ext cx="3096030" cy="365125"/>
          </a:xfrm>
        </p:spPr>
        <p:txBody>
          <a:bodyPr vert="horz" lIns="91440" tIns="45720" rIns="91440" bIns="45720" rtlCol="0" anchor="ctr">
            <a:normAutofit/>
          </a:bodyPr>
          <a:lstStyle/>
          <a:p>
            <a:pPr algn="l">
              <a:spcAft>
                <a:spcPts val="600"/>
              </a:spcAft>
            </a:pPr>
            <a:r>
              <a:rPr lang="en-US" kern="1200">
                <a:solidFill>
                  <a:schemeClr val="tx1">
                    <a:lumMod val="50000"/>
                    <a:lumOff val="50000"/>
                  </a:schemeClr>
                </a:solidFill>
                <a:latin typeface="+mn-lt"/>
                <a:ea typeface="+mn-ea"/>
                <a:cs typeface="+mn-cs"/>
              </a:rPr>
              <a:t>ouka.fi/opinvirta</a:t>
            </a:r>
          </a:p>
        </p:txBody>
      </p:sp>
      <p:grpSp>
        <p:nvGrpSpPr>
          <p:cNvPr id="17" name="Group 10">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kstiruutu 3">
            <a:extLst>
              <a:ext uri="{FF2B5EF4-FFF2-40B4-BE49-F238E27FC236}">
                <a16:creationId xmlns:a16="http://schemas.microsoft.com/office/drawing/2014/main" id="{0E4188E4-E1CD-E84C-F1A8-8426FE3D1696}"/>
              </a:ext>
            </a:extLst>
          </p:cNvPr>
          <p:cNvSpPr txBox="1"/>
          <p:nvPr/>
        </p:nvSpPr>
        <p:spPr>
          <a:xfrm>
            <a:off x="7327726" y="5495794"/>
            <a:ext cx="47442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ea typeface="Calibri"/>
                <a:cs typeface="Calibri"/>
              </a:rPr>
              <a:t>Kuvan lähde: </a:t>
            </a:r>
            <a:r>
              <a:rPr lang="fi-FI" sz="1000" dirty="0">
                <a:ea typeface="+mn-lt"/>
                <a:cs typeface="+mn-lt"/>
              </a:rPr>
              <a:t>https://ahssinsights.org/</a:t>
            </a:r>
            <a:endParaRPr lang="fi-FI" sz="1000" dirty="0"/>
          </a:p>
        </p:txBody>
      </p:sp>
    </p:spTree>
    <p:extLst>
      <p:ext uri="{BB962C8B-B14F-4D97-AF65-F5344CB8AC3E}">
        <p14:creationId xmlns:p14="http://schemas.microsoft.com/office/powerpoint/2010/main" val="174517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78B065F-4FF6-2148-86E8-016EB1ED3497}"/>
              </a:ext>
            </a:extLst>
          </p:cNvPr>
          <p:cNvSpPr>
            <a:spLocks noGrp="1"/>
          </p:cNvSpPr>
          <p:nvPr>
            <p:ph idx="1"/>
          </p:nvPr>
        </p:nvSpPr>
        <p:spPr>
          <a:xfrm>
            <a:off x="4949712" y="529312"/>
            <a:ext cx="6597854" cy="5383807"/>
          </a:xfrm>
        </p:spPr>
        <p:txBody>
          <a:bodyPr vert="horz" lIns="91440" tIns="45720" rIns="91440" bIns="45720" rtlCol="0" anchor="t">
            <a:normAutofit fontScale="47500" lnSpcReduction="20000"/>
          </a:bodyPr>
          <a:lstStyle/>
          <a:p>
            <a:r>
              <a:rPr lang="fi-FI" sz="5100">
                <a:latin typeface="Segoe UI"/>
                <a:cs typeface="Segoe UI"/>
              </a:rPr>
              <a:t>STEAM-HAASTE 3:</a:t>
            </a:r>
          </a:p>
          <a:p>
            <a:r>
              <a:rPr lang="fi-FI" sz="5100">
                <a:latin typeface="Segoe UI"/>
                <a:cs typeface="Segoe UI"/>
              </a:rPr>
              <a:t>Metallien elinkaari</a:t>
            </a:r>
            <a:endParaRPr lang="fi-FI" sz="5100"/>
          </a:p>
          <a:p>
            <a:pPr>
              <a:lnSpc>
                <a:spcPct val="120000"/>
              </a:lnSpc>
            </a:pPr>
            <a:endParaRPr lang="fi-FI" sz="2600"/>
          </a:p>
          <a:p>
            <a:pPr marL="457200" indent="-457200">
              <a:lnSpc>
                <a:spcPct val="120000"/>
              </a:lnSpc>
              <a:buFont typeface="Calibri" panose="020B0604020202020204" pitchFamily="34" charset="0"/>
              <a:buChar char="-"/>
            </a:pPr>
            <a:r>
              <a:rPr lang="fi-FI" sz="2600">
                <a:latin typeface="Segoe UI"/>
                <a:cs typeface="Segoe UI"/>
              </a:rPr>
              <a:t>Valitse jokin arjessasi oleva metallista (pääosin) valmistettu tuote.</a:t>
            </a:r>
          </a:p>
          <a:p>
            <a:pPr marL="1081088" lvl="2" indent="-457200">
              <a:lnSpc>
                <a:spcPct val="120000"/>
              </a:lnSpc>
              <a:buFont typeface="Calibri" panose="020B0604020202020204" pitchFamily="34" charset="0"/>
              <a:buChar char="-"/>
            </a:pPr>
            <a:r>
              <a:rPr lang="fi-FI" sz="2600" b="1">
                <a:latin typeface="Segoe UI"/>
                <a:cs typeface="Segoe UI"/>
              </a:rPr>
              <a:t>Esim. tölkki, avain. naula, sähkönjohdin, pyörä, potkulauta</a:t>
            </a:r>
          </a:p>
          <a:p>
            <a:pPr marL="457200" indent="-457200">
              <a:lnSpc>
                <a:spcPct val="120000"/>
              </a:lnSpc>
              <a:buFont typeface="Calibri" panose="020B0604020202020204" pitchFamily="34" charset="0"/>
              <a:buChar char="-"/>
            </a:pPr>
            <a:r>
              <a:rPr lang="fi-FI" sz="2600">
                <a:latin typeface="Segoe UI"/>
                <a:cs typeface="Segoe UI"/>
              </a:rPr>
              <a:t>Selvitä esineen elinkaari alusta loppuun ja esitä se selkeästi sopivalla tavalla </a:t>
            </a:r>
          </a:p>
          <a:p>
            <a:pPr marL="1081088" lvl="2" indent="-457200">
              <a:lnSpc>
                <a:spcPct val="120000"/>
              </a:lnSpc>
              <a:buFont typeface="Calibri" panose="020B0604020202020204" pitchFamily="34" charset="0"/>
              <a:buChar char="-"/>
            </a:pPr>
            <a:r>
              <a:rPr lang="fi-FI" sz="2600" b="1">
                <a:latin typeface="Segoe UI"/>
                <a:cs typeface="Segoe UI"/>
              </a:rPr>
              <a:t>PP, </a:t>
            </a:r>
            <a:r>
              <a:rPr lang="fi-FI" sz="2600" b="1" err="1">
                <a:latin typeface="Segoe UI"/>
                <a:cs typeface="Segoe UI"/>
              </a:rPr>
              <a:t>Sway</a:t>
            </a:r>
            <a:r>
              <a:rPr lang="fi-FI" sz="2600" b="1">
                <a:latin typeface="Segoe UI"/>
                <a:cs typeface="Segoe UI"/>
              </a:rPr>
              <a:t>, kollaasi, video, animaatio, </a:t>
            </a:r>
            <a:r>
              <a:rPr lang="fi-FI" sz="2600" b="1" err="1">
                <a:latin typeface="Segoe UI"/>
                <a:cs typeface="Segoe UI"/>
              </a:rPr>
              <a:t>Prezi</a:t>
            </a:r>
            <a:endParaRPr lang="fi-FI" sz="2600" b="1">
              <a:latin typeface="Segoe UI"/>
              <a:cs typeface="Segoe UI"/>
            </a:endParaRPr>
          </a:p>
          <a:p>
            <a:pPr marL="1081088" lvl="2" indent="-457200">
              <a:lnSpc>
                <a:spcPct val="120000"/>
              </a:lnSpc>
              <a:buFont typeface="Calibri" panose="020B0604020202020204" pitchFamily="34" charset="0"/>
              <a:buChar char="-"/>
            </a:pPr>
            <a:r>
              <a:rPr lang="fi-FI" sz="2600" b="1">
                <a:latin typeface="Segoe UI"/>
                <a:cs typeface="Segoe UI"/>
              </a:rPr>
              <a:t>RAAKA-AINEET</a:t>
            </a:r>
          </a:p>
          <a:p>
            <a:pPr marL="1081088" lvl="2" indent="-457200">
              <a:lnSpc>
                <a:spcPct val="120000"/>
              </a:lnSpc>
              <a:buFont typeface="Calibri" panose="020B0604020202020204" pitchFamily="34" charset="0"/>
              <a:buChar char="-"/>
            </a:pPr>
            <a:r>
              <a:rPr lang="fi-FI" sz="2600" b="1"/>
              <a:t>TUOTANTO</a:t>
            </a:r>
          </a:p>
          <a:p>
            <a:pPr marL="1081088" lvl="2" indent="-457200">
              <a:lnSpc>
                <a:spcPct val="120000"/>
              </a:lnSpc>
              <a:buFont typeface="Calibri" panose="020B0604020202020204" pitchFamily="34" charset="0"/>
              <a:buChar char="-"/>
            </a:pPr>
            <a:r>
              <a:rPr lang="fi-FI" sz="2600" b="1"/>
              <a:t>KULJETUS JA JAKELU</a:t>
            </a:r>
          </a:p>
          <a:p>
            <a:pPr marL="1081088" lvl="2" indent="-457200">
              <a:lnSpc>
                <a:spcPct val="120000"/>
              </a:lnSpc>
              <a:buFont typeface="Calibri" panose="020B0604020202020204" pitchFamily="34" charset="0"/>
              <a:buChar char="-"/>
            </a:pPr>
            <a:r>
              <a:rPr lang="fi-FI" sz="2600" b="1"/>
              <a:t>KÄYTTÖ</a:t>
            </a:r>
          </a:p>
          <a:p>
            <a:pPr marL="1081088" lvl="2" indent="-457200">
              <a:lnSpc>
                <a:spcPct val="120000"/>
              </a:lnSpc>
              <a:buFont typeface="Calibri" panose="020B0604020202020204" pitchFamily="34" charset="0"/>
              <a:buChar char="-"/>
            </a:pPr>
            <a:r>
              <a:rPr lang="fi-FI" sz="2600" b="1"/>
              <a:t>KIERRÄTYS JA HÄVITTÄMINEN</a:t>
            </a:r>
          </a:p>
          <a:p>
            <a:pPr marL="457200" indent="-457200">
              <a:lnSpc>
                <a:spcPct val="120000"/>
              </a:lnSpc>
              <a:buFont typeface="Calibri" panose="020B0604020202020204" pitchFamily="34" charset="0"/>
              <a:buChar char="-"/>
            </a:pPr>
            <a:r>
              <a:rPr lang="fi-FI" sz="2600">
                <a:latin typeface="Segoe UI"/>
                <a:cs typeface="Segoe UI"/>
              </a:rPr>
              <a:t>Lopuksi: Voisiko raaka-aineen hankinta olla kestävämpää? Tai voisiko sen korvata jollakin vähemmän ympäristöä kuluttavalla raaka-aineella?</a:t>
            </a:r>
          </a:p>
          <a:p>
            <a:pPr marL="457200" indent="-457200">
              <a:lnSpc>
                <a:spcPct val="120000"/>
              </a:lnSpc>
              <a:buFont typeface="Calibri" panose="020B0604020202020204" pitchFamily="34" charset="0"/>
              <a:buChar char="-"/>
            </a:pPr>
            <a:endParaRPr lang="fi-FI" sz="2600">
              <a:latin typeface="Segoe UI"/>
              <a:cs typeface="Segoe UI"/>
            </a:endParaRPr>
          </a:p>
          <a:p>
            <a:pPr marL="457200" indent="-457200">
              <a:lnSpc>
                <a:spcPct val="120000"/>
              </a:lnSpc>
              <a:buFont typeface="Calibri" panose="020B0604020202020204" pitchFamily="34" charset="0"/>
              <a:buChar char="-"/>
            </a:pPr>
            <a:r>
              <a:rPr lang="fi-FI" sz="2600">
                <a:latin typeface="Segoe UI"/>
                <a:cs typeface="Segoe UI"/>
              </a:rPr>
              <a:t>ESITTELE TYÖSI MUULLE RYHMÄLLE JA POHDI PALAUTTEEN PERUSTEELLA MITEN OLISIT VOINUT TÄYDENTÄÄ TYÖTÄSI. ANNA RAKENTAVAA PALAUTETTA MYÖS MUILLE ESITYKSILLE.</a:t>
            </a:r>
          </a:p>
        </p:txBody>
      </p:sp>
      <p:sp>
        <p:nvSpPr>
          <p:cNvPr id="4" name="Alatunnisteen paikkamerkki 3">
            <a:extLst>
              <a:ext uri="{FF2B5EF4-FFF2-40B4-BE49-F238E27FC236}">
                <a16:creationId xmlns:a16="http://schemas.microsoft.com/office/drawing/2014/main" id="{C38E2D14-F8E1-7143-AC87-C3E74497DE8E}"/>
              </a:ext>
            </a:extLst>
          </p:cNvPr>
          <p:cNvSpPr>
            <a:spLocks noGrp="1"/>
          </p:cNvSpPr>
          <p:nvPr>
            <p:ph type="ftr" sz="quarter" idx="11"/>
          </p:nvPr>
        </p:nvSpPr>
        <p:spPr/>
        <p:txBody>
          <a:bodyPr/>
          <a:lstStyle/>
          <a:p>
            <a:r>
              <a:rPr lang="fi-FI"/>
              <a:t>ouka.fi/opinvirta</a:t>
            </a:r>
          </a:p>
        </p:txBody>
      </p:sp>
      <p:pic>
        <p:nvPicPr>
          <p:cNvPr id="8" name="Kuva 7" descr="Word on aivo kaiverrus metalli">
            <a:extLst>
              <a:ext uri="{FF2B5EF4-FFF2-40B4-BE49-F238E27FC236}">
                <a16:creationId xmlns:a16="http://schemas.microsoft.com/office/drawing/2014/main" id="{3FAE5D9B-53FD-BAEB-167C-E0345A304948}"/>
              </a:ext>
            </a:extLst>
          </p:cNvPr>
          <p:cNvPicPr>
            <a:picLocks noChangeAspect="1"/>
          </p:cNvPicPr>
          <p:nvPr/>
        </p:nvPicPr>
        <p:blipFill>
          <a:blip r:embed="rId2"/>
          <a:stretch>
            <a:fillRect/>
          </a:stretch>
        </p:blipFill>
        <p:spPr>
          <a:xfrm>
            <a:off x="198329" y="349684"/>
            <a:ext cx="4102275" cy="2755727"/>
          </a:xfrm>
          <a:prstGeom prst="rect">
            <a:avLst/>
          </a:prstGeom>
          <a:ln>
            <a:noFill/>
          </a:ln>
          <a:effectLst>
            <a:softEdge rad="112500"/>
          </a:effectLst>
        </p:spPr>
      </p:pic>
      <p:pic>
        <p:nvPicPr>
          <p:cNvPr id="9" name="Kuva 5">
            <a:extLst>
              <a:ext uri="{FF2B5EF4-FFF2-40B4-BE49-F238E27FC236}">
                <a16:creationId xmlns:a16="http://schemas.microsoft.com/office/drawing/2014/main" id="{5A336447-5E41-91A9-8A4D-5D5D99C964DE}"/>
              </a:ext>
            </a:extLst>
          </p:cNvPr>
          <p:cNvPicPr>
            <a:picLocks noChangeAspect="1"/>
          </p:cNvPicPr>
          <p:nvPr/>
        </p:nvPicPr>
        <p:blipFill rotWithShape="1">
          <a:blip r:embed="rId3"/>
          <a:srcRect l="5288" r="5288"/>
          <a:stretch/>
        </p:blipFill>
        <p:spPr>
          <a:xfrm>
            <a:off x="0" y="2355365"/>
            <a:ext cx="3870960" cy="4366109"/>
          </a:xfrm>
          <a:prstGeom prst="rect">
            <a:avLst/>
          </a:prstGeom>
          <a:noFill/>
        </p:spPr>
      </p:pic>
    </p:spTree>
    <p:extLst>
      <p:ext uri="{BB962C8B-B14F-4D97-AF65-F5344CB8AC3E}">
        <p14:creationId xmlns:p14="http://schemas.microsoft.com/office/powerpoint/2010/main" val="354987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78B065F-4FF6-2148-86E8-016EB1ED3497}"/>
              </a:ext>
            </a:extLst>
          </p:cNvPr>
          <p:cNvSpPr>
            <a:spLocks noGrp="1"/>
          </p:cNvSpPr>
          <p:nvPr>
            <p:ph idx="1"/>
          </p:nvPr>
        </p:nvSpPr>
        <p:spPr>
          <a:xfrm>
            <a:off x="5089050" y="385859"/>
            <a:ext cx="5796664" cy="6245754"/>
          </a:xfrm>
        </p:spPr>
        <p:txBody>
          <a:bodyPr vert="horz" lIns="91440" tIns="45720" rIns="91440" bIns="45720" rtlCol="0" anchor="t">
            <a:normAutofit fontScale="47500" lnSpcReduction="20000"/>
          </a:bodyPr>
          <a:lstStyle/>
          <a:p>
            <a:r>
              <a:rPr lang="fi-FI" sz="3400">
                <a:latin typeface="Segoe UI"/>
                <a:cs typeface="Segoe UI"/>
              </a:rPr>
              <a:t>STEAM-HAASTE 3:</a:t>
            </a:r>
          </a:p>
          <a:p>
            <a:r>
              <a:rPr lang="fi-FI" sz="3400">
                <a:latin typeface="Segoe UI"/>
                <a:cs typeface="Segoe UI"/>
              </a:rPr>
              <a:t>LUOVAA ONGELMANRATKAISUA!</a:t>
            </a:r>
          </a:p>
          <a:p>
            <a:r>
              <a:rPr lang="fi-FI" sz="3400">
                <a:latin typeface="Segoe UI"/>
                <a:cs typeface="Segoe UI"/>
              </a:rPr>
              <a:t>- Metallien elinkaari kiertämään.</a:t>
            </a:r>
          </a:p>
          <a:p>
            <a:endParaRPr lang="fi-FI" sz="2900">
              <a:latin typeface="Segoe UI"/>
              <a:cs typeface="Segoe UI"/>
            </a:endParaRPr>
          </a:p>
          <a:p>
            <a:r>
              <a:rPr lang="fi-FI" sz="2900">
                <a:latin typeface="Segoe UI"/>
                <a:cs typeface="Segoe UI"/>
              </a:rPr>
              <a:t>Olet nyt tutustunut eri metallien elinkaariajatteluun sekä niiden lajitteluun ja kierrättämiseen. Lisäksi olet tutustunut elinkaaren ympäristövaikutuksiin.</a:t>
            </a:r>
          </a:p>
          <a:p>
            <a:endParaRPr lang="fi-FI" sz="2900">
              <a:latin typeface="Segoe UI"/>
              <a:cs typeface="Segoe UI"/>
            </a:endParaRPr>
          </a:p>
          <a:p>
            <a:pPr marL="457200" indent="-457200">
              <a:buAutoNum type="arabicPeriod"/>
            </a:pPr>
            <a:r>
              <a:rPr lang="fi-FI" sz="2900">
                <a:latin typeface="Segoe UI"/>
                <a:cs typeface="Segoe UI"/>
              </a:rPr>
              <a:t>Valitse jokin metalli, jonka lajittelusta ja kierrättämisestä olet juuri saanut tietoa.</a:t>
            </a:r>
          </a:p>
          <a:p>
            <a:pPr marL="457200" indent="-457200">
              <a:buAutoNum type="arabicPeriod"/>
            </a:pPr>
            <a:r>
              <a:rPr lang="fi-FI" sz="2900"/>
              <a:t>Keksikää ryhmissä luovia ideoita, miten käyttöikänsä lopussa olevat metalliesineet saadaan kierrätettyä mahdollisimman ympäristöystävällisesti ja tehokkaasti. </a:t>
            </a:r>
          </a:p>
          <a:p>
            <a:pPr marL="909638" lvl="2" indent="-285750"/>
            <a:r>
              <a:rPr lang="fi-FI" sz="2900" b="1"/>
              <a:t>Pohtikaa ratkaisu: Toimiiko kone luonnosta metallia keräten, teollisuudessa, lajittelukeskuksissa, koulun roskakatoksessa tai jossain muualla?</a:t>
            </a:r>
          </a:p>
          <a:p>
            <a:pPr marL="457200" indent="-457200">
              <a:buAutoNum type="arabicPeriod"/>
            </a:pPr>
            <a:r>
              <a:rPr lang="fi-FI" sz="2900"/>
              <a:t>Valitkaa ideoistanne yksi toteutettavaksi.</a:t>
            </a:r>
          </a:p>
          <a:p>
            <a:pPr marL="457200" indent="-457200">
              <a:buAutoNum type="arabicPeriod"/>
            </a:pPr>
            <a:r>
              <a:rPr lang="fi-FI" sz="2900"/>
              <a:t>Toteuttakaa työnne sovitulla tavalla (3D-piirtäminen, rakentelu kierrätysmateriaaleista, muovailuvahasta muotoillen, piirtämällä tms.). Huomioikaa valinnassa tuotoksen kierrättämisen mahdollisuudet eli emme lisää jätteen määrää myöskään tässä työssä!</a:t>
            </a:r>
          </a:p>
          <a:p>
            <a:endParaRPr lang="fi-FI"/>
          </a:p>
          <a:p>
            <a:pPr marL="457200" indent="-457200">
              <a:buFont typeface="Calibri" panose="020B0604020202020204" pitchFamily="34" charset="0"/>
              <a:buChar char="-"/>
            </a:pPr>
            <a:endParaRPr lang="fi-FI"/>
          </a:p>
          <a:p>
            <a:pPr marL="342900" indent="-342900">
              <a:buFont typeface="Calibri" panose="020B0604020202020204" pitchFamily="34" charset="0"/>
              <a:buChar char="-"/>
            </a:pPr>
            <a:endParaRPr lang="fi-FI" sz="1800"/>
          </a:p>
          <a:p>
            <a:br>
              <a:rPr lang="fi-FI"/>
            </a:br>
            <a:endParaRPr lang="fi-FI"/>
          </a:p>
        </p:txBody>
      </p:sp>
      <p:sp>
        <p:nvSpPr>
          <p:cNvPr id="4" name="Alatunnisteen paikkamerkki 3">
            <a:extLst>
              <a:ext uri="{FF2B5EF4-FFF2-40B4-BE49-F238E27FC236}">
                <a16:creationId xmlns:a16="http://schemas.microsoft.com/office/drawing/2014/main" id="{C38E2D14-F8E1-7143-AC87-C3E74497DE8E}"/>
              </a:ext>
            </a:extLst>
          </p:cNvPr>
          <p:cNvSpPr>
            <a:spLocks noGrp="1"/>
          </p:cNvSpPr>
          <p:nvPr>
            <p:ph type="ftr" sz="quarter" idx="11"/>
          </p:nvPr>
        </p:nvSpPr>
        <p:spPr/>
        <p:txBody>
          <a:bodyPr/>
          <a:lstStyle/>
          <a:p>
            <a:r>
              <a:rPr lang="fi-FI"/>
              <a:t>ouka.fi/opinvirta</a:t>
            </a:r>
          </a:p>
        </p:txBody>
      </p:sp>
      <p:pic>
        <p:nvPicPr>
          <p:cNvPr id="8" name="Kuva 7" descr="Word on aivo kaiverrus metalli">
            <a:extLst>
              <a:ext uri="{FF2B5EF4-FFF2-40B4-BE49-F238E27FC236}">
                <a16:creationId xmlns:a16="http://schemas.microsoft.com/office/drawing/2014/main" id="{3FAE5D9B-53FD-BAEB-167C-E0345A304948}"/>
              </a:ext>
            </a:extLst>
          </p:cNvPr>
          <p:cNvPicPr>
            <a:picLocks noChangeAspect="1"/>
          </p:cNvPicPr>
          <p:nvPr/>
        </p:nvPicPr>
        <p:blipFill>
          <a:blip r:embed="rId2"/>
          <a:stretch>
            <a:fillRect/>
          </a:stretch>
        </p:blipFill>
        <p:spPr>
          <a:xfrm>
            <a:off x="198329" y="349684"/>
            <a:ext cx="4102275" cy="2755727"/>
          </a:xfrm>
          <a:prstGeom prst="rect">
            <a:avLst/>
          </a:prstGeom>
          <a:ln>
            <a:noFill/>
          </a:ln>
          <a:effectLst>
            <a:softEdge rad="112500"/>
          </a:effectLst>
        </p:spPr>
      </p:pic>
      <p:pic>
        <p:nvPicPr>
          <p:cNvPr id="9" name="Kuva 5">
            <a:extLst>
              <a:ext uri="{FF2B5EF4-FFF2-40B4-BE49-F238E27FC236}">
                <a16:creationId xmlns:a16="http://schemas.microsoft.com/office/drawing/2014/main" id="{5A336447-5E41-91A9-8A4D-5D5D99C964DE}"/>
              </a:ext>
            </a:extLst>
          </p:cNvPr>
          <p:cNvPicPr>
            <a:picLocks noChangeAspect="1"/>
          </p:cNvPicPr>
          <p:nvPr/>
        </p:nvPicPr>
        <p:blipFill rotWithShape="1">
          <a:blip r:embed="rId3"/>
          <a:srcRect l="5288" r="5288"/>
          <a:stretch/>
        </p:blipFill>
        <p:spPr>
          <a:xfrm>
            <a:off x="-3167" y="2209622"/>
            <a:ext cx="3863765" cy="4357993"/>
          </a:xfrm>
          <a:prstGeom prst="rect">
            <a:avLst/>
          </a:prstGeom>
          <a:noFill/>
        </p:spPr>
      </p:pic>
    </p:spTree>
    <p:extLst>
      <p:ext uri="{BB962C8B-B14F-4D97-AF65-F5344CB8AC3E}">
        <p14:creationId xmlns:p14="http://schemas.microsoft.com/office/powerpoint/2010/main" val="94420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CE1E0-EABB-A0C5-C23E-69F28FCF8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1598"/>
            <a:ext cx="12268201" cy="7003096"/>
          </a:xfrm>
          <a:prstGeom prst="rect">
            <a:avLst/>
          </a:prstGeom>
        </p:spPr>
      </p:pic>
    </p:spTree>
    <p:extLst>
      <p:ext uri="{BB962C8B-B14F-4D97-AF65-F5344CB8AC3E}">
        <p14:creationId xmlns:p14="http://schemas.microsoft.com/office/powerpoint/2010/main" val="212065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3E558-32FA-6BFE-E970-677A73A18A09}"/>
              </a:ext>
            </a:extLst>
          </p:cNvPr>
          <p:cNvSpPr>
            <a:spLocks noGrp="1"/>
          </p:cNvSpPr>
          <p:nvPr>
            <p:ph type="title"/>
          </p:nvPr>
        </p:nvSpPr>
        <p:spPr/>
        <p:txBody>
          <a:bodyPr/>
          <a:lstStyle/>
          <a:p>
            <a:r>
              <a:rPr lang="fi-FI">
                <a:latin typeface="Segoe UI"/>
                <a:cs typeface="Segoe UI"/>
              </a:rPr>
              <a:t>VIITEKEHYS</a:t>
            </a:r>
          </a:p>
        </p:txBody>
      </p:sp>
      <p:sp>
        <p:nvSpPr>
          <p:cNvPr id="3" name="Sisällön paikkamerkki 2">
            <a:extLst>
              <a:ext uri="{FF2B5EF4-FFF2-40B4-BE49-F238E27FC236}">
                <a16:creationId xmlns:a16="http://schemas.microsoft.com/office/drawing/2014/main" id="{2A01FACB-B255-82E3-3495-845BB4B7F2B4}"/>
              </a:ext>
            </a:extLst>
          </p:cNvPr>
          <p:cNvSpPr>
            <a:spLocks noGrp="1"/>
          </p:cNvSpPr>
          <p:nvPr>
            <p:ph idx="1"/>
          </p:nvPr>
        </p:nvSpPr>
        <p:spPr/>
        <p:txBody>
          <a:bodyPr vert="horz" lIns="91440" tIns="45720" rIns="91440" bIns="45720" rtlCol="0" anchor="t">
            <a:normAutofit/>
          </a:bodyPr>
          <a:lstStyle/>
          <a:p>
            <a:r>
              <a:rPr lang="fi-FI" b="1">
                <a:latin typeface="Segoe UI"/>
                <a:cs typeface="Segoe UI"/>
              </a:rPr>
              <a:t>SDG </a:t>
            </a:r>
            <a:endParaRPr lang="fi-FI">
              <a:latin typeface="Segoe UI"/>
              <a:cs typeface="Segoe UI"/>
            </a:endParaRPr>
          </a:p>
          <a:p>
            <a:endParaRPr lang="fi-FI">
              <a:latin typeface="Segoe UI"/>
              <a:cs typeface="Segoe UI"/>
            </a:endParaRPr>
          </a:p>
          <a:p>
            <a:endParaRPr lang="fi-FI">
              <a:latin typeface="Segoe UI"/>
              <a:cs typeface="Segoe UI"/>
            </a:endParaRPr>
          </a:p>
        </p:txBody>
      </p:sp>
      <p:sp>
        <p:nvSpPr>
          <p:cNvPr id="4" name="Sisällön paikkamerkki 3">
            <a:extLst>
              <a:ext uri="{FF2B5EF4-FFF2-40B4-BE49-F238E27FC236}">
                <a16:creationId xmlns:a16="http://schemas.microsoft.com/office/drawing/2014/main" id="{FA94A889-8EDA-C4FD-639F-098DCE625FA5}"/>
              </a:ext>
            </a:extLst>
          </p:cNvPr>
          <p:cNvSpPr>
            <a:spLocks noGrp="1"/>
          </p:cNvSpPr>
          <p:nvPr>
            <p:ph idx="12"/>
          </p:nvPr>
        </p:nvSpPr>
        <p:spPr/>
        <p:txBody>
          <a:bodyPr vert="horz" lIns="91440" tIns="45720" rIns="91440" bIns="45720" rtlCol="0" anchor="t">
            <a:normAutofit fontScale="92500" lnSpcReduction="10000"/>
          </a:bodyPr>
          <a:lstStyle/>
          <a:p>
            <a:r>
              <a:rPr lang="fi-FI" b="1" dirty="0">
                <a:latin typeface="Segoe UI"/>
                <a:cs typeface="Segoe UI"/>
              </a:rPr>
              <a:t>GREENCOMP</a:t>
            </a:r>
          </a:p>
          <a:p>
            <a:pPr marL="285750" indent="-285750">
              <a:buFont typeface="Arial"/>
              <a:buChar char="•"/>
            </a:pPr>
            <a:r>
              <a:rPr lang="fi-FI" sz="1300" dirty="0">
                <a:solidFill>
                  <a:srgbClr val="1C1C1C"/>
                </a:solidFill>
                <a:latin typeface="Segoe UI"/>
                <a:cs typeface="Segoe UI"/>
              </a:rPr>
              <a:t>Osaamisalue: Kestävyyden monitahoisuuden hallinta</a:t>
            </a:r>
          </a:p>
          <a:p>
            <a:pPr marL="641350" lvl="1" indent="-285750">
              <a:buFont typeface="Courier New"/>
              <a:buChar char="o"/>
            </a:pPr>
            <a:r>
              <a:rPr lang="fi-FI" sz="1100" dirty="0">
                <a:solidFill>
                  <a:srgbClr val="1C1C1C"/>
                </a:solidFill>
                <a:latin typeface="Segoe UI"/>
                <a:cs typeface="Segoe UI"/>
              </a:rPr>
              <a:t>Taito: Kriittinen ajattelu</a:t>
            </a:r>
          </a:p>
          <a:p>
            <a:pPr marL="285750" indent="-285750">
              <a:buChar char="•"/>
            </a:pPr>
            <a:r>
              <a:rPr lang="fi-FI" sz="1300" dirty="0">
                <a:solidFill>
                  <a:srgbClr val="1C1C1C"/>
                </a:solidFill>
                <a:latin typeface="Segoe UI"/>
                <a:cs typeface="Segoe UI"/>
              </a:rPr>
              <a:t>Osaamisalue: Kestävien tulevaisuuksien visiointi</a:t>
            </a:r>
          </a:p>
          <a:p>
            <a:pPr marL="641350" lvl="1" indent="-285750">
              <a:buFont typeface="Courier New" panose="020B0604020202020204" pitchFamily="34" charset="0"/>
              <a:buChar char="o"/>
            </a:pPr>
            <a:r>
              <a:rPr lang="fi-FI" sz="1100" dirty="0">
                <a:solidFill>
                  <a:srgbClr val="1C1C1C"/>
                </a:solidFill>
                <a:latin typeface="Segoe UI"/>
                <a:cs typeface="Segoe UI"/>
              </a:rPr>
              <a:t>Taito: Tutkiva ajattelu</a:t>
            </a:r>
            <a:endParaRPr lang="fi-FI" sz="1100" dirty="0">
              <a:solidFill>
                <a:srgbClr val="1C1C1C"/>
              </a:solidFill>
            </a:endParaRPr>
          </a:p>
          <a:p>
            <a:pPr marL="285750" indent="-285750">
              <a:buFont typeface="Arial" panose="020B0604020202020204" pitchFamily="34" charset="0"/>
              <a:buChar char="•"/>
            </a:pPr>
            <a:r>
              <a:rPr lang="fi-FI" sz="1300" dirty="0">
                <a:solidFill>
                  <a:srgbClr val="1C1C1C"/>
                </a:solidFill>
                <a:latin typeface="Segoe UI"/>
                <a:cs typeface="Segoe UI"/>
              </a:rPr>
              <a:t>Osaamisalue: Kestävyystoiminta</a:t>
            </a:r>
          </a:p>
          <a:p>
            <a:pPr marL="641350" lvl="1" indent="-285750">
              <a:buFont typeface="Courier New" panose="020B0604020202020204" pitchFamily="34" charset="0"/>
              <a:buChar char="o"/>
            </a:pPr>
            <a:r>
              <a:rPr lang="fi-FI" sz="1100" dirty="0">
                <a:solidFill>
                  <a:srgbClr val="1C1C1C"/>
                </a:solidFill>
                <a:latin typeface="Segoe UI"/>
                <a:cs typeface="Segoe UI"/>
              </a:rPr>
              <a:t>Taito: Yhteistyö</a:t>
            </a:r>
          </a:p>
          <a:p>
            <a:r>
              <a:rPr lang="fi-FI" sz="1300" dirty="0">
                <a:solidFill>
                  <a:srgbClr val="1C1C1C"/>
                </a:solidFill>
                <a:latin typeface="Segoe UI"/>
                <a:cs typeface="Segoe UI"/>
              </a:rPr>
              <a:t>Kestävyyden monitahoisuuden hahmottaminen toteutuu oppiaineita yhdistävässä kokonaisuudessa, jossa aihetta tarkastellaan eri oppiaineiden näkökulmista. </a:t>
            </a:r>
          </a:p>
          <a:p>
            <a:r>
              <a:rPr lang="fi-FI" sz="1300" dirty="0">
                <a:solidFill>
                  <a:srgbClr val="1C1C1C"/>
                </a:solidFill>
                <a:latin typeface="Segoe UI"/>
                <a:cs typeface="Segoe UI"/>
              </a:rPr>
              <a:t>Tehtävät ohjaavat kriittisen ja tutkivan ajattelun taitoihin mm. yhdistämällä asioiden välisiä suhteita sekä hyödyntämällä luovuutta ja ideointia.</a:t>
            </a:r>
            <a:endParaRPr lang="fi-FI" sz="1300" dirty="0">
              <a:solidFill>
                <a:srgbClr val="1C1C1C"/>
              </a:solidFill>
            </a:endParaRPr>
          </a:p>
          <a:p>
            <a:r>
              <a:rPr lang="fi-FI" sz="1300" dirty="0">
                <a:solidFill>
                  <a:srgbClr val="1C1C1C"/>
                </a:solidFill>
                <a:latin typeface="Segoe UI"/>
                <a:cs typeface="Segoe UI"/>
              </a:rPr>
              <a:t>Kierrättämisen teemat liittyvät mahdollisuuteen edistää kestävyyttä kouluarjessa sekä taitoon toimia aktiivisesti yhteisön ja maapallon tulevaisuuden parantamiseksi.</a:t>
            </a:r>
            <a:endParaRPr lang="fi-FI" dirty="0">
              <a:latin typeface="Segoe UI"/>
              <a:cs typeface="Segoe UI"/>
            </a:endParaRPr>
          </a:p>
          <a:p>
            <a:endParaRPr lang="fi-FI"/>
          </a:p>
        </p:txBody>
      </p:sp>
      <p:sp>
        <p:nvSpPr>
          <p:cNvPr id="5" name="Alatunnisteen paikkamerkki 4">
            <a:extLst>
              <a:ext uri="{FF2B5EF4-FFF2-40B4-BE49-F238E27FC236}">
                <a16:creationId xmlns:a16="http://schemas.microsoft.com/office/drawing/2014/main" id="{020A0400-F2DA-7887-1F1A-53D510C7F51F}"/>
              </a:ext>
            </a:extLst>
          </p:cNvPr>
          <p:cNvSpPr>
            <a:spLocks noGrp="1"/>
          </p:cNvSpPr>
          <p:nvPr>
            <p:ph type="ftr" sz="quarter" idx="11"/>
          </p:nvPr>
        </p:nvSpPr>
        <p:spPr/>
        <p:txBody>
          <a:bodyPr/>
          <a:lstStyle/>
          <a:p>
            <a:r>
              <a:rPr lang="fi-FI"/>
              <a:t>ouka.fi/opinvirta</a:t>
            </a:r>
          </a:p>
        </p:txBody>
      </p:sp>
      <p:pic>
        <p:nvPicPr>
          <p:cNvPr id="7" name="Kuva 6" descr="Kuva, joka sisältää kohteen teksti, Fontti, logo, Grafiikka&#10;&#10;Kuvaus luotu automaattisesti">
            <a:extLst>
              <a:ext uri="{FF2B5EF4-FFF2-40B4-BE49-F238E27FC236}">
                <a16:creationId xmlns:a16="http://schemas.microsoft.com/office/drawing/2014/main" id="{05EAB569-FE91-8978-B0E7-DA3409132B97}"/>
              </a:ext>
            </a:extLst>
          </p:cNvPr>
          <p:cNvPicPr>
            <a:picLocks noChangeAspect="1"/>
          </p:cNvPicPr>
          <p:nvPr/>
        </p:nvPicPr>
        <p:blipFill>
          <a:blip r:embed="rId2"/>
          <a:stretch>
            <a:fillRect/>
          </a:stretch>
        </p:blipFill>
        <p:spPr>
          <a:xfrm>
            <a:off x="2066556" y="2588843"/>
            <a:ext cx="1484194" cy="1445849"/>
          </a:xfrm>
          <a:prstGeom prst="rect">
            <a:avLst/>
          </a:prstGeom>
        </p:spPr>
      </p:pic>
      <p:pic>
        <p:nvPicPr>
          <p:cNvPr id="8" name="Kuva 7" descr="Kuva, joka sisältää kohteen teksti, Grafiikka, nisäkäs, logo&#10;&#10;Kuvaus luotu automaattisesti">
            <a:extLst>
              <a:ext uri="{FF2B5EF4-FFF2-40B4-BE49-F238E27FC236}">
                <a16:creationId xmlns:a16="http://schemas.microsoft.com/office/drawing/2014/main" id="{F33862F0-0166-EB3B-7D10-7F7DE1CD1BAB}"/>
              </a:ext>
            </a:extLst>
          </p:cNvPr>
          <p:cNvPicPr>
            <a:picLocks noChangeAspect="1"/>
          </p:cNvPicPr>
          <p:nvPr/>
        </p:nvPicPr>
        <p:blipFill>
          <a:blip r:embed="rId3"/>
          <a:stretch>
            <a:fillRect/>
          </a:stretch>
        </p:blipFill>
        <p:spPr>
          <a:xfrm>
            <a:off x="3897679" y="2588358"/>
            <a:ext cx="1465874" cy="1446823"/>
          </a:xfrm>
          <a:prstGeom prst="rect">
            <a:avLst/>
          </a:prstGeom>
        </p:spPr>
      </p:pic>
      <p:pic>
        <p:nvPicPr>
          <p:cNvPr id="9" name="Kuva 8" descr="Kuva, joka sisältää kohteen teksti, muotoilu, Fontti, kuvakaappaus&#10;&#10;Kuvaus luotu automaattisesti">
            <a:extLst>
              <a:ext uri="{FF2B5EF4-FFF2-40B4-BE49-F238E27FC236}">
                <a16:creationId xmlns:a16="http://schemas.microsoft.com/office/drawing/2014/main" id="{50D38F4C-E216-383C-80E3-3F9CA3508A5B}"/>
              </a:ext>
            </a:extLst>
          </p:cNvPr>
          <p:cNvPicPr>
            <a:picLocks noChangeAspect="1"/>
          </p:cNvPicPr>
          <p:nvPr/>
        </p:nvPicPr>
        <p:blipFill>
          <a:blip r:embed="rId4"/>
          <a:stretch>
            <a:fillRect/>
          </a:stretch>
        </p:blipFill>
        <p:spPr>
          <a:xfrm>
            <a:off x="276102" y="2589816"/>
            <a:ext cx="1450488" cy="1450244"/>
          </a:xfrm>
          <a:prstGeom prst="rect">
            <a:avLst/>
          </a:prstGeom>
        </p:spPr>
      </p:pic>
    </p:spTree>
    <p:extLst>
      <p:ext uri="{BB962C8B-B14F-4D97-AF65-F5344CB8AC3E}">
        <p14:creationId xmlns:p14="http://schemas.microsoft.com/office/powerpoint/2010/main" val="181079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C52AB3-2E8E-C664-E7C6-4167DB1979E0}"/>
              </a:ext>
            </a:extLst>
          </p:cNvPr>
          <p:cNvSpPr>
            <a:spLocks noGrp="1"/>
          </p:cNvSpPr>
          <p:nvPr>
            <p:ph type="title"/>
          </p:nvPr>
        </p:nvSpPr>
        <p:spPr>
          <a:xfrm>
            <a:off x="752168" y="225015"/>
            <a:ext cx="9349409" cy="1304649"/>
          </a:xfrm>
        </p:spPr>
        <p:txBody>
          <a:bodyPr/>
          <a:lstStyle/>
          <a:p>
            <a:r>
              <a:rPr lang="fi-FI">
                <a:latin typeface="Segoe UI"/>
                <a:cs typeface="Segoe UI"/>
              </a:rPr>
              <a:t>Miten?</a:t>
            </a:r>
            <a:endParaRPr lang="fi-FI"/>
          </a:p>
        </p:txBody>
      </p:sp>
      <p:sp>
        <p:nvSpPr>
          <p:cNvPr id="3" name="Sisällön paikkamerkki 2">
            <a:extLst>
              <a:ext uri="{FF2B5EF4-FFF2-40B4-BE49-F238E27FC236}">
                <a16:creationId xmlns:a16="http://schemas.microsoft.com/office/drawing/2014/main" id="{40029BA7-E802-4F20-3E02-376A967DB2BB}"/>
              </a:ext>
            </a:extLst>
          </p:cNvPr>
          <p:cNvSpPr>
            <a:spLocks noGrp="1"/>
          </p:cNvSpPr>
          <p:nvPr>
            <p:ph idx="1"/>
          </p:nvPr>
        </p:nvSpPr>
        <p:spPr>
          <a:xfrm>
            <a:off x="678426" y="1585116"/>
            <a:ext cx="10515600" cy="3686654"/>
          </a:xfrm>
        </p:spPr>
        <p:txBody>
          <a:bodyPr vert="horz" lIns="91440" tIns="45720" rIns="91440" bIns="45720" rtlCol="0" anchor="t">
            <a:normAutofit lnSpcReduction="10000"/>
          </a:bodyPr>
          <a:lstStyle/>
          <a:p>
            <a:pPr marL="457200" indent="-457200">
              <a:buAutoNum type="arabicPeriod"/>
            </a:pPr>
            <a:r>
              <a:rPr lang="fi-FI">
                <a:latin typeface="Segoe UI"/>
                <a:cs typeface="Segoe UI"/>
              </a:rPr>
              <a:t>Vahvistetaan </a:t>
            </a:r>
            <a:r>
              <a:rPr lang="fi-FI" b="1">
                <a:latin typeface="Segoe UI"/>
                <a:cs typeface="Segoe UI"/>
              </a:rPr>
              <a:t>luontosuhdetta</a:t>
            </a:r>
            <a:r>
              <a:rPr lang="fi-FI">
                <a:latin typeface="Segoe UI"/>
                <a:cs typeface="Segoe UI"/>
              </a:rPr>
              <a:t> varhaiskasvatuksesta aikuisuuteen</a:t>
            </a:r>
            <a:endParaRPr lang="fi-FI"/>
          </a:p>
          <a:p>
            <a:pPr marL="457200" indent="-457200">
              <a:buAutoNum type="arabicPeriod"/>
            </a:pPr>
            <a:r>
              <a:rPr lang="fi-FI">
                <a:latin typeface="Segoe UI"/>
                <a:cs typeface="Segoe UI"/>
              </a:rPr>
              <a:t>Pää pois vain roskapöntöstä! </a:t>
            </a:r>
            <a:r>
              <a:rPr lang="fi-FI" b="1">
                <a:latin typeface="Segoe UI"/>
                <a:cs typeface="Segoe UI"/>
              </a:rPr>
              <a:t>Kiertotalousosaamista</a:t>
            </a:r>
            <a:r>
              <a:rPr lang="fi-FI">
                <a:latin typeface="Segoe UI"/>
                <a:cs typeface="Segoe UI"/>
              </a:rPr>
              <a:t> kehitetään opinpolulla kierrätyksen alkeista kohti kohtuullisuusajattelua ja resurssiviisautta.</a:t>
            </a:r>
          </a:p>
          <a:p>
            <a:pPr marL="457200" indent="-457200">
              <a:buAutoNum type="arabicPeriod"/>
            </a:pPr>
            <a:r>
              <a:rPr lang="fi-FI">
                <a:latin typeface="Segoe UI"/>
                <a:cs typeface="Segoe UI"/>
              </a:rPr>
              <a:t>Il</a:t>
            </a:r>
            <a:r>
              <a:rPr lang="fi-FI" b="1">
                <a:latin typeface="Segoe UI"/>
                <a:cs typeface="Segoe UI"/>
              </a:rPr>
              <a:t>masto-osaamisen rakentaminen ja vahvistaminen</a:t>
            </a:r>
            <a:r>
              <a:rPr lang="fi-FI">
                <a:latin typeface="Segoe UI"/>
                <a:cs typeface="Segoe UI"/>
              </a:rPr>
              <a:t> varhaiskasvatuksesta aikuisuuteen. Eletään kuten opetamme. </a:t>
            </a:r>
            <a:endParaRPr lang="fi-FI"/>
          </a:p>
          <a:p>
            <a:pPr marL="457200" indent="-457200">
              <a:buAutoNum type="arabicPeriod"/>
            </a:pPr>
            <a:r>
              <a:rPr lang="fi-FI">
                <a:latin typeface="Segoe UI"/>
                <a:cs typeface="Segoe UI"/>
              </a:rPr>
              <a:t>Kestävän tulevaisuuden opinvirta mallina </a:t>
            </a:r>
            <a:r>
              <a:rPr lang="fi-FI" b="1">
                <a:latin typeface="Segoe UI"/>
                <a:cs typeface="Segoe UI"/>
              </a:rPr>
              <a:t>tuetaan osaksi Oulun jokaisen päiväkoti -ja kouluyksikön toimintaa.</a:t>
            </a:r>
            <a:endParaRPr lang="fi-FI" b="1"/>
          </a:p>
          <a:p>
            <a:pPr marL="457200" indent="-457200">
              <a:buAutoNum type="arabicPeriod"/>
            </a:pPr>
            <a:r>
              <a:rPr lang="fi-FI">
                <a:latin typeface="Segoe UI"/>
                <a:cs typeface="Segoe UI"/>
              </a:rPr>
              <a:t>Kestävän tulevaisuuden opinvirta </a:t>
            </a:r>
            <a:r>
              <a:rPr lang="fi-FI" b="1">
                <a:latin typeface="Segoe UI"/>
                <a:cs typeface="Segoe UI"/>
              </a:rPr>
              <a:t>tarjoaa tukea, verkostoja ja asiantuntija-apua kohderyhmille ja osana sidosryhmätyötä. </a:t>
            </a:r>
            <a:endParaRPr lang="fi-FI" b="1"/>
          </a:p>
          <a:p>
            <a:pPr marL="457200" indent="-457200">
              <a:buAutoNum type="arabicPeriod"/>
            </a:pPr>
            <a:r>
              <a:rPr lang="fi-FI">
                <a:latin typeface="Segoe UI"/>
                <a:cs typeface="Segoe UI"/>
              </a:rPr>
              <a:t>Paljon hyviä asioita tapahtuu jo! </a:t>
            </a:r>
            <a:r>
              <a:rPr lang="fi-FI" b="1">
                <a:latin typeface="Segoe UI"/>
                <a:cs typeface="Segoe UI"/>
              </a:rPr>
              <a:t>Viestimme ja kannustamme viestimään sisäisesti ja ulkoisesti.</a:t>
            </a:r>
            <a:endParaRPr lang="fi-FI" b="1"/>
          </a:p>
          <a:p>
            <a:pPr marL="0" indent="0">
              <a:buNone/>
            </a:pPr>
            <a:endParaRPr lang="fi-FI"/>
          </a:p>
        </p:txBody>
      </p:sp>
      <p:sp>
        <p:nvSpPr>
          <p:cNvPr id="4" name="Alatunnisteen paikkamerkki 3">
            <a:extLst>
              <a:ext uri="{FF2B5EF4-FFF2-40B4-BE49-F238E27FC236}">
                <a16:creationId xmlns:a16="http://schemas.microsoft.com/office/drawing/2014/main" id="{3EF4AA1C-C446-86EB-AEBC-6984AB36D749}"/>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927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2F6FAA-1E79-25AD-F054-87ABEFFEE6C8}"/>
              </a:ext>
            </a:extLst>
          </p:cNvPr>
          <p:cNvSpPr>
            <a:spLocks noGrp="1"/>
          </p:cNvSpPr>
          <p:nvPr>
            <p:ph type="title"/>
          </p:nvPr>
        </p:nvSpPr>
        <p:spPr>
          <a:xfrm>
            <a:off x="592080" y="319089"/>
            <a:ext cx="8447666" cy="1304649"/>
          </a:xfrm>
        </p:spPr>
        <p:txBody>
          <a:bodyPr/>
          <a:lstStyle/>
          <a:p>
            <a:r>
              <a:rPr lang="fi-FI">
                <a:latin typeface="Segoe UI"/>
                <a:cs typeface="Segoe UI"/>
              </a:rPr>
              <a:t>Kiertotalousosaamisen kehittäminen</a:t>
            </a:r>
            <a:endParaRPr lang="fi-FI"/>
          </a:p>
        </p:txBody>
      </p:sp>
      <p:sp>
        <p:nvSpPr>
          <p:cNvPr id="10" name="Sisällön paikkamerkki 2">
            <a:extLst>
              <a:ext uri="{FF2B5EF4-FFF2-40B4-BE49-F238E27FC236}">
                <a16:creationId xmlns:a16="http://schemas.microsoft.com/office/drawing/2014/main" id="{C8159C16-58FD-348B-6885-F4E5082A4C19}"/>
              </a:ext>
            </a:extLst>
          </p:cNvPr>
          <p:cNvSpPr>
            <a:spLocks noGrp="1"/>
          </p:cNvSpPr>
          <p:nvPr>
            <p:ph idx="1"/>
          </p:nvPr>
        </p:nvSpPr>
        <p:spPr>
          <a:xfrm>
            <a:off x="4088323" y="3437862"/>
            <a:ext cx="4243028" cy="2687376"/>
          </a:xfrm>
        </p:spPr>
        <p:txBody>
          <a:bodyPr vert="horz" lIns="91440" tIns="45720" rIns="91440" bIns="45720" rtlCol="0" anchor="t">
            <a:normAutofit/>
          </a:bodyPr>
          <a:lstStyle/>
          <a:p>
            <a:pPr marL="285750" indent="-285750"/>
            <a:r>
              <a:rPr lang="fi-FI" sz="1800"/>
              <a:t>Kohtuullisuus, merkityksellisyys</a:t>
            </a:r>
          </a:p>
          <a:p>
            <a:pPr marL="285750" indent="-285750"/>
            <a:r>
              <a:rPr lang="fi-FI" sz="1800"/>
              <a:t>Luonnonvarat, ekologinen jälleenrakennus</a:t>
            </a:r>
          </a:p>
          <a:p>
            <a:pPr marL="285750" indent="-285750"/>
            <a:r>
              <a:rPr lang="fi-FI" sz="1800"/>
              <a:t>Onnellisuus muusta kuin tavarasta</a:t>
            </a:r>
          </a:p>
          <a:p>
            <a:pPr marL="285750" indent="-285750"/>
            <a:r>
              <a:rPr lang="fi-FI" sz="1800"/>
              <a:t>Valintojen seuraukset</a:t>
            </a:r>
          </a:p>
          <a:p>
            <a:pPr marL="285750" indent="-285750"/>
            <a:r>
              <a:rPr lang="fi-FI" sz="1800"/>
              <a:t>Mahdollisuus vaikuttaa</a:t>
            </a:r>
            <a:endParaRPr lang="en-GB" sz="1800">
              <a:effectLst/>
            </a:endParaRPr>
          </a:p>
          <a:p>
            <a:endParaRPr lang="fi-FI" sz="1800">
              <a:latin typeface="Segoe UI"/>
              <a:cs typeface="Segoe UI"/>
            </a:endParaRPr>
          </a:p>
          <a:p>
            <a:pPr marL="457200" lvl="1" indent="0">
              <a:buNone/>
            </a:pPr>
            <a:endParaRPr lang="fi-FI">
              <a:latin typeface="Segoe UI"/>
              <a:cs typeface="Segoe UI"/>
            </a:endParaRPr>
          </a:p>
          <a:p>
            <a:pPr lvl="1"/>
            <a:endParaRPr lang="fi-FI">
              <a:latin typeface="Segoe UI"/>
              <a:cs typeface="Segoe UI"/>
            </a:endParaRPr>
          </a:p>
          <a:p>
            <a:pPr marL="457200" lvl="1" indent="0">
              <a:buNone/>
            </a:pPr>
            <a:endParaRPr lang="fi-FI">
              <a:latin typeface="Segoe UI"/>
              <a:cs typeface="Segoe UI"/>
            </a:endParaRPr>
          </a:p>
        </p:txBody>
      </p:sp>
      <p:pic>
        <p:nvPicPr>
          <p:cNvPr id="13" name="Picture 12">
            <a:extLst>
              <a:ext uri="{FF2B5EF4-FFF2-40B4-BE49-F238E27FC236}">
                <a16:creationId xmlns:a16="http://schemas.microsoft.com/office/drawing/2014/main" id="{B3BDA1B9-1CF2-9E61-EC22-41028B3F4247}"/>
              </a:ext>
            </a:extLst>
          </p:cNvPr>
          <p:cNvPicPr>
            <a:picLocks noChangeAspect="1"/>
          </p:cNvPicPr>
          <p:nvPr/>
        </p:nvPicPr>
        <p:blipFill>
          <a:blip r:embed="rId2"/>
          <a:stretch>
            <a:fillRect/>
          </a:stretch>
        </p:blipFill>
        <p:spPr>
          <a:xfrm>
            <a:off x="1204923" y="1412196"/>
            <a:ext cx="8976487" cy="1682229"/>
          </a:xfrm>
          <a:prstGeom prst="rect">
            <a:avLst/>
          </a:prstGeom>
        </p:spPr>
      </p:pic>
      <p:sp>
        <p:nvSpPr>
          <p:cNvPr id="15" name="Oval 14">
            <a:extLst>
              <a:ext uri="{FF2B5EF4-FFF2-40B4-BE49-F238E27FC236}">
                <a16:creationId xmlns:a16="http://schemas.microsoft.com/office/drawing/2014/main" id="{7EDFBA01-0D83-9CD6-4A62-6FD06521A58E}"/>
              </a:ext>
            </a:extLst>
          </p:cNvPr>
          <p:cNvSpPr/>
          <p:nvPr/>
        </p:nvSpPr>
        <p:spPr>
          <a:xfrm>
            <a:off x="1739944" y="3491667"/>
            <a:ext cx="1919738" cy="191973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kstiruutu 8">
            <a:extLst>
              <a:ext uri="{FF2B5EF4-FFF2-40B4-BE49-F238E27FC236}">
                <a16:creationId xmlns:a16="http://schemas.microsoft.com/office/drawing/2014/main" id="{B9CCCFAC-F9BF-13A7-28F0-E27765002C67}"/>
              </a:ext>
            </a:extLst>
          </p:cNvPr>
          <p:cNvSpPr txBox="1"/>
          <p:nvPr/>
        </p:nvSpPr>
        <p:spPr>
          <a:xfrm>
            <a:off x="1937163" y="3730126"/>
            <a:ext cx="1503937" cy="18179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algn="ctr"/>
            <a:r>
              <a:rPr lang="fi-FI" sz="2000" b="1" err="1">
                <a:solidFill>
                  <a:schemeClr val="bg1"/>
                </a:solidFill>
                <a:latin typeface="Segoe UI" panose="020B0502040204020203" pitchFamily="34" charset="0"/>
                <a:cs typeface="Segoe UI" panose="020B0502040204020203" pitchFamily="34" charset="0"/>
              </a:rPr>
              <a:t>STEAM</a:t>
            </a:r>
            <a:endParaRPr lang="fi-FI" sz="2000" b="1">
              <a:solidFill>
                <a:schemeClr val="bg1"/>
              </a:solidFill>
              <a:latin typeface="Segoe UI" panose="020B0502040204020203" pitchFamily="34" charset="0"/>
              <a:cs typeface="Segoe UI" panose="020B0502040204020203" pitchFamily="34" charset="0"/>
            </a:endParaRPr>
          </a:p>
          <a:p>
            <a:pPr algn="ctr"/>
            <a:r>
              <a:rPr lang="fi-FI" sz="2000" b="1">
                <a:solidFill>
                  <a:schemeClr val="bg1"/>
                </a:solidFill>
                <a:latin typeface="Segoe UI" panose="020B0502040204020203" pitchFamily="34" charset="0"/>
                <a:cs typeface="Segoe UI" panose="020B0502040204020203" pitchFamily="34" charset="0"/>
              </a:rPr>
              <a:t>Kestävän</a:t>
            </a:r>
          </a:p>
          <a:p>
            <a:pPr algn="ctr"/>
            <a:r>
              <a:rPr lang="fi-FI" sz="2000" b="1">
                <a:solidFill>
                  <a:schemeClr val="bg1"/>
                </a:solidFill>
                <a:latin typeface="Segoe UI" panose="020B0502040204020203" pitchFamily="34" charset="0"/>
                <a:cs typeface="Segoe UI" panose="020B0502040204020203" pitchFamily="34" charset="0"/>
              </a:rPr>
              <a:t>Kehityksen</a:t>
            </a:r>
          </a:p>
          <a:p>
            <a:pPr algn="ctr"/>
            <a:r>
              <a:rPr lang="fi-FI" sz="2000" b="1">
                <a:solidFill>
                  <a:schemeClr val="bg1"/>
                </a:solidFill>
                <a:latin typeface="Segoe UI" panose="020B0502040204020203" pitchFamily="34" charset="0"/>
                <a:cs typeface="Segoe UI" panose="020B0502040204020203" pitchFamily="34" charset="0"/>
              </a:rPr>
              <a:t>työkaluna</a:t>
            </a:r>
          </a:p>
        </p:txBody>
      </p:sp>
      <p:sp>
        <p:nvSpPr>
          <p:cNvPr id="17" name="Alatunnisteen paikkamerkki 3">
            <a:extLst>
              <a:ext uri="{FF2B5EF4-FFF2-40B4-BE49-F238E27FC236}">
                <a16:creationId xmlns:a16="http://schemas.microsoft.com/office/drawing/2014/main" id="{A08FC8FB-3E37-3B25-2767-9DF2816987FE}"/>
              </a:ext>
            </a:extLst>
          </p:cNvPr>
          <p:cNvSpPr>
            <a:spLocks noGrp="1"/>
          </p:cNvSpPr>
          <p:nvPr>
            <p:ph type="ftr" sz="quarter" idx="11"/>
          </p:nvPr>
        </p:nvSpPr>
        <p:spPr>
          <a:xfrm>
            <a:off x="7695532" y="6173786"/>
            <a:ext cx="4114800" cy="365125"/>
          </a:xfrm>
        </p:spPr>
        <p:txBody>
          <a:bodyPr/>
          <a:lstStyle/>
          <a:p>
            <a:r>
              <a:rPr lang="fi-FI" err="1"/>
              <a:t>ouka.fi</a:t>
            </a:r>
            <a:r>
              <a:rPr lang="fi-FI"/>
              <a:t>/opinvirta</a:t>
            </a:r>
          </a:p>
        </p:txBody>
      </p:sp>
    </p:spTree>
    <p:extLst>
      <p:ext uri="{BB962C8B-B14F-4D97-AF65-F5344CB8AC3E}">
        <p14:creationId xmlns:p14="http://schemas.microsoft.com/office/powerpoint/2010/main" val="52025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kstiruutu 28">
            <a:extLst>
              <a:ext uri="{FF2B5EF4-FFF2-40B4-BE49-F238E27FC236}">
                <a16:creationId xmlns:a16="http://schemas.microsoft.com/office/drawing/2014/main" id="{FBF82E16-208E-42DD-6742-F37461E0EF9A}"/>
              </a:ext>
            </a:extLst>
          </p:cNvPr>
          <p:cNvSpPr txBox="1"/>
          <p:nvPr/>
        </p:nvSpPr>
        <p:spPr>
          <a:xfrm>
            <a:off x="6977031" y="467271"/>
            <a:ext cx="3876357" cy="205252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dirty="0">
                <a:solidFill>
                  <a:srgbClr val="00B7E3"/>
                </a:solidFill>
                <a:latin typeface="Segoe UI"/>
                <a:ea typeface="+mj-ea"/>
                <a:cs typeface="Segoe UI"/>
              </a:rPr>
              <a:t>KIERTOTALOUS -</a:t>
            </a:r>
          </a:p>
          <a:p>
            <a:pPr>
              <a:lnSpc>
                <a:spcPct val="90000"/>
              </a:lnSpc>
              <a:spcBef>
                <a:spcPct val="0"/>
              </a:spcBef>
              <a:spcAft>
                <a:spcPts val="600"/>
              </a:spcAft>
            </a:pPr>
            <a:r>
              <a:rPr lang="en-US" sz="2400" b="1" err="1">
                <a:solidFill>
                  <a:srgbClr val="00B7E3"/>
                </a:solidFill>
                <a:latin typeface="Segoe UI"/>
                <a:ea typeface="+mj-ea"/>
                <a:cs typeface="Segoe UI"/>
              </a:rPr>
              <a:t>oppimiskokonaisuudet</a:t>
            </a:r>
            <a:endParaRPr lang="en-US" sz="2400" b="1">
              <a:solidFill>
                <a:srgbClr val="00B7E3"/>
              </a:solidFill>
              <a:latin typeface="Segoe UI"/>
              <a:ea typeface="Calibri Light"/>
              <a:cs typeface="Segoe UI"/>
            </a:endParaRPr>
          </a:p>
        </p:txBody>
      </p:sp>
      <p:sp>
        <p:nvSpPr>
          <p:cNvPr id="3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883" y="2102603"/>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5CBC9A5-2EC2-43B3-BE31-8C21041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9505" cy="2553552"/>
          </a:xfrm>
          <a:custGeom>
            <a:avLst/>
            <a:gdLst>
              <a:gd name="connsiteX0" fmla="*/ 0 w 3219505"/>
              <a:gd name="connsiteY0" fmla="*/ 0 h 2553552"/>
              <a:gd name="connsiteX1" fmla="*/ 3168418 w 3219505"/>
              <a:gd name="connsiteY1" fmla="*/ 0 h 2553552"/>
              <a:gd name="connsiteX2" fmla="*/ 3176885 w 3219505"/>
              <a:gd name="connsiteY2" fmla="*/ 32928 h 2553552"/>
              <a:gd name="connsiteX3" fmla="*/ 3219505 w 3219505"/>
              <a:gd name="connsiteY3" fmla="*/ 455715 h 2553552"/>
              <a:gd name="connsiteX4" fmla="*/ 1121668 w 3219505"/>
              <a:gd name="connsiteY4" fmla="*/ 2553552 h 2553552"/>
              <a:gd name="connsiteX5" fmla="*/ 121715 w 3219505"/>
              <a:gd name="connsiteY5" fmla="*/ 2300354 h 2553552"/>
              <a:gd name="connsiteX6" fmla="*/ 0 w 3219505"/>
              <a:gd name="connsiteY6" fmla="*/ 2226411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505" h="2553552">
                <a:moveTo>
                  <a:pt x="0" y="0"/>
                </a:moveTo>
                <a:lnTo>
                  <a:pt x="3168418" y="0"/>
                </a:lnTo>
                <a:lnTo>
                  <a:pt x="3176885" y="32928"/>
                </a:lnTo>
                <a:cubicBezTo>
                  <a:pt x="3204830" y="169492"/>
                  <a:pt x="3219505" y="310890"/>
                  <a:pt x="3219505" y="455715"/>
                </a:cubicBezTo>
                <a:cubicBezTo>
                  <a:pt x="3219505" y="1614318"/>
                  <a:pt x="2280271" y="2553552"/>
                  <a:pt x="1121668" y="2553552"/>
                </a:cubicBezTo>
                <a:cubicBezTo>
                  <a:pt x="759605" y="2553552"/>
                  <a:pt x="418964" y="2461830"/>
                  <a:pt x="121715" y="2300354"/>
                </a:cubicBezTo>
                <a:lnTo>
                  <a:pt x="0" y="2226411"/>
                </a:ln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Kuva 26" descr="Kuva, joka sisältää kohteen logo, Fontti, Grafiikka, graafinen suunnittelu&#10;&#10;Kuvaus luotu automaattisesti">
            <a:extLst>
              <a:ext uri="{FF2B5EF4-FFF2-40B4-BE49-F238E27FC236}">
                <a16:creationId xmlns:a16="http://schemas.microsoft.com/office/drawing/2014/main" id="{91E90CF2-BEA0-9A35-8B31-5D14E100AF1F}"/>
              </a:ext>
            </a:extLst>
          </p:cNvPr>
          <p:cNvPicPr>
            <a:picLocks noChangeAspect="1"/>
          </p:cNvPicPr>
          <p:nvPr/>
        </p:nvPicPr>
        <p:blipFill>
          <a:blip r:embed="rId2"/>
          <a:stretch>
            <a:fillRect/>
          </a:stretch>
        </p:blipFill>
        <p:spPr>
          <a:xfrm>
            <a:off x="119765" y="129950"/>
            <a:ext cx="2176739" cy="1961289"/>
          </a:xfrm>
          <a:prstGeom prst="rect">
            <a:avLst/>
          </a:prstGeom>
        </p:spPr>
      </p:pic>
      <p:sp>
        <p:nvSpPr>
          <p:cNvPr id="40" name="Oval 39">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433" y="118885"/>
            <a:ext cx="2501404" cy="2501404"/>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269" y="2905060"/>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4" name="Oval 43">
            <a:extLst>
              <a:ext uri="{FF2B5EF4-FFF2-40B4-BE49-F238E27FC236}">
                <a16:creationId xmlns:a16="http://schemas.microsoft.com/office/drawing/2014/main" id="{5EF6BFFD-743B-47E9-AC55-ACA07581F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5236" y="2756813"/>
            <a:ext cx="2339616" cy="2339616"/>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8065" y="554476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solidFill>
                <a:schemeClr val="tx1">
                  <a:alpha val="60000"/>
                </a:schemeClr>
              </a:solidFill>
            </a:endParaRPr>
          </a:p>
        </p:txBody>
      </p:sp>
      <p:sp>
        <p:nvSpPr>
          <p:cNvPr id="15" name="Sisällön paikkamerkki 14">
            <a:extLst>
              <a:ext uri="{FF2B5EF4-FFF2-40B4-BE49-F238E27FC236}">
                <a16:creationId xmlns:a16="http://schemas.microsoft.com/office/drawing/2014/main" id="{049DAD0B-09BA-1EAE-5666-C8BBFEB29911}"/>
              </a:ext>
            </a:extLst>
          </p:cNvPr>
          <p:cNvSpPr>
            <a:spLocks noGrp="1"/>
          </p:cNvSpPr>
          <p:nvPr>
            <p:ph idx="1"/>
          </p:nvPr>
        </p:nvSpPr>
        <p:spPr>
          <a:xfrm>
            <a:off x="6986411" y="3041618"/>
            <a:ext cx="4120979" cy="3332972"/>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1700" b="0">
                <a:solidFill>
                  <a:schemeClr val="tx1">
                    <a:alpha val="80000"/>
                  </a:schemeClr>
                </a:solidFill>
                <a:latin typeface="+mn-lt"/>
                <a:cs typeface="+mn-cs"/>
              </a:rPr>
              <a:t>Nämä oppimiskokonaisuudet on rakennettu Ympäristöutelias koulu-hankkeen sisältönä tukemaan kestävän tulevaisuuden sisältöjen sekä STEAM-taitojen opetusta yläkoulussa. Kokonaisuudet ovat muunneltavissa myös alakouluun sekä toiselle asteelle.</a:t>
            </a:r>
            <a:endParaRPr lang="en-US" sz="1700">
              <a:solidFill>
                <a:schemeClr val="tx1">
                  <a:alpha val="80000"/>
                </a:schemeClr>
              </a:solidFill>
              <a:latin typeface="+mn-lt"/>
              <a:cs typeface="+mn-cs"/>
            </a:endParaRPr>
          </a:p>
          <a:p>
            <a:pPr indent="-228600">
              <a:lnSpc>
                <a:spcPct val="90000"/>
              </a:lnSpc>
              <a:buFont typeface="Arial" panose="020B0604020202020204" pitchFamily="34" charset="0"/>
              <a:buChar char="•"/>
            </a:pPr>
            <a:r>
              <a:rPr lang="en-US" sz="1700" b="0">
                <a:solidFill>
                  <a:schemeClr val="tx1">
                    <a:alpha val="80000"/>
                  </a:schemeClr>
                </a:solidFill>
                <a:latin typeface="+mn-lt"/>
                <a:cs typeface="+mn-cs"/>
              </a:rPr>
              <a:t>Kiertotalouden osalta materiaalit ovat osana MASSA-hankkeen sisältöjä kiertotalousosaamisen tukemiseksi. </a:t>
            </a:r>
          </a:p>
        </p:txBody>
      </p:sp>
      <p:sp>
        <p:nvSpPr>
          <p:cNvPr id="4" name="Alatunnisteen paikkamerkki 3">
            <a:extLst>
              <a:ext uri="{FF2B5EF4-FFF2-40B4-BE49-F238E27FC236}">
                <a16:creationId xmlns:a16="http://schemas.microsoft.com/office/drawing/2014/main" id="{DC68521E-B524-4677-4F46-FA85366E41D3}"/>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algn="ctr">
              <a:spcAft>
                <a:spcPts val="600"/>
              </a:spcAft>
            </a:pPr>
            <a:r>
              <a:rPr lang="en-US" kern="1200">
                <a:solidFill>
                  <a:schemeClr val="tx1">
                    <a:alpha val="60000"/>
                  </a:schemeClr>
                </a:solidFill>
                <a:latin typeface="+mn-lt"/>
                <a:ea typeface="+mn-ea"/>
                <a:cs typeface="+mn-cs"/>
              </a:rPr>
              <a:t>ouka.fi/opinvirta</a:t>
            </a:r>
          </a:p>
        </p:txBody>
      </p:sp>
      <p:pic>
        <p:nvPicPr>
          <p:cNvPr id="28" name="Kuva 27" descr="Kuva, joka sisältää kohteen clipart, animaatio&#10;&#10;Kuvaus luotu automaattisesti">
            <a:extLst>
              <a:ext uri="{FF2B5EF4-FFF2-40B4-BE49-F238E27FC236}">
                <a16:creationId xmlns:a16="http://schemas.microsoft.com/office/drawing/2014/main" id="{21DE00DC-519F-95DB-A3F2-8ECC660FA6D1}"/>
              </a:ext>
            </a:extLst>
          </p:cNvPr>
          <p:cNvPicPr>
            <a:picLocks noChangeAspect="1"/>
          </p:cNvPicPr>
          <p:nvPr/>
        </p:nvPicPr>
        <p:blipFill>
          <a:blip r:embed="rId3"/>
          <a:stretch>
            <a:fillRect/>
          </a:stretch>
        </p:blipFill>
        <p:spPr>
          <a:xfrm>
            <a:off x="4806065" y="3378022"/>
            <a:ext cx="1119732" cy="1110641"/>
          </a:xfrm>
          <a:prstGeom prst="rect">
            <a:avLst/>
          </a:prstGeom>
        </p:spPr>
      </p:pic>
      <p:pic>
        <p:nvPicPr>
          <p:cNvPr id="5" name="Kuvan paikkamerkki 4" descr="Kuva, joka sisältää kohteen taivas, piha-, automaton, animaatio&#10;&#10;Kuvaus luotu automaattisesti">
            <a:extLst>
              <a:ext uri="{FF2B5EF4-FFF2-40B4-BE49-F238E27FC236}">
                <a16:creationId xmlns:a16="http://schemas.microsoft.com/office/drawing/2014/main" id="{2BEC76A0-A58E-148E-CD43-ED1C0836FE16}"/>
              </a:ext>
            </a:extLst>
          </p:cNvPr>
          <p:cNvPicPr>
            <a:picLocks noGrp="1" noChangeAspect="1"/>
          </p:cNvPicPr>
          <p:nvPr>
            <p:ph type="pic" idx="12"/>
          </p:nvPr>
        </p:nvPicPr>
        <p:blipFill>
          <a:blip r:embed="rId4"/>
          <a:srcRect l="3465" r="3465"/>
          <a:stretch/>
        </p:blipFill>
        <p:spPr>
          <a:xfrm>
            <a:off x="119350" y="3548565"/>
            <a:ext cx="2967587" cy="3245312"/>
          </a:xfrm>
          <a:prstGeom prst="rect">
            <a:avLst/>
          </a:prstGeom>
        </p:spPr>
      </p:pic>
      <p:cxnSp>
        <p:nvCxnSpPr>
          <p:cNvPr id="50" name="Straight Connector 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6" name="Kuva 15" descr="Kuva, joka sisältää kohteen Fontti, ympyrä, diagrammi, logo&#10;&#10;Kuvaus luotu automaattisesti">
            <a:extLst>
              <a:ext uri="{FF2B5EF4-FFF2-40B4-BE49-F238E27FC236}">
                <a16:creationId xmlns:a16="http://schemas.microsoft.com/office/drawing/2014/main" id="{25803030-A8DD-8358-4675-708754F00693}"/>
              </a:ext>
            </a:extLst>
          </p:cNvPr>
          <p:cNvPicPr>
            <a:picLocks noChangeAspect="1"/>
          </p:cNvPicPr>
          <p:nvPr/>
        </p:nvPicPr>
        <p:blipFill>
          <a:blip r:embed="rId5"/>
          <a:stretch>
            <a:fillRect/>
          </a:stretch>
        </p:blipFill>
        <p:spPr>
          <a:xfrm>
            <a:off x="4016375" y="795337"/>
            <a:ext cx="1149350" cy="1165225"/>
          </a:xfrm>
          <a:prstGeom prst="rect">
            <a:avLst/>
          </a:prstGeom>
        </p:spPr>
      </p:pic>
    </p:spTree>
    <p:extLst>
      <p:ext uri="{BB962C8B-B14F-4D97-AF65-F5344CB8AC3E}">
        <p14:creationId xmlns:p14="http://schemas.microsoft.com/office/powerpoint/2010/main" val="420299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Pyöristetyt kulmat 5">
            <a:extLst>
              <a:ext uri="{FF2B5EF4-FFF2-40B4-BE49-F238E27FC236}">
                <a16:creationId xmlns:a16="http://schemas.microsoft.com/office/drawing/2014/main" id="{BFDA6B3E-7562-436A-C005-4E736D784E1A}"/>
              </a:ext>
            </a:extLst>
          </p:cNvPr>
          <p:cNvSpPr/>
          <p:nvPr/>
        </p:nvSpPr>
        <p:spPr>
          <a:xfrm>
            <a:off x="6410787" y="1636487"/>
            <a:ext cx="5004486" cy="4129216"/>
          </a:xfrm>
          <a:prstGeom prst="roundRect">
            <a:avLst/>
          </a:prstGeom>
          <a:solidFill>
            <a:schemeClr val="accent5">
              <a:lumMod val="20000"/>
              <a:lumOff val="80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F489A225-9B80-C3AA-517E-9CE940AD440A}"/>
              </a:ext>
            </a:extLst>
          </p:cNvPr>
          <p:cNvSpPr>
            <a:spLocks noGrp="1"/>
          </p:cNvSpPr>
          <p:nvPr>
            <p:ph type="title"/>
          </p:nvPr>
        </p:nvSpPr>
        <p:spPr>
          <a:xfrm>
            <a:off x="261551" y="166709"/>
            <a:ext cx="9329530" cy="1314588"/>
          </a:xfrm>
        </p:spPr>
        <p:txBody>
          <a:bodyPr/>
          <a:lstStyle/>
          <a:p>
            <a:r>
              <a:rPr lang="fi-FI">
                <a:latin typeface="Segoe UI"/>
                <a:cs typeface="Segoe UI"/>
              </a:rPr>
              <a:t>INFOA PROJEKTIN ALKUUN!</a:t>
            </a:r>
            <a:endParaRPr lang="fi-FI"/>
          </a:p>
        </p:txBody>
      </p:sp>
      <p:sp>
        <p:nvSpPr>
          <p:cNvPr id="3" name="Sisällön paikkamerkki 2">
            <a:extLst>
              <a:ext uri="{FF2B5EF4-FFF2-40B4-BE49-F238E27FC236}">
                <a16:creationId xmlns:a16="http://schemas.microsoft.com/office/drawing/2014/main" id="{69154B4F-01BD-DE5C-E642-9A911A057F8F}"/>
              </a:ext>
            </a:extLst>
          </p:cNvPr>
          <p:cNvSpPr>
            <a:spLocks noGrp="1"/>
          </p:cNvSpPr>
          <p:nvPr>
            <p:ph idx="1"/>
          </p:nvPr>
        </p:nvSpPr>
        <p:spPr>
          <a:xfrm>
            <a:off x="261552" y="1719052"/>
            <a:ext cx="5646182" cy="4458951"/>
          </a:xfrm>
        </p:spPr>
        <p:txBody>
          <a:bodyPr vert="horz" lIns="91440" tIns="45720" rIns="91440" bIns="45720" rtlCol="0" anchor="t">
            <a:noAutofit/>
          </a:bodyPr>
          <a:lstStyle/>
          <a:p>
            <a:pPr fontAlgn="base">
              <a:lnSpc>
                <a:spcPct val="100000"/>
              </a:lnSpc>
            </a:pPr>
            <a:r>
              <a:rPr lang="fi-FI" sz="1400" b="1">
                <a:solidFill>
                  <a:srgbClr val="000000"/>
                </a:solidFill>
                <a:latin typeface="Segoe UI"/>
                <a:cs typeface="Segoe UI"/>
              </a:rPr>
              <a:t>KIERTOTALOUDESTA LYHYESTI</a:t>
            </a:r>
            <a:endParaRPr lang="fi-FI" b="1"/>
          </a:p>
          <a:p>
            <a:pPr marL="465455" lvl="1" indent="-285750">
              <a:lnSpc>
                <a:spcPct val="100000"/>
              </a:lnSpc>
              <a:spcBef>
                <a:spcPts val="1000"/>
              </a:spcBef>
              <a:buFont typeface="Arial" panose="020B0604020202020204" pitchFamily="34" charset="0"/>
              <a:buChar char="o"/>
            </a:pPr>
            <a:r>
              <a:rPr lang="fi-FI" sz="1400">
                <a:solidFill>
                  <a:srgbClr val="000000"/>
                </a:solidFill>
                <a:latin typeface="Segoe UI"/>
                <a:cs typeface="Segoe UI"/>
              </a:rPr>
              <a:t>Kiertotalous on yksi ratkaisu luonnonvarojen ylikulutukseen, työhön ilmastonmuutoksen hidastamisessa sekä siihen sopeutumisessa.</a:t>
            </a:r>
          </a:p>
          <a:p>
            <a:pPr marL="465455" lvl="1" indent="-285750">
              <a:lnSpc>
                <a:spcPct val="100000"/>
              </a:lnSpc>
              <a:spcBef>
                <a:spcPts val="1000"/>
              </a:spcBef>
              <a:buFont typeface="Arial" panose="020B0604020202020204" pitchFamily="34" charset="0"/>
              <a:buChar char="o"/>
            </a:pPr>
            <a:r>
              <a:rPr lang="fi-FI" sz="1400">
                <a:solidFill>
                  <a:srgbClr val="000000"/>
                </a:solidFill>
                <a:latin typeface="Segoe UI"/>
                <a:cs typeface="Segoe UI"/>
              </a:rPr>
              <a:t>Se on talousjärjestelmä, jossa luonnonvarojen käyttö sekä kasvihuonepäästöjen syntyminen sovitetaan maapallon kantokykyyn nähden. </a:t>
            </a:r>
          </a:p>
          <a:p>
            <a:pPr marL="465455" lvl="1" indent="-285750">
              <a:lnSpc>
                <a:spcPct val="100000"/>
              </a:lnSpc>
              <a:spcBef>
                <a:spcPts val="1000"/>
              </a:spcBef>
              <a:buFont typeface="Arial" panose="020B0604020202020204" pitchFamily="34" charset="0"/>
              <a:buChar char="o"/>
            </a:pPr>
            <a:r>
              <a:rPr lang="fi-FI" sz="1400">
                <a:solidFill>
                  <a:srgbClr val="000000"/>
                </a:solidFill>
                <a:latin typeface="Segoe UI"/>
                <a:cs typeface="Segoe UI"/>
              </a:rPr>
              <a:t>Kiertotalous on järjestelmä, jossa materiaalit pidetään mahdollisimman pitkään kierrossa kierrättämällä, korjaamalla ja lainaamalla. </a:t>
            </a:r>
          </a:p>
          <a:p>
            <a:pPr marL="465455" lvl="1" indent="-285750">
              <a:lnSpc>
                <a:spcPct val="100000"/>
              </a:lnSpc>
              <a:spcBef>
                <a:spcPts val="1000"/>
              </a:spcBef>
              <a:buFont typeface="Arial" panose="020B0604020202020204" pitchFamily="34" charset="0"/>
              <a:buChar char="o"/>
            </a:pPr>
            <a:r>
              <a:rPr lang="fi-FI" sz="1400">
                <a:solidFill>
                  <a:srgbClr val="000000"/>
                </a:solidFill>
                <a:latin typeface="Segoe UI"/>
                <a:cs typeface="Segoe UI"/>
              </a:rPr>
              <a:t>Kiertotaloudessa huomioidaan mm. Neitseellisten raaka-aineiden käytön minimointi, tuotteiden ja palveluiden energiatehokkuus, pakkaamisen ja logistiikan päästöjen vähentäminen, käyttöikä, muunneltavuus, huollettavuus sekä uudelleenkäytettävyys. Tuotteen käyttöiän päätyttyä myös sen lajittelun mahdollisuudet ja kierrätettävyys tulee huomioida.</a:t>
            </a:r>
            <a:endParaRPr lang="fi-FI" sz="1400">
              <a:solidFill>
                <a:srgbClr val="000000"/>
              </a:solidFill>
              <a:latin typeface="Segoe UI"/>
            </a:endParaRPr>
          </a:p>
          <a:p>
            <a:pPr marL="465455" lvl="1" indent="-285750">
              <a:spcBef>
                <a:spcPts val="1000"/>
              </a:spcBef>
              <a:buFont typeface="Arial" panose="020B0604020202020204" pitchFamily="34" charset="0"/>
              <a:buChar char="o"/>
            </a:pPr>
            <a:endParaRPr lang="fi-FI" sz="1600">
              <a:solidFill>
                <a:srgbClr val="000000"/>
              </a:solidFill>
              <a:latin typeface="Segoe UI"/>
            </a:endParaRPr>
          </a:p>
        </p:txBody>
      </p:sp>
      <p:sp>
        <p:nvSpPr>
          <p:cNvPr id="4" name="Sisällön paikkamerkki 3">
            <a:extLst>
              <a:ext uri="{FF2B5EF4-FFF2-40B4-BE49-F238E27FC236}">
                <a16:creationId xmlns:a16="http://schemas.microsoft.com/office/drawing/2014/main" id="{F546CB50-C4C4-7DE8-4587-D5B322877DA4}"/>
              </a:ext>
            </a:extLst>
          </p:cNvPr>
          <p:cNvSpPr>
            <a:spLocks noGrp="1"/>
          </p:cNvSpPr>
          <p:nvPr>
            <p:ph idx="12"/>
          </p:nvPr>
        </p:nvSpPr>
        <p:spPr>
          <a:xfrm>
            <a:off x="6663128" y="2332169"/>
            <a:ext cx="4576314" cy="3686654"/>
          </a:xfrm>
        </p:spPr>
        <p:txBody>
          <a:bodyPr vert="horz" lIns="91440" tIns="45720" rIns="91440" bIns="45720" rtlCol="0" anchor="t">
            <a:normAutofit/>
          </a:bodyPr>
          <a:lstStyle/>
          <a:p>
            <a:r>
              <a:rPr lang="fi-FI" sz="1400">
                <a:latin typeface="Segoe UI"/>
                <a:cs typeface="Arial"/>
              </a:rPr>
              <a:t>Tehtäviä muualla:</a:t>
            </a:r>
            <a:endParaRPr lang="fi-FI"/>
          </a:p>
          <a:p>
            <a:pPr marL="465455" lvl="1" indent="-285750">
              <a:lnSpc>
                <a:spcPct val="100000"/>
              </a:lnSpc>
              <a:buFont typeface="Arial,Sans-Serif"/>
              <a:buChar char="o"/>
            </a:pPr>
            <a:r>
              <a:rPr lang="fi-FI" sz="1400">
                <a:latin typeface="Segoe UI"/>
                <a:cs typeface="Arial"/>
              </a:rPr>
              <a:t>Koulun korjausopas: yhden tai kahden </a:t>
            </a:r>
            <a:r>
              <a:rPr lang="fi-FI" sz="1400" err="1">
                <a:latin typeface="Segoe UI"/>
                <a:cs typeface="Arial"/>
              </a:rPr>
              <a:t>jakarin</a:t>
            </a:r>
            <a:r>
              <a:rPr lang="fi-FI" sz="1400">
                <a:latin typeface="Segoe UI"/>
                <a:cs typeface="Arial"/>
              </a:rPr>
              <a:t> tehtäviä, vaikeampia voi toteuttaa yhteisesti</a:t>
            </a:r>
            <a:endParaRPr lang="en-US" sz="1400">
              <a:latin typeface="Segoe UI"/>
              <a:cs typeface="Arial"/>
            </a:endParaRPr>
          </a:p>
          <a:p>
            <a:pPr marL="465455" lvl="1" indent="-285750">
              <a:lnSpc>
                <a:spcPct val="100000"/>
              </a:lnSpc>
              <a:buFont typeface="Arial,Sans-Serif"/>
              <a:buChar char="o"/>
            </a:pPr>
            <a:r>
              <a:rPr lang="fi-FI" sz="1400">
                <a:latin typeface="Segoe UI"/>
                <a:cs typeface="Arial"/>
              </a:rPr>
              <a:t>Sitra: Hyvät kortit: Pohdintatehtäviä keskusteluun eri teemoista: kuluttaminen</a:t>
            </a:r>
          </a:p>
          <a:p>
            <a:pPr marL="465455" lvl="1" indent="-285750">
              <a:lnSpc>
                <a:spcPct val="100000"/>
              </a:lnSpc>
              <a:buFont typeface="Arial,Sans-Serif"/>
              <a:buChar char="o"/>
            </a:pPr>
            <a:r>
              <a:rPr lang="fi-FI" sz="1400">
                <a:latin typeface="Segoe UI"/>
                <a:cs typeface="Arial"/>
              </a:rPr>
              <a:t>NYT: Taloussankari</a:t>
            </a:r>
            <a:endParaRPr lang="en-US" sz="1400">
              <a:latin typeface="Segoe UI"/>
              <a:cs typeface="Arial"/>
            </a:endParaRPr>
          </a:p>
          <a:p>
            <a:pPr marL="465455" lvl="1" indent="-285750">
              <a:lnSpc>
                <a:spcPct val="100000"/>
              </a:lnSpc>
              <a:buFont typeface="Arial,Sans-Serif"/>
              <a:buChar char="o"/>
            </a:pPr>
            <a:r>
              <a:rPr lang="fi-FI" sz="1400">
                <a:latin typeface="Segoe UI"/>
                <a:cs typeface="Arial"/>
              </a:rPr>
              <a:t>Kiertokaari:</a:t>
            </a:r>
            <a:r>
              <a:rPr lang="fi-FI" sz="1400">
                <a:latin typeface="Segoe UI"/>
                <a:cs typeface="Segoe UI"/>
              </a:rPr>
              <a:t> materiaaleja taideaineisiin, tilastot Oulun jätteiden käsittelystä, kouluvierailut (ikähaitari)+ yhteistyössä tilastotietoa saatavilla Kiertokaaren sivuilla (esim. polttoon ohjautuvan sekajätteen koostumus)</a:t>
            </a:r>
          </a:p>
          <a:p>
            <a:pPr marL="465455" lvl="1" indent="-285750">
              <a:lnSpc>
                <a:spcPct val="100000"/>
              </a:lnSpc>
              <a:buFont typeface="Arial,Sans-Serif"/>
              <a:buChar char="o"/>
            </a:pPr>
            <a:r>
              <a:rPr lang="fi-FI" sz="1400" err="1">
                <a:latin typeface="Segoe UI"/>
                <a:cs typeface="Segoe UI"/>
              </a:rPr>
              <a:t>Likken</a:t>
            </a:r>
            <a:r>
              <a:rPr lang="fi-FI" sz="1400">
                <a:latin typeface="Segoe UI"/>
                <a:cs typeface="Segoe UI"/>
              </a:rPr>
              <a:t> materiaalit</a:t>
            </a:r>
            <a:endParaRPr lang="fi-FI" sz="1400"/>
          </a:p>
          <a:p>
            <a:endParaRPr lang="fi-FI">
              <a:latin typeface="Segoe UI"/>
              <a:cs typeface="Segoe UI"/>
            </a:endParaRPr>
          </a:p>
          <a:p>
            <a:endParaRPr lang="fi-FI">
              <a:latin typeface="Segoe UI"/>
              <a:cs typeface="Segoe UI"/>
            </a:endParaRPr>
          </a:p>
          <a:p>
            <a:endParaRPr lang="fi-FI">
              <a:latin typeface="Segoe UI"/>
              <a:cs typeface="Segoe UI"/>
            </a:endParaRPr>
          </a:p>
        </p:txBody>
      </p:sp>
      <p:sp>
        <p:nvSpPr>
          <p:cNvPr id="5" name="Alatunnisteen paikkamerkki 4">
            <a:extLst>
              <a:ext uri="{FF2B5EF4-FFF2-40B4-BE49-F238E27FC236}">
                <a16:creationId xmlns:a16="http://schemas.microsoft.com/office/drawing/2014/main" id="{451DBDF8-5C3B-8D5B-63E5-F2DE304B9963}"/>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3748125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47F26D-D4DE-0172-E90E-55E44F3723CA}"/>
              </a:ext>
            </a:extLst>
          </p:cNvPr>
          <p:cNvSpPr>
            <a:spLocks noGrp="1"/>
          </p:cNvSpPr>
          <p:nvPr>
            <p:ph type="title"/>
          </p:nvPr>
        </p:nvSpPr>
        <p:spPr/>
        <p:txBody>
          <a:bodyPr/>
          <a:lstStyle/>
          <a:p>
            <a:r>
              <a:rPr lang="fi-FI">
                <a:latin typeface="Segoe UI"/>
                <a:cs typeface="Segoe UI"/>
              </a:rPr>
              <a:t>STEAM – LAJITTELU KUNTOON!</a:t>
            </a:r>
            <a:endParaRPr lang="fi-FI"/>
          </a:p>
        </p:txBody>
      </p:sp>
      <p:graphicFrame>
        <p:nvGraphicFramePr>
          <p:cNvPr id="5" name="Sisällön paikkamerkki 4">
            <a:extLst>
              <a:ext uri="{FF2B5EF4-FFF2-40B4-BE49-F238E27FC236}">
                <a16:creationId xmlns:a16="http://schemas.microsoft.com/office/drawing/2014/main" id="{FD5F3BC9-7F9F-668E-ABD6-B791A2DC7C36}"/>
              </a:ext>
            </a:extLst>
          </p:cNvPr>
          <p:cNvGraphicFramePr>
            <a:graphicFrameLocks noGrp="1"/>
          </p:cNvGraphicFramePr>
          <p:nvPr>
            <p:ph idx="1"/>
            <p:extLst>
              <p:ext uri="{D42A27DB-BD31-4B8C-83A1-F6EECF244321}">
                <p14:modId xmlns:p14="http://schemas.microsoft.com/office/powerpoint/2010/main" val="346767018"/>
              </p:ext>
            </p:extLst>
          </p:nvPr>
        </p:nvGraphicFramePr>
        <p:xfrm>
          <a:off x="691662" y="1780442"/>
          <a:ext cx="10515600" cy="463803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54686501"/>
                    </a:ext>
                  </a:extLst>
                </a:gridCol>
                <a:gridCol w="3505200">
                  <a:extLst>
                    <a:ext uri="{9D8B030D-6E8A-4147-A177-3AD203B41FA5}">
                      <a16:colId xmlns:a16="http://schemas.microsoft.com/office/drawing/2014/main" val="343578829"/>
                    </a:ext>
                  </a:extLst>
                </a:gridCol>
                <a:gridCol w="3505200">
                  <a:extLst>
                    <a:ext uri="{9D8B030D-6E8A-4147-A177-3AD203B41FA5}">
                      <a16:colId xmlns:a16="http://schemas.microsoft.com/office/drawing/2014/main" val="2539532375"/>
                    </a:ext>
                  </a:extLst>
                </a:gridCol>
              </a:tblGrid>
              <a:tr h="370840">
                <a:tc>
                  <a:txBody>
                    <a:bodyPr/>
                    <a:lstStyle/>
                    <a:p>
                      <a:r>
                        <a:rPr lang="fi-FI" b="0" dirty="0">
                          <a:latin typeface="Segoe UI"/>
                        </a:rPr>
                        <a:t>TAVOITTEET</a:t>
                      </a:r>
                    </a:p>
                  </a:txBody>
                  <a:tcPr/>
                </a:tc>
                <a:tc>
                  <a:txBody>
                    <a:bodyPr/>
                    <a:lstStyle/>
                    <a:p>
                      <a:r>
                        <a:rPr lang="fi-FI" b="0" dirty="0">
                          <a:latin typeface="Segoe UI"/>
                        </a:rPr>
                        <a:t>OPPIAINEIDEN SISÄLLÖT</a:t>
                      </a:r>
                    </a:p>
                  </a:txBody>
                  <a:tcPr/>
                </a:tc>
                <a:tc>
                  <a:txBody>
                    <a:bodyPr/>
                    <a:lstStyle/>
                    <a:p>
                      <a:r>
                        <a:rPr lang="fi-FI" b="0" dirty="0">
                          <a:latin typeface="Segoe UI"/>
                        </a:rPr>
                        <a:t>OPINVIRRAN TAVOITTEET</a:t>
                      </a:r>
                    </a:p>
                  </a:txBody>
                  <a:tcPr/>
                </a:tc>
                <a:extLst>
                  <a:ext uri="{0D108BD9-81ED-4DB2-BD59-A6C34878D82A}">
                    <a16:rowId xmlns:a16="http://schemas.microsoft.com/office/drawing/2014/main" val="3898890424"/>
                  </a:ext>
                </a:extLst>
              </a:tr>
              <a:tr h="370840">
                <a:tc rowSpan="10">
                  <a:txBody>
                    <a:bodyPr/>
                    <a:lstStyle/>
                    <a:p>
                      <a:pPr marL="742950" marR="0" lvl="1" indent="-285750">
                        <a:lnSpc>
                          <a:spcPct val="100000"/>
                        </a:lnSpc>
                        <a:spcBef>
                          <a:spcPts val="0"/>
                        </a:spcBef>
                        <a:spcAft>
                          <a:spcPts val="0"/>
                        </a:spcAft>
                        <a:buClr>
                          <a:srgbClr val="000000"/>
                        </a:buClr>
                        <a:buFont typeface="Arial"/>
                        <a:buChar char="•"/>
                      </a:pPr>
                      <a:endParaRPr lang="fi-FI" sz="1100" b="0" i="0" u="none" strike="noStrike" noProof="0" dirty="0">
                        <a:solidFill>
                          <a:srgbClr val="444444"/>
                        </a:solidFill>
                        <a:latin typeface="Segoe UI"/>
                      </a:endParaRPr>
                    </a:p>
                    <a:p>
                      <a:pPr marL="457200" marR="0" lvl="1" indent="0">
                        <a:lnSpc>
                          <a:spcPct val="100000"/>
                        </a:lnSpc>
                        <a:spcBef>
                          <a:spcPts val="0"/>
                        </a:spcBef>
                        <a:spcAft>
                          <a:spcPts val="0"/>
                        </a:spcAft>
                        <a:buClr>
                          <a:srgbClr val="000000"/>
                        </a:buClr>
                        <a:buNone/>
                      </a:pPr>
                      <a:r>
                        <a:rPr lang="fi-FI" sz="1100" b="0" i="0" u="none" strike="noStrike" noProof="0" dirty="0">
                          <a:solidFill>
                            <a:srgbClr val="444444"/>
                          </a:solidFill>
                          <a:latin typeface="Segoe UI"/>
                        </a:rPr>
                        <a:t>Tässä jaksossa opit…</a:t>
                      </a: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Yhteistyötaitoja sekä yhdessä suunnittelua</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Tutkimaan tehtävien taustoja sekä tiedon luotettavuuden arviointia jne.</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Tutkiva oppiminen</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Yhdessä oppiminen, yhteisöllisyys</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Kuluttaminen</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Kierrätyksen ja lajittelun info</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r>
                        <a:rPr lang="fi-FI" sz="1100" b="0" i="0" u="none" strike="noStrike" noProof="0" dirty="0">
                          <a:solidFill>
                            <a:srgbClr val="444444"/>
                          </a:solidFill>
                          <a:latin typeface="Segoe UI"/>
                        </a:rPr>
                        <a:t>Suunnittelun kehä, yhteissuunnittelun periaatteet</a:t>
                      </a:r>
                    </a:p>
                    <a:p>
                      <a:pPr marL="742950" marR="0" lvl="1" indent="-285750">
                        <a:lnSpc>
                          <a:spcPct val="100000"/>
                        </a:lnSpc>
                        <a:spcBef>
                          <a:spcPts val="0"/>
                        </a:spcBef>
                        <a:spcAft>
                          <a:spcPts val="0"/>
                        </a:spcAft>
                        <a:buClr>
                          <a:srgbClr val="000000"/>
                        </a:buClr>
                        <a:buFont typeface="Arial"/>
                        <a:buChar char="•"/>
                      </a:pPr>
                      <a:endParaRPr lang="fi-FI" sz="1100" b="0" i="0" u="none" strike="noStrike" noProof="0" dirty="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endParaRPr lang="fi-FI" sz="1100" b="0" i="0" u="none" strike="noStrike" noProof="0" dirty="0">
                        <a:solidFill>
                          <a:srgbClr val="444444"/>
                        </a:solidFill>
                        <a:latin typeface="Segoe UI"/>
                      </a:endParaRPr>
                    </a:p>
                  </a:txBody>
                  <a:tcPr/>
                </a:tc>
                <a:tc>
                  <a:txBody>
                    <a:bodyPr/>
                    <a:lstStyle/>
                    <a:p>
                      <a:pPr marL="0" lvl="0" indent="0" algn="l">
                        <a:lnSpc>
                          <a:spcPct val="100000"/>
                        </a:lnSpc>
                        <a:buNone/>
                      </a:pPr>
                      <a:r>
                        <a:rPr lang="fi-FI" sz="1100" b="0" i="0" u="none" strike="noStrike" baseline="0" noProof="0" dirty="0">
                          <a:solidFill>
                            <a:srgbClr val="000000"/>
                          </a:solidFill>
                          <a:latin typeface="Segoe UI"/>
                        </a:rPr>
                        <a:t>KU: materiaalien käyttö taloudellisesti ja kestävästi, tuotesuunnittelu</a:t>
                      </a:r>
                    </a:p>
                    <a:p>
                      <a:pPr lvl="0">
                        <a:buNone/>
                      </a:pPr>
                      <a:endParaRPr lang="fi-FI" sz="1100" b="0" i="0" u="none" strike="noStrike" baseline="0" noProof="0" dirty="0">
                        <a:solidFill>
                          <a:srgbClr val="000000"/>
                        </a:solidFill>
                        <a:latin typeface="Segoe UI"/>
                      </a:endParaRPr>
                    </a:p>
                  </a:txBody>
                  <a:tcPr/>
                </a:tc>
                <a:tc rowSpan="10">
                  <a:txBody>
                    <a:bodyPr/>
                    <a:lstStyle/>
                    <a:p>
                      <a:pPr marL="457200" marR="0" lvl="1" indent="0">
                        <a:lnSpc>
                          <a:spcPct val="100000"/>
                        </a:lnSpc>
                        <a:spcBef>
                          <a:spcPts val="0"/>
                        </a:spcBef>
                        <a:spcAft>
                          <a:spcPts val="0"/>
                        </a:spcAft>
                        <a:buClr>
                          <a:srgbClr val="000000"/>
                        </a:buClr>
                        <a:buNone/>
                      </a:pPr>
                      <a:endParaRPr lang="fi-FI" sz="1100" b="0" i="0" u="none" strike="noStrike" noProof="0" dirty="0">
                        <a:solidFill>
                          <a:srgbClr val="444444"/>
                        </a:solidFill>
                        <a:latin typeface="Segoe UI"/>
                      </a:endParaRPr>
                    </a:p>
                    <a:p>
                      <a:pPr marL="0" marR="0" lvl="0" indent="0">
                        <a:lnSpc>
                          <a:spcPct val="100000"/>
                        </a:lnSpc>
                        <a:spcBef>
                          <a:spcPts val="0"/>
                        </a:spcBef>
                        <a:spcAft>
                          <a:spcPts val="0"/>
                        </a:spcAft>
                        <a:buNone/>
                      </a:pPr>
                      <a:r>
                        <a:rPr lang="fi-FI" sz="1100" b="0" i="0" u="none" strike="noStrike" noProof="0" dirty="0">
                          <a:solidFill>
                            <a:srgbClr val="444444"/>
                          </a:solidFill>
                          <a:latin typeface="Segoe UI"/>
                        </a:rPr>
                        <a:t>Opimme tarkastelemaan omien  valintojemme vaikutusta eri tasoilla. </a:t>
                      </a:r>
                    </a:p>
                    <a:p>
                      <a:pPr marL="742950" marR="0" lvl="1" indent="-285750">
                        <a:lnSpc>
                          <a:spcPct val="100000"/>
                        </a:lnSpc>
                        <a:spcBef>
                          <a:spcPts val="0"/>
                        </a:spcBef>
                        <a:spcAft>
                          <a:spcPts val="0"/>
                        </a:spcAft>
                        <a:buClr>
                          <a:srgbClr val="000000"/>
                        </a:buClr>
                        <a:buFont typeface="Courier New"/>
                        <a:buChar char="o"/>
                      </a:pPr>
                      <a:r>
                        <a:rPr lang="fi-FI" sz="1100" b="0" i="0" u="none" strike="noStrike" noProof="0" dirty="0">
                          <a:solidFill>
                            <a:srgbClr val="444444"/>
                          </a:solidFill>
                          <a:latin typeface="Segoe UI"/>
                        </a:rPr>
                        <a:t>Laajennamme tietämystämme   kestävistä ratkaisuista.</a:t>
                      </a:r>
                      <a:endParaRPr lang="en-US" sz="1100" b="0" i="0"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Courier New"/>
                        <a:buChar char="o"/>
                      </a:pPr>
                      <a:r>
                        <a:rPr lang="fi-FI" sz="1100" b="0" i="0" u="none" strike="noStrike" noProof="0" dirty="0">
                          <a:solidFill>
                            <a:srgbClr val="444444"/>
                          </a:solidFill>
                          <a:latin typeface="Segoe UI"/>
                        </a:rPr>
                        <a:t>Kasvatamme aktiivisuuttamme omassa lähiympäristössämme</a:t>
                      </a:r>
                      <a:endParaRPr lang="fi-FI" sz="1100" b="0">
                        <a:latin typeface="Segoe UI"/>
                      </a:endParaRPr>
                    </a:p>
                  </a:txBody>
                  <a:tcPr/>
                </a:tc>
                <a:extLst>
                  <a:ext uri="{0D108BD9-81ED-4DB2-BD59-A6C34878D82A}">
                    <a16:rowId xmlns:a16="http://schemas.microsoft.com/office/drawing/2014/main" val="716905999"/>
                  </a:ext>
                </a:extLst>
              </a:tr>
              <a:tr h="370840">
                <a:tc vMerge="1">
                  <a:txBody>
                    <a:bodyPr/>
                    <a:lstStyle/>
                    <a:p>
                      <a:endParaRPr lang="fi-FI"/>
                    </a:p>
                  </a:txBody>
                  <a:tcPr/>
                </a:tc>
                <a:tc>
                  <a:txBody>
                    <a:bodyPr/>
                    <a:lstStyle/>
                    <a:p>
                      <a:pPr lvl="0">
                        <a:buNone/>
                      </a:pPr>
                      <a:r>
                        <a:rPr lang="fi-FI" sz="1100" b="0" i="0" u="none" strike="noStrike" noProof="0" dirty="0">
                          <a:solidFill>
                            <a:srgbClr val="000000"/>
                          </a:solidFill>
                          <a:latin typeface="Segoe UI"/>
                        </a:rPr>
                        <a:t>KÄS: materiaalien käyttö taloudellisesti ja kestävästi, tuotesuunnittelu, mahdollisesti 3D-piirtäminen, vektoripiirtäminen</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1574727172"/>
                  </a:ext>
                </a:extLst>
              </a:tr>
              <a:tr h="370840">
                <a:tc vMerge="1">
                  <a:txBody>
                    <a:bodyPr/>
                    <a:lstStyle/>
                    <a:p>
                      <a:endParaRPr lang="fi-FI"/>
                    </a:p>
                  </a:txBody>
                  <a:tcPr/>
                </a:tc>
                <a:tc>
                  <a:txBody>
                    <a:bodyPr/>
                    <a:lstStyle/>
                    <a:p>
                      <a:pPr lvl="0">
                        <a:buNone/>
                      </a:pPr>
                      <a:r>
                        <a:rPr lang="fi-FI" sz="1100" b="0" i="0" u="none" strike="noStrike" noProof="0" dirty="0">
                          <a:solidFill>
                            <a:srgbClr val="000000"/>
                          </a:solidFill>
                          <a:latin typeface="Segoe UI"/>
                        </a:rPr>
                        <a:t>KO: Jätteiden lajittelu ja kierrätys</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3429338328"/>
                  </a:ext>
                </a:extLst>
              </a:tr>
              <a:tr h="370840">
                <a:tc vMerge="1">
                  <a:txBody>
                    <a:bodyPr/>
                    <a:lstStyle/>
                    <a:p>
                      <a:endParaRPr lang="fi-FI"/>
                    </a:p>
                  </a:txBody>
                  <a:tcPr/>
                </a:tc>
                <a:tc>
                  <a:txBody>
                    <a:bodyPr/>
                    <a:lstStyle/>
                    <a:p>
                      <a:pPr lvl="0">
                        <a:buNone/>
                      </a:pPr>
                      <a:r>
                        <a:rPr lang="fi-FI" sz="1100" b="0" i="0" u="none" strike="noStrike" noProof="0" dirty="0">
                          <a:solidFill>
                            <a:srgbClr val="000000"/>
                          </a:solidFill>
                          <a:latin typeface="Segoe UI"/>
                        </a:rPr>
                        <a:t>KE: materiaalien elinkaari, luonnonvarat</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2498307278"/>
                  </a:ext>
                </a:extLst>
              </a:tr>
              <a:tr h="370840">
                <a:tc vMerge="1">
                  <a:txBody>
                    <a:bodyPr/>
                    <a:lstStyle/>
                    <a:p>
                      <a:endParaRPr lang="fi-FI"/>
                    </a:p>
                  </a:txBody>
                  <a:tcPr/>
                </a:tc>
                <a:tc>
                  <a:txBody>
                    <a:bodyPr/>
                    <a:lstStyle/>
                    <a:p>
                      <a:pPr lvl="0">
                        <a:buNone/>
                      </a:pPr>
                      <a:r>
                        <a:rPr lang="fi-FI" sz="1100" b="0" i="0" u="none" strike="noStrike" noProof="0" dirty="0">
                          <a:solidFill>
                            <a:srgbClr val="000000"/>
                          </a:solidFill>
                          <a:latin typeface="Segoe UI"/>
                        </a:rPr>
                        <a:t>TT: vastuullinen kuluttaminen, ympäristöriskit terveyden näkökulmasta</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3231274094"/>
                  </a:ext>
                </a:extLst>
              </a:tr>
              <a:tr h="370840">
                <a:tc vMerge="1">
                  <a:txBody>
                    <a:bodyPr/>
                    <a:lstStyle/>
                    <a:p>
                      <a:endParaRPr lang="fi-FI"/>
                    </a:p>
                  </a:txBody>
                  <a:tcPr/>
                </a:tc>
                <a:tc>
                  <a:txBody>
                    <a:bodyPr/>
                    <a:lstStyle/>
                    <a:p>
                      <a:pPr lvl="0">
                        <a:buNone/>
                      </a:pPr>
                      <a:r>
                        <a:rPr lang="fi-FI" sz="1100" b="0" i="0" u="none" strike="noStrike" noProof="0" dirty="0">
                          <a:solidFill>
                            <a:srgbClr val="000000"/>
                          </a:solidFill>
                          <a:latin typeface="Segoe UI"/>
                        </a:rPr>
                        <a:t>BG: ihmisen vaikutus ympäristöön, luonnonvarat</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246727900"/>
                  </a:ext>
                </a:extLst>
              </a:tr>
              <a:tr h="370840">
                <a:tc vMerge="1">
                  <a:txBody>
                    <a:bodyPr/>
                    <a:lstStyle/>
                    <a:p>
                      <a:endParaRPr lang="fi-FI"/>
                    </a:p>
                  </a:txBody>
                  <a:tcPr/>
                </a:tc>
                <a:tc>
                  <a:txBody>
                    <a:bodyPr/>
                    <a:lstStyle/>
                    <a:p>
                      <a:pPr lvl="0">
                        <a:buNone/>
                      </a:pPr>
                      <a:r>
                        <a:rPr lang="fi-FI" sz="1100" b="0" i="0" u="none" strike="noStrike" noProof="0" dirty="0">
                          <a:solidFill>
                            <a:srgbClr val="000000"/>
                          </a:solidFill>
                          <a:latin typeface="Segoe UI"/>
                        </a:rPr>
                        <a:t>MT: elinkaariajattelu, kuluttaminen, luonnonvarat</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3633034655"/>
                  </a:ext>
                </a:extLst>
              </a:tr>
              <a:tr h="370839">
                <a:tc vMerge="1">
                  <a:txBody>
                    <a:bodyPr/>
                    <a:lstStyle/>
                    <a:p>
                      <a:endParaRPr lang="fi-FI"/>
                    </a:p>
                  </a:txBody>
                  <a:tcPr/>
                </a:tc>
                <a:tc>
                  <a:txBody>
                    <a:bodyPr/>
                    <a:lstStyle/>
                    <a:p>
                      <a:pPr lvl="0">
                        <a:buNone/>
                      </a:pPr>
                      <a:r>
                        <a:rPr lang="fi-FI" sz="1100" b="0" i="0" u="none" strike="noStrike" noProof="0" dirty="0">
                          <a:solidFill>
                            <a:srgbClr val="000000"/>
                          </a:solidFill>
                          <a:latin typeface="Segoe UI"/>
                        </a:rPr>
                        <a:t>MA: matematiikan soveltaminen yhteiskunnassa: esim. tilastot aiheesta</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710905423"/>
                  </a:ext>
                </a:extLst>
              </a:tr>
              <a:tr h="370838">
                <a:tc vMerge="1">
                  <a:txBody>
                    <a:bodyPr/>
                    <a:lstStyle/>
                    <a:p>
                      <a:endParaRPr lang="fi-FI"/>
                    </a:p>
                  </a:txBody>
                  <a:tcPr/>
                </a:tc>
                <a:tc>
                  <a:txBody>
                    <a:bodyPr/>
                    <a:lstStyle/>
                    <a:p>
                      <a:pPr lvl="0">
                        <a:buNone/>
                      </a:pPr>
                      <a:r>
                        <a:rPr lang="fi-FI" sz="1100" b="0" i="0" u="none" strike="noStrike" noProof="0" dirty="0">
                          <a:solidFill>
                            <a:srgbClr val="000000"/>
                          </a:solidFill>
                          <a:latin typeface="Segoe UI"/>
                        </a:rPr>
                        <a:t>YH: elinkeinoelämä, kestävä kehitys, työelämätaidot</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1557175209"/>
                  </a:ext>
                </a:extLst>
              </a:tr>
              <a:tr h="370838">
                <a:tc vMerge="1">
                  <a:txBody>
                    <a:bodyPr/>
                    <a:lstStyle/>
                    <a:p>
                      <a:endParaRPr lang="fi-FI"/>
                    </a:p>
                  </a:txBody>
                  <a:tcPr/>
                </a:tc>
                <a:tc>
                  <a:txBody>
                    <a:bodyPr/>
                    <a:lstStyle/>
                    <a:p>
                      <a:pPr lvl="0">
                        <a:buNone/>
                      </a:pPr>
                      <a:r>
                        <a:rPr lang="fi-FI" sz="1100" b="0" i="0" u="none" strike="noStrike" noProof="0" dirty="0">
                          <a:solidFill>
                            <a:srgbClr val="000000"/>
                          </a:solidFill>
                          <a:latin typeface="Segoe UI"/>
                        </a:rPr>
                        <a:t>OPO: työelämätaidot</a:t>
                      </a:r>
                      <a:endParaRPr lang="fi-FI" sz="1100" b="0">
                        <a:latin typeface="Segoe UI"/>
                      </a:endParaRPr>
                    </a:p>
                  </a:txBody>
                  <a:tcPr/>
                </a:tc>
                <a:tc vMerge="1">
                  <a:txBody>
                    <a:bodyPr/>
                    <a:lstStyle/>
                    <a:p>
                      <a:endParaRPr lang="fi-FI"/>
                    </a:p>
                  </a:txBody>
                  <a:tcPr/>
                </a:tc>
                <a:extLst>
                  <a:ext uri="{0D108BD9-81ED-4DB2-BD59-A6C34878D82A}">
                    <a16:rowId xmlns:a16="http://schemas.microsoft.com/office/drawing/2014/main" val="4884267"/>
                  </a:ext>
                </a:extLst>
              </a:tr>
            </a:tbl>
          </a:graphicData>
        </a:graphic>
      </p:graphicFrame>
      <p:sp>
        <p:nvSpPr>
          <p:cNvPr id="4" name="Alatunnisteen paikkamerkki 3">
            <a:extLst>
              <a:ext uri="{FF2B5EF4-FFF2-40B4-BE49-F238E27FC236}">
                <a16:creationId xmlns:a16="http://schemas.microsoft.com/office/drawing/2014/main" id="{EA707814-0F3B-1A93-7A3D-FEE60E962FA7}"/>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280966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51000"/>
          </a:schemeClr>
        </a:solidFill>
        <a:effectLst/>
      </p:bgPr>
    </p:bg>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78B065F-4FF6-2148-86E8-016EB1ED3497}"/>
              </a:ext>
            </a:extLst>
          </p:cNvPr>
          <p:cNvSpPr>
            <a:spLocks noGrp="1"/>
          </p:cNvSpPr>
          <p:nvPr>
            <p:ph idx="1"/>
          </p:nvPr>
        </p:nvSpPr>
        <p:spPr/>
        <p:txBody>
          <a:bodyPr>
            <a:normAutofit fontScale="70000" lnSpcReduction="20000"/>
          </a:bodyPr>
          <a:lstStyle/>
          <a:p>
            <a:r>
              <a:rPr lang="fi-FI"/>
              <a:t>STEAM-HAASTE 1:</a:t>
            </a:r>
          </a:p>
          <a:p>
            <a:r>
              <a:rPr lang="fi-FI"/>
              <a:t>Lajittelua koulussa</a:t>
            </a:r>
          </a:p>
          <a:p>
            <a:endParaRPr lang="fi-FI"/>
          </a:p>
          <a:p>
            <a:pPr marL="342900" indent="-342900">
              <a:buAutoNum type="arabicPeriod"/>
            </a:pPr>
            <a:r>
              <a:rPr lang="fi-FI" sz="1800"/>
              <a:t>Mieti, mitä hyvän ja toimivan lajittelupisteen tulee sisältää?</a:t>
            </a:r>
          </a:p>
          <a:p>
            <a:pPr marL="342900" indent="-342900">
              <a:buAutoNum type="arabicPeriod"/>
            </a:pPr>
            <a:r>
              <a:rPr lang="fi-FI" sz="1800"/>
              <a:t>Tutki asiaa tarvittaessa!</a:t>
            </a:r>
          </a:p>
          <a:p>
            <a:pPr marL="342900" indent="-342900">
              <a:buAutoNum type="arabicPeriod"/>
            </a:pPr>
            <a:r>
              <a:rPr lang="fi-FI" sz="1800"/>
              <a:t>Tee ideointi rakentamalla pienoismalli tai piirtämällä.</a:t>
            </a:r>
          </a:p>
          <a:p>
            <a:pPr marL="342900" indent="-342900">
              <a:buAutoNum type="arabicPeriod"/>
            </a:pPr>
            <a:r>
              <a:rPr lang="fi-FI" sz="1800"/>
              <a:t>Aika laittaa viisaat päät yhteen – Mikä on yhteinen ratkaisunne?</a:t>
            </a:r>
          </a:p>
          <a:p>
            <a:pPr marL="342900" indent="-342900">
              <a:buAutoNum type="arabicPeriod"/>
            </a:pPr>
            <a:r>
              <a:rPr lang="fi-FI" sz="1800"/>
              <a:t>Tehkää yhteinen suunnitelma yhdistäen parhaat palat.</a:t>
            </a:r>
          </a:p>
          <a:p>
            <a:pPr marL="342900" indent="-342900">
              <a:buAutoNum type="arabicPeriod"/>
            </a:pPr>
            <a:r>
              <a:rPr lang="fi-FI" sz="1800"/>
              <a:t>Esitelkää tuotoksenne ja pyytäkää rakentavaa palautetta.</a:t>
            </a:r>
          </a:p>
          <a:p>
            <a:pPr marL="342900" indent="-342900">
              <a:buAutoNum type="arabicPeriod"/>
            </a:pPr>
            <a:r>
              <a:rPr lang="fi-FI" sz="1800"/>
              <a:t>Muistakaa myös kertoa, mitä opitte prosessissa!</a:t>
            </a:r>
          </a:p>
          <a:p>
            <a:br>
              <a:rPr lang="fi-FI"/>
            </a:br>
            <a:endParaRPr lang="fi-FI"/>
          </a:p>
        </p:txBody>
      </p:sp>
      <p:sp>
        <p:nvSpPr>
          <p:cNvPr id="4" name="Alatunnisteen paikkamerkki 3">
            <a:extLst>
              <a:ext uri="{FF2B5EF4-FFF2-40B4-BE49-F238E27FC236}">
                <a16:creationId xmlns:a16="http://schemas.microsoft.com/office/drawing/2014/main" id="{C38E2D14-F8E1-7143-AC87-C3E74497DE8E}"/>
              </a:ext>
            </a:extLst>
          </p:cNvPr>
          <p:cNvSpPr>
            <a:spLocks noGrp="1"/>
          </p:cNvSpPr>
          <p:nvPr>
            <p:ph type="ftr" sz="quarter" idx="11"/>
          </p:nvPr>
        </p:nvSpPr>
        <p:spPr/>
        <p:txBody>
          <a:bodyPr/>
          <a:lstStyle/>
          <a:p>
            <a:r>
              <a:rPr lang="fi-FI"/>
              <a:t>ouka.fi/opinvirta</a:t>
            </a:r>
          </a:p>
        </p:txBody>
      </p:sp>
      <p:pic>
        <p:nvPicPr>
          <p:cNvPr id="13" name="Kuvan paikkamerkki 12" descr="Person throwing plastic bottle into bin">
            <a:extLst>
              <a:ext uri="{FF2B5EF4-FFF2-40B4-BE49-F238E27FC236}">
                <a16:creationId xmlns:a16="http://schemas.microsoft.com/office/drawing/2014/main" id="{0793BE64-4031-E682-F3AD-A6A10867DBE9}"/>
              </a:ext>
            </a:extLst>
          </p:cNvPr>
          <p:cNvPicPr>
            <a:picLocks noGrp="1" noChangeAspect="1"/>
          </p:cNvPicPr>
          <p:nvPr>
            <p:ph type="pic" idx="12"/>
          </p:nvPr>
        </p:nvPicPr>
        <p:blipFill>
          <a:blip r:embed="rId2"/>
          <a:srcRect l="18993" r="18993"/>
          <a:stretch>
            <a:fillRect/>
          </a:stretch>
        </p:blipFill>
        <p:spPr>
          <a:xfrm>
            <a:off x="746184" y="629728"/>
            <a:ext cx="3573267" cy="3839681"/>
          </a:xfrm>
        </p:spPr>
      </p:pic>
      <p:pic>
        <p:nvPicPr>
          <p:cNvPr id="9" name="Kuva 5">
            <a:extLst>
              <a:ext uri="{FF2B5EF4-FFF2-40B4-BE49-F238E27FC236}">
                <a16:creationId xmlns:a16="http://schemas.microsoft.com/office/drawing/2014/main" id="{5A336447-5E41-91A9-8A4D-5D5D99C964DE}"/>
              </a:ext>
            </a:extLst>
          </p:cNvPr>
          <p:cNvPicPr>
            <a:picLocks noChangeAspect="1"/>
          </p:cNvPicPr>
          <p:nvPr/>
        </p:nvPicPr>
        <p:blipFill rotWithShape="1">
          <a:blip r:embed="rId3"/>
          <a:srcRect l="5288" r="5288"/>
          <a:stretch/>
        </p:blipFill>
        <p:spPr>
          <a:xfrm>
            <a:off x="3405051" y="3021156"/>
            <a:ext cx="3112205" cy="3648186"/>
          </a:xfrm>
          <a:prstGeom prst="rect">
            <a:avLst/>
          </a:prstGeom>
          <a:noFill/>
        </p:spPr>
      </p:pic>
    </p:spTree>
    <p:extLst>
      <p:ext uri="{BB962C8B-B14F-4D97-AF65-F5344CB8AC3E}">
        <p14:creationId xmlns:p14="http://schemas.microsoft.com/office/powerpoint/2010/main" val="38609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07E7A8-4B68-BBD0-1C31-71467035C219}"/>
              </a:ext>
            </a:extLst>
          </p:cNvPr>
          <p:cNvSpPr>
            <a:spLocks noGrp="1"/>
          </p:cNvSpPr>
          <p:nvPr>
            <p:ph type="title"/>
          </p:nvPr>
        </p:nvSpPr>
        <p:spPr/>
        <p:txBody>
          <a:bodyPr/>
          <a:lstStyle/>
          <a:p>
            <a:r>
              <a:rPr lang="fi-FI"/>
              <a:t>Oppituntisisältöjä</a:t>
            </a:r>
          </a:p>
        </p:txBody>
      </p:sp>
      <p:sp>
        <p:nvSpPr>
          <p:cNvPr id="3" name="Sisällön paikkamerkki 2">
            <a:extLst>
              <a:ext uri="{FF2B5EF4-FFF2-40B4-BE49-F238E27FC236}">
                <a16:creationId xmlns:a16="http://schemas.microsoft.com/office/drawing/2014/main" id="{5FB269D8-F0E2-E5CC-A089-80F1D97D26B8}"/>
              </a:ext>
            </a:extLst>
          </p:cNvPr>
          <p:cNvSpPr>
            <a:spLocks noGrp="1"/>
          </p:cNvSpPr>
          <p:nvPr>
            <p:ph idx="1"/>
          </p:nvPr>
        </p:nvSpPr>
        <p:spPr>
          <a:xfrm>
            <a:off x="715617" y="1631623"/>
            <a:ext cx="4934685" cy="4103597"/>
          </a:xfrm>
        </p:spPr>
        <p:txBody>
          <a:bodyPr vert="horz" lIns="91440" tIns="45720" rIns="91440" bIns="45720" rtlCol="0" anchor="t">
            <a:normAutofit/>
          </a:bodyPr>
          <a:lstStyle/>
          <a:p>
            <a:r>
              <a:rPr lang="fi-FI" sz="1200" b="1" dirty="0">
                <a:latin typeface="Segoe UI"/>
                <a:cs typeface="Segoe UI"/>
              </a:rPr>
              <a:t>ENNEN STEAM-HAASTETTA:</a:t>
            </a:r>
          </a:p>
          <a:p>
            <a:r>
              <a:rPr lang="fi-FI" sz="1200" b="1" dirty="0">
                <a:latin typeface="Segoe UI"/>
                <a:cs typeface="Segoe UI"/>
              </a:rPr>
              <a:t>Matematiikka: </a:t>
            </a:r>
            <a:r>
              <a:rPr lang="fi-FI" sz="1200" dirty="0">
                <a:latin typeface="Segoe UI"/>
                <a:cs typeface="Segoe UI"/>
              </a:rPr>
              <a:t>Tutkitaan paikallisella tasolla jätemäärien tilastoja. Jos mahdollista, tutkitaan myös koulun tasoa. Lasketaan jätteen määrän keskiarvoja ja tavoitteellinen prosenttiosuus eri jätteiden vähentämiseen. </a:t>
            </a:r>
            <a:endParaRPr lang="fi-FI" sz="1200" dirty="0"/>
          </a:p>
          <a:p>
            <a:pPr marL="285750" indent="-285750">
              <a:buFont typeface="Wingdings" panose="05000000000000000000" pitchFamily="2" charset="2"/>
              <a:buChar char="à"/>
            </a:pPr>
            <a:r>
              <a:rPr lang="fi-FI" sz="1200" dirty="0">
                <a:latin typeface="Segoe UI"/>
                <a:cs typeface="Segoe UI"/>
                <a:sym typeface="Wingdings" panose="05000000000000000000" pitchFamily="2" charset="2"/>
              </a:rPr>
              <a:t>Kiertokaaren yhteistyön materiaali</a:t>
            </a:r>
            <a:endParaRPr lang="fi-FI" sz="1200" dirty="0">
              <a:latin typeface="Segoe UI"/>
              <a:cs typeface="Segoe UI"/>
            </a:endParaRPr>
          </a:p>
          <a:p>
            <a:r>
              <a:rPr lang="fi-FI" sz="1200" b="1" dirty="0">
                <a:latin typeface="Segoe UI"/>
                <a:cs typeface="Segoe UI"/>
                <a:sym typeface="Wingdings" panose="05000000000000000000" pitchFamily="2" charset="2"/>
              </a:rPr>
              <a:t>Kotitalous:</a:t>
            </a:r>
            <a:r>
              <a:rPr lang="fi-FI" sz="1200" dirty="0">
                <a:latin typeface="Segoe UI"/>
                <a:cs typeface="Segoe UI"/>
                <a:sym typeface="Wingdings" panose="05000000000000000000" pitchFamily="2" charset="2"/>
              </a:rPr>
              <a:t> Jätteiden lajittelu ja kierrätys, hävikkiruoka, ruuan pakkausmerkinnät, vaatteiden huoltaminen</a:t>
            </a:r>
            <a:endParaRPr lang="fi-FI" sz="1200" dirty="0"/>
          </a:p>
          <a:p>
            <a:r>
              <a:rPr lang="fi-FI" sz="1200" b="1" dirty="0">
                <a:latin typeface="Segoe UI"/>
                <a:cs typeface="Segoe UI"/>
                <a:sym typeface="Wingdings" panose="05000000000000000000" pitchFamily="2" charset="2"/>
              </a:rPr>
              <a:t>Kemia: </a:t>
            </a:r>
            <a:r>
              <a:rPr lang="fi-FI" sz="1200" dirty="0">
                <a:latin typeface="Segoe UI"/>
                <a:cs typeface="Segoe UI"/>
                <a:sym typeface="Wingdings" panose="05000000000000000000" pitchFamily="2" charset="2"/>
              </a:rPr>
              <a:t>Ympäristöpäästöjen tutkiminen kemian näkökulmasta, luonnonvarojen elinkaari esim. muovit ja metallit sekä niiden kierrätys</a:t>
            </a:r>
            <a:endParaRPr lang="fi-FI" sz="1200" dirty="0">
              <a:latin typeface="Segoe UI"/>
              <a:cs typeface="Segoe UI"/>
            </a:endParaRPr>
          </a:p>
          <a:p>
            <a:r>
              <a:rPr lang="fi-FI" sz="1200" b="1" dirty="0">
                <a:latin typeface="Segoe UI"/>
                <a:cs typeface="Segoe UI"/>
              </a:rPr>
              <a:t>Terveystieto: </a:t>
            </a:r>
            <a:r>
              <a:rPr lang="fi-FI" sz="1200" dirty="0">
                <a:latin typeface="Segoe UI"/>
                <a:cs typeface="Segoe UI"/>
              </a:rPr>
              <a:t>vastuullisen kuluttamisen osio, esimerkiksi tuotteen hiilijalanjälki (löytyy hyvin tietoa esim. T-paidasta.)</a:t>
            </a:r>
          </a:p>
          <a:p>
            <a:r>
              <a:rPr lang="fi-FI" sz="1200" b="1" dirty="0">
                <a:latin typeface="Segoe UI"/>
                <a:cs typeface="Segoe UI"/>
              </a:rPr>
              <a:t>Biologia ja maantieto: </a:t>
            </a:r>
            <a:r>
              <a:rPr lang="fi-FI" sz="1200" dirty="0">
                <a:latin typeface="Segoe UI"/>
                <a:cs typeface="Segoe UI"/>
              </a:rPr>
              <a:t>luonnonvarojen elinkaari, ihmisen vaikutus ympäristöön</a:t>
            </a:r>
            <a:endParaRPr lang="fi-FI" sz="1200" dirty="0"/>
          </a:p>
          <a:p>
            <a:endParaRPr lang="fi-FI" sz="1200"/>
          </a:p>
        </p:txBody>
      </p:sp>
      <p:sp>
        <p:nvSpPr>
          <p:cNvPr id="4" name="Sisällön paikkamerkki 3">
            <a:extLst>
              <a:ext uri="{FF2B5EF4-FFF2-40B4-BE49-F238E27FC236}">
                <a16:creationId xmlns:a16="http://schemas.microsoft.com/office/drawing/2014/main" id="{F4B3833B-A7B7-A7A8-71B3-AA8E13DE3E25}"/>
              </a:ext>
            </a:extLst>
          </p:cNvPr>
          <p:cNvSpPr>
            <a:spLocks noGrp="1"/>
          </p:cNvSpPr>
          <p:nvPr>
            <p:ph idx="12"/>
          </p:nvPr>
        </p:nvSpPr>
        <p:spPr>
          <a:xfrm>
            <a:off x="6189452" y="1676251"/>
            <a:ext cx="4576314" cy="4074842"/>
          </a:xfrm>
        </p:spPr>
        <p:txBody>
          <a:bodyPr vert="horz" lIns="91440" tIns="45720" rIns="91440" bIns="45720" rtlCol="0" anchor="t">
            <a:normAutofit lnSpcReduction="10000"/>
          </a:bodyPr>
          <a:lstStyle/>
          <a:p>
            <a:r>
              <a:rPr lang="fi-FI" sz="1200" b="1" dirty="0">
                <a:latin typeface="Segoe UI"/>
                <a:cs typeface="Segoe UI"/>
              </a:rPr>
              <a:t>HAASTEEN VOI TOTEUTTAA ERI OPPIAINEISSA TAI TAPAHTUMANA. TÄSSÄ YHTEYDESSÄ SE ON ESITELTY OSANA KUVATAIDETTA JA KÄSITYÖTÄ</a:t>
            </a:r>
            <a:endParaRPr lang="en-US" sz="1200" dirty="0">
              <a:latin typeface="Segoe UI"/>
              <a:cs typeface="Segoe UI"/>
            </a:endParaRPr>
          </a:p>
          <a:p>
            <a:r>
              <a:rPr lang="fi-FI" sz="1200" b="1" dirty="0">
                <a:latin typeface="Segoe UI"/>
                <a:cs typeface="Segoe UI"/>
              </a:rPr>
              <a:t>Kuvataide: </a:t>
            </a:r>
            <a:r>
              <a:rPr lang="fi-FI" sz="1200" dirty="0">
                <a:latin typeface="Segoe UI"/>
                <a:cs typeface="Segoe UI"/>
              </a:rPr>
              <a:t>Suunnittelun prosessi yksin ja yhdessä. Tuotesuunnittelun periaatteiden opetteleminen </a:t>
            </a:r>
            <a:r>
              <a:rPr lang="fi-FI" sz="1200" dirty="0" err="1">
                <a:latin typeface="Segoe UI"/>
                <a:cs typeface="Segoe UI"/>
              </a:rPr>
              <a:t>STEAM:n</a:t>
            </a:r>
            <a:r>
              <a:rPr lang="fi-FI" sz="1200" dirty="0">
                <a:latin typeface="Segoe UI"/>
                <a:cs typeface="Segoe UI"/>
              </a:rPr>
              <a:t> suunnittelun kehän avulla (aivoriihi-työskentely). Kierrätysmateriaalien hyödyntäminen sekä tuotoksen kierrätettävyys tärkeää.</a:t>
            </a:r>
            <a:endParaRPr lang="fi-FI" sz="1200" dirty="0"/>
          </a:p>
          <a:p>
            <a:pPr indent="0">
              <a:buNone/>
            </a:pPr>
            <a:r>
              <a:rPr lang="fi-FI" sz="1200" b="1" dirty="0">
                <a:solidFill>
                  <a:srgbClr val="444444"/>
                </a:solidFill>
                <a:latin typeface="Segoe UI"/>
                <a:cs typeface="Calibri"/>
              </a:rPr>
              <a:t>Käsityö: </a:t>
            </a:r>
            <a:r>
              <a:rPr lang="fi-FI" sz="1200" dirty="0">
                <a:solidFill>
                  <a:srgbClr val="444444"/>
                </a:solidFill>
                <a:latin typeface="Segoe UI"/>
                <a:cs typeface="Calibri"/>
              </a:rPr>
              <a:t>materiaalien käyttö taloudellisesti ja kestävästi, korjaaminen ja tuunaaminen, tuotesuunnittelu, mahdollisesti 3D-piirtäminen, vektoripiirtäminen</a:t>
            </a:r>
            <a:endParaRPr lang="fi-FI" sz="1200" dirty="0">
              <a:latin typeface="Segoe UI"/>
            </a:endParaRPr>
          </a:p>
          <a:p>
            <a:r>
              <a:rPr lang="fi-FI" sz="1200" b="1" dirty="0">
                <a:latin typeface="Segoe UI"/>
                <a:cs typeface="Segoe UI"/>
              </a:rPr>
              <a:t>STEAM-HAASTEEN JÄLKEEN:</a:t>
            </a:r>
          </a:p>
          <a:p>
            <a:r>
              <a:rPr lang="fi-FI" sz="1200" dirty="0">
                <a:latin typeface="Segoe UI"/>
                <a:cs typeface="Segoe UI"/>
              </a:rPr>
              <a:t>AI, OPO, YH tai TT: Esimerkiksi pohdinta aiheesta Halu vai tarve.</a:t>
            </a:r>
          </a:p>
          <a:p>
            <a:r>
              <a:rPr lang="fi-FI" sz="1200" dirty="0">
                <a:latin typeface="Segoe UI"/>
                <a:cs typeface="Segoe UI"/>
              </a:rPr>
              <a:t>AI: tietoteksti kuluttamisesta, mielipidekirjoitus turhasta tavarasta, iloa tuottavista asioista jne.</a:t>
            </a:r>
          </a:p>
          <a:p>
            <a:r>
              <a:rPr lang="fi-FI" sz="1200" dirty="0">
                <a:latin typeface="Segoe UI"/>
                <a:cs typeface="Segoe UI"/>
              </a:rPr>
              <a:t>OPO tai YH: Sitran hiilijalanjälkitesti</a:t>
            </a:r>
            <a:endParaRPr lang="fi-FI" sz="1200" dirty="0"/>
          </a:p>
          <a:p>
            <a:pPr indent="0">
              <a:buNone/>
            </a:pPr>
            <a:r>
              <a:rPr lang="fi-FI" sz="1200" dirty="0">
                <a:solidFill>
                  <a:srgbClr val="444444"/>
                </a:solidFill>
                <a:latin typeface="Segoe UI"/>
                <a:ea typeface="Calibri"/>
                <a:cs typeface="Calibri"/>
              </a:rPr>
              <a:t>YH: elinkeinoelämä, kestävä kehitys, työelämätaidot</a:t>
            </a:r>
            <a:endParaRPr lang="en-US" sz="1200" dirty="0">
              <a:solidFill>
                <a:srgbClr val="444444"/>
              </a:solidFill>
              <a:latin typeface="Segoe UI"/>
              <a:ea typeface="Calibri"/>
              <a:cs typeface="Calibri"/>
            </a:endParaRPr>
          </a:p>
        </p:txBody>
      </p:sp>
      <p:sp>
        <p:nvSpPr>
          <p:cNvPr id="5" name="Alatunnisteen paikkamerkki 4">
            <a:extLst>
              <a:ext uri="{FF2B5EF4-FFF2-40B4-BE49-F238E27FC236}">
                <a16:creationId xmlns:a16="http://schemas.microsoft.com/office/drawing/2014/main" id="{D648BDE1-E307-386D-C9E7-8B4A4881C720}"/>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2928216661"/>
      </p:ext>
    </p:extLst>
  </p:cSld>
  <p:clrMapOvr>
    <a:masterClrMapping/>
  </p:clrMapOvr>
</p:sld>
</file>

<file path=ppt/theme/theme1.xml><?xml version="1.0" encoding="utf-8"?>
<a:theme xmlns:a="http://schemas.openxmlformats.org/drawingml/2006/main" name="Office-teema">
  <a:themeElements>
    <a:clrScheme name="STEAM">
      <a:dk1>
        <a:srgbClr val="000000"/>
      </a:dk1>
      <a:lt1>
        <a:srgbClr val="FFFFFF"/>
      </a:lt1>
      <a:dk2>
        <a:srgbClr val="44546A"/>
      </a:dk2>
      <a:lt2>
        <a:srgbClr val="E7E6E6"/>
      </a:lt2>
      <a:accent1>
        <a:srgbClr val="E10069"/>
      </a:accent1>
      <a:accent2>
        <a:srgbClr val="00DBFF"/>
      </a:accent2>
      <a:accent3>
        <a:srgbClr val="001E96"/>
      </a:accent3>
      <a:accent4>
        <a:srgbClr val="FAAF3C"/>
      </a:accent4>
      <a:accent5>
        <a:srgbClr val="55C8FF"/>
      </a:accent5>
      <a:accent6>
        <a:srgbClr val="28D74B"/>
      </a:accent6>
      <a:hlink>
        <a:srgbClr val="001E96"/>
      </a:hlink>
      <a:folHlink>
        <a:srgbClr val="E100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STEAM">
      <a:dk1>
        <a:srgbClr val="000000"/>
      </a:dk1>
      <a:lt1>
        <a:srgbClr val="FFFFFF"/>
      </a:lt1>
      <a:dk2>
        <a:srgbClr val="44546A"/>
      </a:dk2>
      <a:lt2>
        <a:srgbClr val="E7E6E6"/>
      </a:lt2>
      <a:accent1>
        <a:srgbClr val="E10069"/>
      </a:accent1>
      <a:accent2>
        <a:srgbClr val="00DBFF"/>
      </a:accent2>
      <a:accent3>
        <a:srgbClr val="001E96"/>
      </a:accent3>
      <a:accent4>
        <a:srgbClr val="FAAF3C"/>
      </a:accent4>
      <a:accent5>
        <a:srgbClr val="55C8FF"/>
      </a:accent5>
      <a:accent6>
        <a:srgbClr val="28D74B"/>
      </a:accent6>
      <a:hlink>
        <a:srgbClr val="001E96"/>
      </a:hlink>
      <a:folHlink>
        <a:srgbClr val="E100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57A88957852C8448D5DFE2F03389933" ma:contentTypeVersion="14" ma:contentTypeDescription="Luo uusi asiakirja." ma:contentTypeScope="" ma:versionID="86e0181d3fb09bce190c89e920034725">
  <xsd:schema xmlns:xsd="http://www.w3.org/2001/XMLSchema" xmlns:xs="http://www.w3.org/2001/XMLSchema" xmlns:p="http://schemas.microsoft.com/office/2006/metadata/properties" xmlns:ns2="d77f0f79-9b59-47ac-8f62-6ee19e5f2f01" xmlns:ns3="c09d7370-dd86-4ef8-8551-6b0a86300dea" targetNamespace="http://schemas.microsoft.com/office/2006/metadata/properties" ma:root="true" ma:fieldsID="e9a09c9a6fb0ecaf3925931ed4c82611" ns2:_="" ns3:_="">
    <xsd:import namespace="d77f0f79-9b59-47ac-8f62-6ee19e5f2f01"/>
    <xsd:import namespace="c09d7370-dd86-4ef8-8551-6b0a86300d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f79-9b59-47ac-8f62-6ee19e5f2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b6f73edd-577a-44a5-983b-b6ef24e706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d7370-dd86-4ef8-8551-6b0a86300d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9b2afb-1035-41d8-9bf6-a8850a15cd68}" ma:internalName="TaxCatchAll" ma:showField="CatchAllData" ma:web="c09d7370-dd86-4ef8-8551-6b0a86300de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09d7370-dd86-4ef8-8551-6b0a86300dea" xsi:nil="true"/>
    <lcf76f155ced4ddcb4097134ff3c332f xmlns="d77f0f79-9b59-47ac-8f62-6ee19e5f2f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5046F-2EF3-4318-82E0-71C21EEC0C5A}">
  <ds:schemaRefs>
    <ds:schemaRef ds:uri="c09d7370-dd86-4ef8-8551-6b0a86300dea"/>
    <ds:schemaRef ds:uri="d77f0f79-9b59-47ac-8f62-6ee19e5f2f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7635C4-05D4-48FF-AF88-DE4B7DF36F53}">
  <ds:schemaRefs>
    <ds:schemaRef ds:uri="c09d7370-dd86-4ef8-8551-6b0a86300dea"/>
    <ds:schemaRef ds:uri="d77f0f79-9b59-47ac-8f62-6ee19e5f2f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CB9AEDD-3BAB-489D-BF79-663B4CF739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Laajakuva</PresentationFormat>
  <Slides>20</Slides>
  <Notes>1</Notes>
  <HiddenSlides>0</HiddenSlides>
  <ScaleCrop>false</ScaleCrop>
  <HeadingPairs>
    <vt:vector size="4" baseType="variant">
      <vt:variant>
        <vt:lpstr>Teema</vt:lpstr>
      </vt:variant>
      <vt:variant>
        <vt:i4>2</vt:i4>
      </vt:variant>
      <vt:variant>
        <vt:lpstr>Dian otsikot</vt:lpstr>
      </vt:variant>
      <vt:variant>
        <vt:i4>20</vt:i4>
      </vt:variant>
    </vt:vector>
  </HeadingPairs>
  <TitlesOfParts>
    <vt:vector size="22" baseType="lpstr">
      <vt:lpstr>Office-teema</vt:lpstr>
      <vt:lpstr>Office-teema</vt:lpstr>
      <vt:lpstr>Kestävän tulevaisuuden OPINVIRTA</vt:lpstr>
      <vt:lpstr>PowerPoint-esitys</vt:lpstr>
      <vt:lpstr>Miten?</vt:lpstr>
      <vt:lpstr>Kiertotalousosaamisen kehittäminen</vt:lpstr>
      <vt:lpstr>PowerPoint-esitys</vt:lpstr>
      <vt:lpstr>INFOA PROJEKTIN ALKUUN!</vt:lpstr>
      <vt:lpstr>STEAM – LAJITTELU KUNTOON!</vt:lpstr>
      <vt:lpstr>PowerPoint-esitys</vt:lpstr>
      <vt:lpstr>Oppituntisisältöjä</vt:lpstr>
      <vt:lpstr>VIITEKEHYS</vt:lpstr>
      <vt:lpstr>STEAM – SUUNNITTELE PALVELU TAI YHTEISKÄYTTÖTUOTE</vt:lpstr>
      <vt:lpstr>RETHINK &amp; REMAKE –Millainen olisi sinun kiertotaloutta tukeva ratkaisusi?</vt:lpstr>
      <vt:lpstr>PowerPoint-esitys</vt:lpstr>
      <vt:lpstr>Oppituntisisältöjä</vt:lpstr>
      <vt:lpstr>VIITEKEHYS</vt:lpstr>
      <vt:lpstr>STEAM – METALLIEN ELINKAARI</vt:lpstr>
      <vt:lpstr>OPPITUNTISISÄLLÖT</vt:lpstr>
      <vt:lpstr>PowerPoint-esitys</vt:lpstr>
      <vt:lpstr>PowerPoint-esitys</vt:lpstr>
      <vt:lpstr>VIITEKEHYS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subject/>
  <dc:creator>Ratava Paula</dc:creator>
  <cp:keywords/>
  <dc:description/>
  <cp:revision>254</cp:revision>
  <dcterms:created xsi:type="dcterms:W3CDTF">2022-04-01T07:08:02Z</dcterms:created>
  <dcterms:modified xsi:type="dcterms:W3CDTF">2024-04-24T08:51:52Z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2023-04-21T11:18:12Z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ceb772cd-5e74-4c04-ae78-e14faea2b92f</vt:lpwstr>
  </property>
  <property fmtid="{D5CDD505-2E9C-101B-9397-08002B2CF9AE}" pid="8" name="MSIP_Label_e7f2b28d-54cf-44b6-aad9-6a2b7fb652a6_ContentBits">
    <vt:lpwstr>0</vt:lpwstr>
  </property>
  <property fmtid="{D5CDD505-2E9C-101B-9397-08002B2CF9AE}" pid="9" name="ContentTypeId">
    <vt:lpwstr>0x010100E57A88957852C8448D5DFE2F03389933</vt:lpwstr>
  </property>
  <property fmtid="{D5CDD505-2E9C-101B-9397-08002B2CF9AE}" pid="10" name="MediaServiceImageTags">
    <vt:lpwstr/>
  </property>
</Properties>
</file>