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60" r:id="rId5"/>
    <p:sldId id="272" r:id="rId6"/>
    <p:sldId id="261" r:id="rId7"/>
    <p:sldId id="273" r:id="rId8"/>
    <p:sldId id="257" r:id="rId9"/>
    <p:sldId id="274" r:id="rId10"/>
    <p:sldId id="275" r:id="rId11"/>
    <p:sldId id="276" r:id="rId12"/>
    <p:sldId id="277" r:id="rId13"/>
    <p:sldId id="267" r:id="rId14"/>
    <p:sldId id="262" r:id="rId15"/>
    <p:sldId id="278" r:id="rId16"/>
    <p:sldId id="279" r:id="rId17"/>
    <p:sldId id="280" r:id="rId18"/>
    <p:sldId id="281" r:id="rId19"/>
    <p:sldId id="269" r:id="rId20"/>
    <p:sldId id="270" r:id="rId21"/>
    <p:sldId id="282" r:id="rId22"/>
    <p:sldId id="337" r:id="rId23"/>
    <p:sldId id="338" r:id="rId24"/>
    <p:sldId id="339" r:id="rId25"/>
    <p:sldId id="341" r:id="rId26"/>
    <p:sldId id="340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B"/>
    <a:srgbClr val="002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9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ikko Olli" userId="9567bb91-715a-4a99-9c76-6eb541dd8c47" providerId="ADAL" clId="{E76EF837-8E62-48B8-A52D-4D8843859AD3}"/>
    <pc:docChg chg="undo redo custSel modSld sldOrd">
      <pc:chgData name="Savikko Olli" userId="9567bb91-715a-4a99-9c76-6eb541dd8c47" providerId="ADAL" clId="{E76EF837-8E62-48B8-A52D-4D8843859AD3}" dt="2022-12-19T09:49:04.940" v="651" actId="20577"/>
      <pc:docMkLst>
        <pc:docMk/>
      </pc:docMkLst>
      <pc:sldChg chg="modSp mod">
        <pc:chgData name="Savikko Olli" userId="9567bb91-715a-4a99-9c76-6eb541dd8c47" providerId="ADAL" clId="{E76EF837-8E62-48B8-A52D-4D8843859AD3}" dt="2022-12-19T09:48:47.904" v="647" actId="20577"/>
        <pc:sldMkLst>
          <pc:docMk/>
          <pc:sldMk cId="4264921839" sldId="257"/>
        </pc:sldMkLst>
        <pc:spChg chg="mod">
          <ac:chgData name="Savikko Olli" userId="9567bb91-715a-4a99-9c76-6eb541dd8c47" providerId="ADAL" clId="{E76EF837-8E62-48B8-A52D-4D8843859AD3}" dt="2022-12-19T09:48:47.904" v="647" actId="20577"/>
          <ac:spMkLst>
            <pc:docMk/>
            <pc:sldMk cId="4264921839" sldId="257"/>
            <ac:spMk id="3" creationId="{07DC7C10-1A29-4445-A3F0-4C31BEE1A655}"/>
          </ac:spMkLst>
        </pc:spChg>
      </pc:sldChg>
      <pc:sldChg chg="ord">
        <pc:chgData name="Savikko Olli" userId="9567bb91-715a-4a99-9c76-6eb541dd8c47" providerId="ADAL" clId="{E76EF837-8E62-48B8-A52D-4D8843859AD3}" dt="2022-12-19T09:47:20.255" v="601"/>
        <pc:sldMkLst>
          <pc:docMk/>
          <pc:sldMk cId="2826776367" sldId="260"/>
        </pc:sldMkLst>
      </pc:sldChg>
      <pc:sldChg chg="modSp mod">
        <pc:chgData name="Savikko Olli" userId="9567bb91-715a-4a99-9c76-6eb541dd8c47" providerId="ADAL" clId="{E76EF837-8E62-48B8-A52D-4D8843859AD3}" dt="2022-12-19T09:49:04.940" v="651" actId="20577"/>
        <pc:sldMkLst>
          <pc:docMk/>
          <pc:sldMk cId="2076569594" sldId="262"/>
        </pc:sldMkLst>
        <pc:spChg chg="mod">
          <ac:chgData name="Savikko Olli" userId="9567bb91-715a-4a99-9c76-6eb541dd8c47" providerId="ADAL" clId="{E76EF837-8E62-48B8-A52D-4D8843859AD3}" dt="2022-12-19T09:49:04.940" v="651" actId="20577"/>
          <ac:spMkLst>
            <pc:docMk/>
            <pc:sldMk cId="2076569594" sldId="262"/>
            <ac:spMk id="3" creationId="{07DC7C10-1A29-4445-A3F0-4C31BEE1A655}"/>
          </ac:spMkLst>
        </pc:spChg>
      </pc:sldChg>
      <pc:sldChg chg="modSp mod">
        <pc:chgData name="Savikko Olli" userId="9567bb91-715a-4a99-9c76-6eb541dd8c47" providerId="ADAL" clId="{E76EF837-8E62-48B8-A52D-4D8843859AD3}" dt="2022-12-19T08:10:16.867" v="581" actId="20577"/>
        <pc:sldMkLst>
          <pc:docMk/>
          <pc:sldMk cId="871060578" sldId="274"/>
        </pc:sldMkLst>
        <pc:spChg chg="mod">
          <ac:chgData name="Savikko Olli" userId="9567bb91-715a-4a99-9c76-6eb541dd8c47" providerId="ADAL" clId="{E76EF837-8E62-48B8-A52D-4D8843859AD3}" dt="2022-12-19T08:10:16.867" v="581" actId="20577"/>
          <ac:spMkLst>
            <pc:docMk/>
            <pc:sldMk cId="871060578" sldId="274"/>
            <ac:spMk id="4" creationId="{42D9D143-1601-4571-9065-FE25DE94A0E3}"/>
          </ac:spMkLst>
        </pc:spChg>
      </pc:sldChg>
      <pc:sldChg chg="modSp mod">
        <pc:chgData name="Savikko Olli" userId="9567bb91-715a-4a99-9c76-6eb541dd8c47" providerId="ADAL" clId="{E76EF837-8E62-48B8-A52D-4D8843859AD3}" dt="2022-12-19T08:10:25.992" v="582" actId="20577"/>
        <pc:sldMkLst>
          <pc:docMk/>
          <pc:sldMk cId="3110473494" sldId="275"/>
        </pc:sldMkLst>
        <pc:spChg chg="mod">
          <ac:chgData name="Savikko Olli" userId="9567bb91-715a-4a99-9c76-6eb541dd8c47" providerId="ADAL" clId="{E76EF837-8E62-48B8-A52D-4D8843859AD3}" dt="2022-12-19T08:10:25.992" v="582" actId="20577"/>
          <ac:spMkLst>
            <pc:docMk/>
            <pc:sldMk cId="3110473494" sldId="275"/>
            <ac:spMk id="15" creationId="{9FA71294-7035-4B34-8FFA-DF130728CF86}"/>
          </ac:spMkLst>
        </pc:spChg>
      </pc:sldChg>
      <pc:sldChg chg="modSp mod">
        <pc:chgData name="Savikko Olli" userId="9567bb91-715a-4a99-9c76-6eb541dd8c47" providerId="ADAL" clId="{E76EF837-8E62-48B8-A52D-4D8843859AD3}" dt="2022-12-19T08:10:36.024" v="585" actId="6549"/>
        <pc:sldMkLst>
          <pc:docMk/>
          <pc:sldMk cId="3642090927" sldId="276"/>
        </pc:sldMkLst>
        <pc:spChg chg="mod">
          <ac:chgData name="Savikko Olli" userId="9567bb91-715a-4a99-9c76-6eb541dd8c47" providerId="ADAL" clId="{E76EF837-8E62-48B8-A52D-4D8843859AD3}" dt="2022-12-19T08:10:36.024" v="585" actId="6549"/>
          <ac:spMkLst>
            <pc:docMk/>
            <pc:sldMk cId="3642090927" sldId="276"/>
            <ac:spMk id="11" creationId="{BC52038B-6583-4884-B5FD-37EF4A5080DD}"/>
          </ac:spMkLst>
        </pc:spChg>
      </pc:sldChg>
      <pc:sldChg chg="modSp mod">
        <pc:chgData name="Savikko Olli" userId="9567bb91-715a-4a99-9c76-6eb541dd8c47" providerId="ADAL" clId="{E76EF837-8E62-48B8-A52D-4D8843859AD3}" dt="2022-12-19T08:12:02.574" v="586" actId="6549"/>
        <pc:sldMkLst>
          <pc:docMk/>
          <pc:sldMk cId="851935366" sldId="277"/>
        </pc:sldMkLst>
        <pc:spChg chg="mod">
          <ac:chgData name="Savikko Olli" userId="9567bb91-715a-4a99-9c76-6eb541dd8c47" providerId="ADAL" clId="{E76EF837-8E62-48B8-A52D-4D8843859AD3}" dt="2022-12-19T08:12:02.574" v="586" actId="6549"/>
          <ac:spMkLst>
            <pc:docMk/>
            <pc:sldMk cId="851935366" sldId="277"/>
            <ac:spMk id="11" creationId="{B231F39A-A4A7-4B0F-942D-F8C16428F13A}"/>
          </ac:spMkLst>
        </pc:spChg>
      </pc:sldChg>
      <pc:sldChg chg="modSp mod">
        <pc:chgData name="Savikko Olli" userId="9567bb91-715a-4a99-9c76-6eb541dd8c47" providerId="ADAL" clId="{E76EF837-8E62-48B8-A52D-4D8843859AD3}" dt="2022-12-19T08:12:15.928" v="587" actId="6549"/>
        <pc:sldMkLst>
          <pc:docMk/>
          <pc:sldMk cId="4034113952" sldId="278"/>
        </pc:sldMkLst>
        <pc:spChg chg="mod">
          <ac:chgData name="Savikko Olli" userId="9567bb91-715a-4a99-9c76-6eb541dd8c47" providerId="ADAL" clId="{E76EF837-8E62-48B8-A52D-4D8843859AD3}" dt="2022-12-19T08:12:15.928" v="587" actId="6549"/>
          <ac:spMkLst>
            <pc:docMk/>
            <pc:sldMk cId="4034113952" sldId="278"/>
            <ac:spMk id="4" creationId="{42D9D143-1601-4571-9065-FE25DE94A0E3}"/>
          </ac:spMkLst>
        </pc:spChg>
      </pc:sldChg>
      <pc:sldChg chg="modSp mod">
        <pc:chgData name="Savikko Olli" userId="9567bb91-715a-4a99-9c76-6eb541dd8c47" providerId="ADAL" clId="{E76EF837-8E62-48B8-A52D-4D8843859AD3}" dt="2022-12-19T08:12:20.723" v="588" actId="6549"/>
        <pc:sldMkLst>
          <pc:docMk/>
          <pc:sldMk cId="3364277017" sldId="279"/>
        </pc:sldMkLst>
        <pc:spChg chg="mod">
          <ac:chgData name="Savikko Olli" userId="9567bb91-715a-4a99-9c76-6eb541dd8c47" providerId="ADAL" clId="{E76EF837-8E62-48B8-A52D-4D8843859AD3}" dt="2022-12-19T08:12:20.723" v="588" actId="6549"/>
          <ac:spMkLst>
            <pc:docMk/>
            <pc:sldMk cId="3364277017" sldId="279"/>
            <ac:spMk id="7" creationId="{D3A50DD1-0921-444F-80E6-1038C76DE41E}"/>
          </ac:spMkLst>
        </pc:spChg>
      </pc:sldChg>
      <pc:sldChg chg="modSp mod">
        <pc:chgData name="Savikko Olli" userId="9567bb91-715a-4a99-9c76-6eb541dd8c47" providerId="ADAL" clId="{E76EF837-8E62-48B8-A52D-4D8843859AD3}" dt="2022-12-19T08:12:25.218" v="589" actId="6549"/>
        <pc:sldMkLst>
          <pc:docMk/>
          <pc:sldMk cId="2969738326" sldId="280"/>
        </pc:sldMkLst>
        <pc:spChg chg="mod">
          <ac:chgData name="Savikko Olli" userId="9567bb91-715a-4a99-9c76-6eb541dd8c47" providerId="ADAL" clId="{E76EF837-8E62-48B8-A52D-4D8843859AD3}" dt="2022-12-19T08:12:25.218" v="589" actId="6549"/>
          <ac:spMkLst>
            <pc:docMk/>
            <pc:sldMk cId="2969738326" sldId="280"/>
            <ac:spMk id="6" creationId="{36A180A2-3856-4751-8E4A-52613A7AE2AB}"/>
          </ac:spMkLst>
        </pc:spChg>
      </pc:sldChg>
      <pc:sldChg chg="modSp mod">
        <pc:chgData name="Savikko Olli" userId="9567bb91-715a-4a99-9c76-6eb541dd8c47" providerId="ADAL" clId="{E76EF837-8E62-48B8-A52D-4D8843859AD3}" dt="2022-12-19T08:12:29.548" v="590" actId="6549"/>
        <pc:sldMkLst>
          <pc:docMk/>
          <pc:sldMk cId="365181183" sldId="281"/>
        </pc:sldMkLst>
        <pc:spChg chg="mod">
          <ac:chgData name="Savikko Olli" userId="9567bb91-715a-4a99-9c76-6eb541dd8c47" providerId="ADAL" clId="{E76EF837-8E62-48B8-A52D-4D8843859AD3}" dt="2022-12-19T08:12:29.548" v="590" actId="6549"/>
          <ac:spMkLst>
            <pc:docMk/>
            <pc:sldMk cId="365181183" sldId="281"/>
            <ac:spMk id="14" creationId="{8EBAB643-3982-4FE0-B5BF-18602C5F55F1}"/>
          </ac:spMkLst>
        </pc:spChg>
      </pc:sldChg>
      <pc:sldChg chg="modSp mod">
        <pc:chgData name="Savikko Olli" userId="9567bb91-715a-4a99-9c76-6eb541dd8c47" providerId="ADAL" clId="{E76EF837-8E62-48B8-A52D-4D8843859AD3}" dt="2022-12-19T09:35:10.090" v="598" actId="20577"/>
        <pc:sldMkLst>
          <pc:docMk/>
          <pc:sldMk cId="1895839276" sldId="282"/>
        </pc:sldMkLst>
        <pc:graphicFrameChg chg="modGraphic">
          <ac:chgData name="Savikko Olli" userId="9567bb91-715a-4a99-9c76-6eb541dd8c47" providerId="ADAL" clId="{E76EF837-8E62-48B8-A52D-4D8843859AD3}" dt="2022-12-19T06:48:45.754" v="377" actId="20577"/>
          <ac:graphicFrameMkLst>
            <pc:docMk/>
            <pc:sldMk cId="1895839276" sldId="282"/>
            <ac:graphicFrameMk id="8" creationId="{C6F47400-0715-4FAB-BF11-EB1E1EF95E66}"/>
          </ac:graphicFrameMkLst>
        </pc:graphicFrameChg>
        <pc:graphicFrameChg chg="modGraphic">
          <ac:chgData name="Savikko Olli" userId="9567bb91-715a-4a99-9c76-6eb541dd8c47" providerId="ADAL" clId="{E76EF837-8E62-48B8-A52D-4D8843859AD3}" dt="2022-12-19T09:35:10.090" v="598" actId="20577"/>
          <ac:graphicFrameMkLst>
            <pc:docMk/>
            <pc:sldMk cId="1895839276" sldId="282"/>
            <ac:graphicFrameMk id="9" creationId="{95D716DF-018E-40AB-BD2C-730E1D2A796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1B625-84C5-4C18-9ADA-521D3157B06E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31972-1DC7-4CA2-9FE7-C8DE9D4068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18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BAD8238-F10B-495D-AD9C-41500E6DF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" y="612"/>
            <a:ext cx="12189822" cy="68567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AC0FCD-695F-44C2-8F04-779BC07A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9630"/>
            <a:ext cx="9144000" cy="1185504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FA4304-826A-409F-8351-FC31C6CE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046"/>
            <a:ext cx="9144000" cy="737075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2C7349E-0924-431F-89A5-A252FB8BDF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7" y="1759226"/>
            <a:ext cx="2649864" cy="2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ED5B7-A5B9-4D83-B9FC-D973B922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FC3D918-1739-4E32-9178-B2DD10E6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5C68-9373-4AE3-8A5F-19C7B35AD588}" type="datetime1">
              <a:rPr lang="fi-FI" smtClean="0"/>
              <a:t>19.12.2022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FB62C4-4195-42BF-BE61-A813A145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5B8D59-6829-4EAE-98BB-EE82C75A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3318A99-57F2-4989-B6C6-78FC08CA4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A48FEA0-71EC-47C7-9B37-99127900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7F45-A63D-4971-8AA1-51BBA63A5E20}" type="datetime1">
              <a:rPr lang="fi-FI" smtClean="0"/>
              <a:t>19.12.2022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4EC7648-E9A0-44E4-AAE9-B3724AE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11129D-7B7F-407C-BBC6-D38591A3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3A7AC07-AE92-4E4F-8178-36FEB66FE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7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003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LOPETUSTEKSTI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328213B-6272-4C3E-B767-F0E20819E2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5208104"/>
            <a:ext cx="3519157" cy="125544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Yhteystiedot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E46A563-23F5-4934-BA6E-BA4D366FD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9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BAD8238-F10B-495D-AD9C-41500E6DFDE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932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AC0FCD-695F-44C2-8F04-779BC07A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9630"/>
            <a:ext cx="9144000" cy="1185504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FA4304-826A-409F-8351-FC31C6CE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046"/>
            <a:ext cx="9144000" cy="737075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E095BA-B164-4511-AB92-AB76206A88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7" y="1759226"/>
            <a:ext cx="2649864" cy="2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649D-43A2-4215-B404-53794D83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148E1-1B87-4F50-B761-7634CF52B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BB8A22-9DE0-4FD9-AECD-CE4B051A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3B3-1BC0-4E25-8502-341D776B1D49}" type="datetime1">
              <a:rPr lang="fi-FI" smtClean="0"/>
              <a:t>19.12.2022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08A217-7214-4559-A14E-2F053BEC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773954-88A2-4478-B3F9-CAE5A72F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02D0ED1-2019-4D77-B41E-2D39BE75A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5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2E41F-FAA5-46BD-90CC-5BEBA021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AAB9C7-5A5C-4706-92FE-420D503F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58000"/>
            <a:ext cx="5181600" cy="4201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129D9-18DC-47F6-B343-4CB77658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8000"/>
            <a:ext cx="5181600" cy="4201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1A75C3-B42C-44F0-8C10-04119721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1969-793A-4600-BA7C-1C8C558101BC}" type="datetime1">
              <a:rPr lang="fi-FI" smtClean="0"/>
              <a:t>19.12.2022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B2C33-82B7-46DA-833F-ECF469B1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2137FE-D8B4-4EE5-81F5-A6E52CA3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192428F-D30B-4426-BE13-E60D8BE09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2E41F-FAA5-46BD-90CC-5BEBA021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AAB9C7-5A5C-4706-92FE-420D503F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216426"/>
            <a:ext cx="5181600" cy="344277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129D9-18DC-47F6-B343-4CB77658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6426"/>
            <a:ext cx="5181600" cy="344277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1A75C3-B42C-44F0-8C10-04119721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2202-B830-48B8-9044-E7EDD2E0CE24}" type="datetime1">
              <a:rPr lang="fi-FI" smtClean="0"/>
              <a:t>19.12.2022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B2C33-82B7-46DA-833F-ECF469B1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2137FE-D8B4-4EE5-81F5-A6E52CA3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2D2A2FB-0D13-4C6B-88E7-D63299DE20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801" y="1681163"/>
            <a:ext cx="5181600" cy="4447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F5B35F38-860C-44E0-B19B-667B2DDA0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47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F881E59-0440-4442-8979-3762CA9B9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3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6C2BB2E-2BC9-4472-8353-00A6D1277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A4913FE-ABFA-4189-8E4B-665F9BAE3B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B3CE44B-073F-4340-A5F6-820F569FE6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649D-43A2-4215-B404-53794D83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68" y="685800"/>
            <a:ext cx="5367131" cy="74295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148E1-1B87-4F50-B761-7634CF52B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68" y="1457325"/>
            <a:ext cx="5367131" cy="419999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31E5A4A7-7DC2-466B-AECF-EE6D72F7218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6713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C6AE4A7-FFF7-496D-8570-7A07E3B86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8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5BFF6C-9291-46C0-94E2-27296743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6275F8-E98D-4A01-B643-49B0A75E6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1869" y="6356351"/>
            <a:ext cx="1179320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76402F7-9172-4A1B-B748-BA5F312B4C49}" type="datetime1">
              <a:rPr lang="fi-FI" smtClean="0"/>
              <a:t>19.12.2022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211937-37C9-4928-89DC-0583387AE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D72AD-6EA7-4E5A-A078-0DD0397EB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356351"/>
            <a:ext cx="527703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0AF10DA-5059-4538-9FE9-07DF027DAA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1DA05-12E2-478D-9F29-3C9A11BD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57325"/>
            <a:ext cx="10668000" cy="419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080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60" r:id="rId5"/>
    <p:sldLayoutId id="2147483651" r:id="rId6"/>
    <p:sldLayoutId id="2147483661" r:id="rId7"/>
    <p:sldLayoutId id="2147483663" r:id="rId8"/>
    <p:sldLayoutId id="2147483664" r:id="rId9"/>
    <p:sldLayoutId id="2147483654" r:id="rId10"/>
    <p:sldLayoutId id="2147483655" r:id="rId11"/>
    <p:sldLayoutId id="214748366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−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95350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162050" indent="-17145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03041A-DA54-4371-B011-9D2A11229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JÄÄKIEKON TESTIPAKETTI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A16AA0-5280-4819-8E0A-6314F27A7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Yläkoulujen lajitestit</a:t>
            </a:r>
          </a:p>
        </p:txBody>
      </p:sp>
    </p:spTree>
    <p:extLst>
      <p:ext uri="{BB962C8B-B14F-4D97-AF65-F5344CB8AC3E}">
        <p14:creationId xmlns:p14="http://schemas.microsoft.com/office/powerpoint/2010/main" val="282677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7DBE8B-8E33-4E5C-957D-0E8E178A9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069" y="2375452"/>
            <a:ext cx="9789968" cy="2187023"/>
          </a:xfrm>
        </p:spPr>
        <p:txBody>
          <a:bodyPr/>
          <a:lstStyle/>
          <a:p>
            <a:r>
              <a:rPr lang="fi-FI" dirty="0"/>
              <a:t>VAIHTOEHTO 2/3</a:t>
            </a:r>
            <a:br>
              <a:rPr lang="fi-FI" dirty="0"/>
            </a:br>
            <a:r>
              <a:rPr lang="fi-FI" sz="4400" dirty="0"/>
              <a:t>PELI JA Luistelun monipuolisuus TESTI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147849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PISTEYTYS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7325"/>
            <a:ext cx="10668000" cy="4199991"/>
          </a:xfrm>
        </p:spPr>
        <p:txBody>
          <a:bodyPr/>
          <a:lstStyle/>
          <a:p>
            <a:pPr marL="0" indent="0">
              <a:buNone/>
            </a:pPr>
            <a:r>
              <a:rPr lang="fi-FI" b="0" dirty="0"/>
              <a:t>Maksimi pistemäärä 12: 8 pistettä pelaamisesta ja 4 luistelusta</a:t>
            </a:r>
            <a:endParaRPr lang="fi-FI" sz="900" dirty="0"/>
          </a:p>
          <a:p>
            <a:r>
              <a:rPr lang="fi-FI" dirty="0"/>
              <a:t>PELITESTI 8 PISTETTÄ</a:t>
            </a:r>
          </a:p>
          <a:p>
            <a:pPr lvl="1"/>
            <a:r>
              <a:rPr lang="fi-FI" dirty="0"/>
              <a:t>Hyökkäyspelaaminen kiekollisena </a:t>
            </a:r>
            <a:r>
              <a:rPr lang="fi-FI" dirty="0" err="1"/>
              <a:t>max</a:t>
            </a:r>
            <a:r>
              <a:rPr lang="fi-FI" dirty="0"/>
              <a:t> 2 pistettä</a:t>
            </a:r>
          </a:p>
          <a:p>
            <a:pPr lvl="1"/>
            <a:r>
              <a:rPr lang="fi-FI" dirty="0"/>
              <a:t>Hyökkäyspelaaminen kiekottomana </a:t>
            </a:r>
            <a:r>
              <a:rPr lang="fi-FI" dirty="0" err="1"/>
              <a:t>max</a:t>
            </a:r>
            <a:r>
              <a:rPr lang="fi-FI" dirty="0"/>
              <a:t> 2 pistettä</a:t>
            </a:r>
          </a:p>
          <a:p>
            <a:pPr lvl="1"/>
            <a:r>
              <a:rPr lang="fi-FI" dirty="0"/>
              <a:t>Kiekollisen puolustaminen </a:t>
            </a:r>
            <a:r>
              <a:rPr lang="fi-FI" dirty="0" err="1"/>
              <a:t>max</a:t>
            </a:r>
            <a:r>
              <a:rPr lang="fi-FI" dirty="0"/>
              <a:t> 2 pistettä</a:t>
            </a:r>
          </a:p>
          <a:p>
            <a:pPr lvl="1"/>
            <a:r>
              <a:rPr lang="fi-FI" dirty="0"/>
              <a:t>Kiekottoman puolustaminen </a:t>
            </a:r>
            <a:r>
              <a:rPr lang="fi-FI" dirty="0" err="1"/>
              <a:t>max</a:t>
            </a:r>
            <a:r>
              <a:rPr lang="fi-FI" dirty="0"/>
              <a:t> 2 pistettä</a:t>
            </a:r>
          </a:p>
          <a:p>
            <a:pPr marL="266700" lvl="1" indent="0">
              <a:buNone/>
            </a:pPr>
            <a:endParaRPr lang="fi-FI" dirty="0"/>
          </a:p>
          <a:p>
            <a:pPr lvl="1"/>
            <a:r>
              <a:rPr lang="fi-FI" dirty="0"/>
              <a:t>Pelitilanneroolit jaettu neljään eri tavoitteeseen</a:t>
            </a:r>
          </a:p>
          <a:p>
            <a:pPr lvl="1"/>
            <a:r>
              <a:rPr lang="fi-FI" dirty="0"/>
              <a:t>Jokaisen tavoitteen alla listattuna pelaajan toimintaa tai ominaisuuksia</a:t>
            </a:r>
          </a:p>
          <a:p>
            <a:pPr lvl="1"/>
            <a:r>
              <a:rPr lang="fi-FI"/>
              <a:t>Pelaajat pisteytetään desimaalin tarkkuudella</a:t>
            </a:r>
            <a:endParaRPr lang="fi-FI" dirty="0"/>
          </a:p>
          <a:p>
            <a:pPr lvl="1"/>
            <a:endParaRPr lang="fi-FI" dirty="0"/>
          </a:p>
          <a:p>
            <a:r>
              <a:rPr lang="fi-FI" dirty="0"/>
              <a:t>LUISTELUTESTI 4 PISTETTÄ</a:t>
            </a:r>
          </a:p>
          <a:p>
            <a:pPr lvl="1"/>
            <a:r>
              <a:rPr lang="fi-FI" dirty="0"/>
              <a:t>Luistellaan sekä kiekottomana, että kiekollisena</a:t>
            </a:r>
          </a:p>
          <a:p>
            <a:pPr lvl="1"/>
            <a:r>
              <a:rPr lang="fi-FI" dirty="0"/>
              <a:t>Yhteisaika pisteytetään</a:t>
            </a:r>
          </a:p>
          <a:p>
            <a:pPr lvl="1"/>
            <a:endParaRPr lang="fi-FI" dirty="0"/>
          </a:p>
          <a:p>
            <a:pPr marL="266700" lvl="1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656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D9D143-1601-4571-9065-FE25DE94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5090" y="1346715"/>
            <a:ext cx="3288709" cy="4423769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/>
              <a:t>ARVIOINTI (MAX 2)</a:t>
            </a:r>
          </a:p>
          <a:p>
            <a:pPr lvl="1"/>
            <a:r>
              <a:rPr lang="fi-FI" dirty="0"/>
              <a:t>Maalinteko</a:t>
            </a:r>
          </a:p>
          <a:p>
            <a:pPr lvl="1"/>
            <a:r>
              <a:rPr lang="fi-FI" dirty="0"/>
              <a:t>Tilanvoittaminen</a:t>
            </a:r>
          </a:p>
          <a:p>
            <a:pPr lvl="1"/>
            <a:r>
              <a:rPr lang="fi-FI" dirty="0"/>
              <a:t>Tilan tekeminen </a:t>
            </a:r>
          </a:p>
          <a:p>
            <a:pPr lvl="1"/>
            <a:r>
              <a:rPr lang="fi-FI" dirty="0"/>
              <a:t>Puolustusvalmius</a:t>
            </a:r>
          </a:p>
          <a:p>
            <a:pPr marL="0" indent="0" algn="ctr">
              <a:buNone/>
            </a:pP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CF8A254-590D-4487-AD75-69B1F550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742950"/>
          </a:xfrm>
        </p:spPr>
        <p:txBody>
          <a:bodyPr/>
          <a:lstStyle/>
          <a:p>
            <a:r>
              <a:rPr lang="fi-FI" dirty="0"/>
              <a:t>PELITILANNEROOLI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AAE794-7284-4A1A-A6D7-881CDF57E1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E89600A1-FCCE-4B4A-89C7-EF40A022A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5" y="1466876"/>
            <a:ext cx="7482772" cy="43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1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2C0022B-2163-4718-BC11-ABFA7C68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PELITILANNEROOLI 2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3A50DD1-0921-444F-80E6-1038C76DE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5090" y="1346715"/>
            <a:ext cx="3288709" cy="4423769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/>
              <a:t>ARVIOINTI (MAX 2)</a:t>
            </a:r>
          </a:p>
          <a:p>
            <a:pPr lvl="1"/>
            <a:r>
              <a:rPr lang="fi-FI" dirty="0"/>
              <a:t>Maalinteko</a:t>
            </a:r>
          </a:p>
          <a:p>
            <a:pPr lvl="1"/>
            <a:r>
              <a:rPr lang="fi-FI" dirty="0"/>
              <a:t>Tilanvoittaminen</a:t>
            </a:r>
          </a:p>
          <a:p>
            <a:pPr lvl="1"/>
            <a:r>
              <a:rPr lang="fi-FI" dirty="0"/>
              <a:t>Tilan tekeminen </a:t>
            </a:r>
          </a:p>
          <a:p>
            <a:pPr lvl="1"/>
            <a:r>
              <a:rPr lang="fi-FI" dirty="0"/>
              <a:t>Puolustusvalmius</a:t>
            </a:r>
          </a:p>
          <a:p>
            <a:pPr marL="0" indent="0" algn="ctr">
              <a:buNone/>
            </a:pPr>
            <a:endParaRPr lang="fi-FI" dirty="0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87487845-3289-47E2-A5A6-35F5765F44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Sisällön paikkamerkki 11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05F51990-09A2-411D-9FF1-CCEAE97F1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7" y="1458000"/>
            <a:ext cx="7437268" cy="42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7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3869D14-F954-4D78-BA4E-9E5752FC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PELITILANNEROOLI 3</a:t>
            </a:r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36A180A2-3856-4751-8E4A-52613A7AE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5090" y="1458000"/>
            <a:ext cx="3288709" cy="4201200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/>
              <a:t>ARVIOINTI (MAX 2)</a:t>
            </a:r>
          </a:p>
          <a:p>
            <a:pPr lvl="1"/>
            <a:r>
              <a:rPr lang="fi-FI" dirty="0"/>
              <a:t>Maalinteon estäminen</a:t>
            </a:r>
          </a:p>
          <a:p>
            <a:pPr lvl="1"/>
            <a:r>
              <a:rPr lang="fi-FI" dirty="0"/>
              <a:t>Kiekon riistäminen</a:t>
            </a:r>
          </a:p>
          <a:p>
            <a:pPr lvl="1"/>
            <a:r>
              <a:rPr lang="fi-FI" dirty="0"/>
              <a:t>Tilan voittamisen estäminen</a:t>
            </a:r>
          </a:p>
          <a:p>
            <a:pPr lvl="1"/>
            <a:r>
              <a:rPr lang="fi-FI" dirty="0"/>
              <a:t>Hyökkäysvalmius</a:t>
            </a:r>
          </a:p>
          <a:p>
            <a:pPr lvl="1"/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EA3092-204E-4962-A517-33C213DFA6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B8D8801F-27F2-4B62-9B33-25A53B54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9" y="1458000"/>
            <a:ext cx="7005085" cy="42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3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55A60AF-A0DA-4208-ABD1-B3C768EC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PELITILANNEROOLI 4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8EBAB643-3982-4FE0-B5BF-18602C5F55F1}"/>
              </a:ext>
            </a:extLst>
          </p:cNvPr>
          <p:cNvSpPr txBox="1">
            <a:spLocks/>
          </p:cNvSpPr>
          <p:nvPr/>
        </p:nvSpPr>
        <p:spPr>
          <a:xfrm>
            <a:off x="8065090" y="1458000"/>
            <a:ext cx="3288709" cy="420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5350" indent="-180975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/>
              <a:t>ARVIOINTI (MAX 2)</a:t>
            </a:r>
          </a:p>
          <a:p>
            <a:pPr lvl="1"/>
            <a:r>
              <a:rPr lang="fi-FI" dirty="0"/>
              <a:t>Maalinteon estäminen</a:t>
            </a:r>
          </a:p>
          <a:p>
            <a:pPr lvl="1"/>
            <a:r>
              <a:rPr lang="fi-FI" dirty="0"/>
              <a:t>Kiekon riistäminen</a:t>
            </a:r>
          </a:p>
          <a:p>
            <a:pPr lvl="1"/>
            <a:r>
              <a:rPr lang="fi-FI" dirty="0"/>
              <a:t>Tilan voittamisen estäminen</a:t>
            </a:r>
          </a:p>
          <a:p>
            <a:pPr lvl="1"/>
            <a:r>
              <a:rPr lang="fi-FI" dirty="0"/>
              <a:t>Hyökkäysvalmius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9ED6085C-C46B-454B-99AA-7A6FE1CB86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7" name="Sisällön paikkamerkki 7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4EEF18A4-8504-4662-83DB-5CCA91429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0" y="1457999"/>
            <a:ext cx="7379825" cy="442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6">
            <a:extLst>
              <a:ext uri="{FF2B5EF4-FFF2-40B4-BE49-F238E27FC236}">
                <a16:creationId xmlns:a16="http://schemas.microsoft.com/office/drawing/2014/main" id="{A80C4E52-A70E-4934-B941-187991D9A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89" y="1130970"/>
            <a:ext cx="8098223" cy="5075289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B6F7552F-EB08-EC01-29D5-458FF531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LUISTELUN MONIPUOLISUUS TESTI </a:t>
            </a:r>
            <a:r>
              <a:rPr lang="fi-FI" sz="2000" dirty="0"/>
              <a:t>(KIEKOLLA JA ILMAN)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607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3559FDC-78F6-413F-AB5D-0E94C0089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454" y="1016000"/>
            <a:ext cx="10080833" cy="51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5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5542A134-7ABB-4BF1-885A-2F979A3C30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8739582"/>
              </p:ext>
            </p:extLst>
          </p:nvPr>
        </p:nvGraphicFramePr>
        <p:xfrm>
          <a:off x="705898" y="1651971"/>
          <a:ext cx="2004136" cy="486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2068">
                  <a:extLst>
                    <a:ext uri="{9D8B030D-6E8A-4147-A177-3AD203B41FA5}">
                      <a16:colId xmlns:a16="http://schemas.microsoft.com/office/drawing/2014/main" val="1039727735"/>
                    </a:ext>
                  </a:extLst>
                </a:gridCol>
                <a:gridCol w="1002068">
                  <a:extLst>
                    <a:ext uri="{9D8B030D-6E8A-4147-A177-3AD203B41FA5}">
                      <a16:colId xmlns:a16="http://schemas.microsoft.com/office/drawing/2014/main" val="83266909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AIKA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PISTEYTYS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250488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alle 80,00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70313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81,6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3,9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91290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83,2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4257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84,8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3,7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1459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86,4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65996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88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3,5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784125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89,6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35252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91,2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3,3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0494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92,8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566980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94,4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3,1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57154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96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87544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97,6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2,9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12867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99,2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2,8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63719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100,8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2,7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19579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102,4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2,6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72336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104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2,5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81647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105,6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2,4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71264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107,2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2,3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53803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108,8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2,2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53487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110,4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2,1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1871656"/>
                  </a:ext>
                </a:extLst>
              </a:tr>
              <a:tr h="107094">
                <a:tc>
                  <a:txBody>
                    <a:bodyPr/>
                    <a:lstStyle/>
                    <a:p>
                      <a:pPr algn="ctr" fontAlgn="b"/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3055963"/>
                  </a:ext>
                </a:extLst>
              </a:tr>
            </a:tbl>
          </a:graphicData>
        </a:graphic>
      </p:graphicFrame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43C0902C-E313-4A93-A850-D2BD43F5D25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317465"/>
              </p:ext>
            </p:extLst>
          </p:nvPr>
        </p:nvGraphicFramePr>
        <p:xfrm>
          <a:off x="2989184" y="1667868"/>
          <a:ext cx="2162454" cy="486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1227">
                  <a:extLst>
                    <a:ext uri="{9D8B030D-6E8A-4147-A177-3AD203B41FA5}">
                      <a16:colId xmlns:a16="http://schemas.microsoft.com/office/drawing/2014/main" val="762153359"/>
                    </a:ext>
                  </a:extLst>
                </a:gridCol>
                <a:gridCol w="1081227">
                  <a:extLst>
                    <a:ext uri="{9D8B030D-6E8A-4147-A177-3AD203B41FA5}">
                      <a16:colId xmlns:a16="http://schemas.microsoft.com/office/drawing/2014/main" val="384131815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AIKA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PISTEYTYS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28809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112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52583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113,6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1,9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724928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115,2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88337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116,8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1,7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05655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118,4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79988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120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1,5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66567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121,6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84349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123,2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1,3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67832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124,8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32074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126,4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1,1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7805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74068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00211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6158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09184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78075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03756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44769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977864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83293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26131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Yli 144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3502072"/>
                  </a:ext>
                </a:extLst>
              </a:tr>
            </a:tbl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FA1A6114-1195-4680-AF98-57CAAD0AB62F}"/>
              </a:ext>
            </a:extLst>
          </p:cNvPr>
          <p:cNvSpPr txBox="1"/>
          <p:nvPr/>
        </p:nvSpPr>
        <p:spPr>
          <a:xfrm>
            <a:off x="1554334" y="1155194"/>
            <a:ext cx="23114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400" b="1" u="sng" dirty="0">
                <a:solidFill>
                  <a:schemeClr val="tx2"/>
                </a:solidFill>
              </a:rPr>
              <a:t>TYTÖT</a:t>
            </a:r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C6F47400-0715-4FAB-BF11-EB1E1EF95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2649"/>
              </p:ext>
            </p:extLst>
          </p:nvPr>
        </p:nvGraphicFramePr>
        <p:xfrm>
          <a:off x="5822583" y="1651971"/>
          <a:ext cx="2485009" cy="4906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2804">
                  <a:extLst>
                    <a:ext uri="{9D8B030D-6E8A-4147-A177-3AD203B41FA5}">
                      <a16:colId xmlns:a16="http://schemas.microsoft.com/office/drawing/2014/main" val="1890893960"/>
                    </a:ext>
                  </a:extLst>
                </a:gridCol>
                <a:gridCol w="1292205">
                  <a:extLst>
                    <a:ext uri="{9D8B030D-6E8A-4147-A177-3AD203B41FA5}">
                      <a16:colId xmlns:a16="http://schemas.microsoft.com/office/drawing/2014/main" val="1047761322"/>
                    </a:ext>
                  </a:extLst>
                </a:gridCol>
              </a:tblGrid>
              <a:tr h="2107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AIKA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PISTEYTYS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94360143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alle 75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1414538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75,4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3,9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3476406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75,8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6986045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76,2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3,7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5514362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76,4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5826886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77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3,5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4905867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77,4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3,4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7418398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77,8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3,3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351262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3,2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1573887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3,1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5373909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6247575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2,9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97391947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2,8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1202841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2,7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8618498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2,6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9528549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2,5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5678418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81,4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2,4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3220266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81,8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2,3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998530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82,2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2,2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6101864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82,6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</a:rPr>
                        <a:t>2,1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98453075"/>
                  </a:ext>
                </a:extLst>
              </a:tr>
              <a:tr h="223133">
                <a:tc>
                  <a:txBody>
                    <a:bodyPr/>
                    <a:lstStyle/>
                    <a:p>
                      <a:pPr algn="ctr" fontAlgn="b"/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976848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95D716DF-018E-40AB-BD2C-730E1D2A7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68853"/>
              </p:ext>
            </p:extLst>
          </p:nvPr>
        </p:nvGraphicFramePr>
        <p:xfrm>
          <a:off x="8523278" y="1667868"/>
          <a:ext cx="2272683" cy="4880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888">
                  <a:extLst>
                    <a:ext uri="{9D8B030D-6E8A-4147-A177-3AD203B41FA5}">
                      <a16:colId xmlns:a16="http://schemas.microsoft.com/office/drawing/2014/main" val="1629276515"/>
                    </a:ext>
                  </a:extLst>
                </a:gridCol>
                <a:gridCol w="1181795">
                  <a:extLst>
                    <a:ext uri="{9D8B030D-6E8A-4147-A177-3AD203B41FA5}">
                      <a16:colId xmlns:a16="http://schemas.microsoft.com/office/drawing/2014/main" val="3408022054"/>
                    </a:ext>
                  </a:extLst>
                </a:gridCol>
              </a:tblGrid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AIKA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  <a:latin typeface="+mn-lt"/>
                        </a:rPr>
                        <a:t>PISTEYTYS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0645673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83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421588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83,4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1,9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5377772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83,8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1,8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7468045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84,2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1,7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0192241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84,6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1,6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6868855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85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1,5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2543382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85,4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1,4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8937731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85,8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1,3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03414593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86,2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1,2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8677653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86,6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1,1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0482176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 dirty="0">
                          <a:effectLst/>
                          <a:latin typeface="+mn-lt"/>
                        </a:rPr>
                        <a:t>87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7131603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2226684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03733484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6980743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3142574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6854870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883552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724806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8080836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1065028"/>
                  </a:ext>
                </a:extLst>
              </a:tr>
              <a:tr h="2218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Yli 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7967687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1A71AF8E-ADF5-4D06-8E08-95EA4235F8C5}"/>
              </a:ext>
            </a:extLst>
          </p:cNvPr>
          <p:cNvSpPr txBox="1"/>
          <p:nvPr/>
        </p:nvSpPr>
        <p:spPr>
          <a:xfrm>
            <a:off x="6439763" y="1142248"/>
            <a:ext cx="377300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400" b="1" u="sng" dirty="0">
                <a:solidFill>
                  <a:schemeClr val="tx2"/>
                </a:solidFill>
              </a:rPr>
              <a:t>POJAT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D950689-A3E2-441A-9910-75B1FE909538}"/>
              </a:ext>
            </a:extLst>
          </p:cNvPr>
          <p:cNvCxnSpPr/>
          <p:nvPr/>
        </p:nvCxnSpPr>
        <p:spPr>
          <a:xfrm>
            <a:off x="5450889" y="1553592"/>
            <a:ext cx="0" cy="5131293"/>
          </a:xfrm>
          <a:prstGeom prst="line">
            <a:avLst/>
          </a:prstGeom>
          <a:ln>
            <a:solidFill>
              <a:srgbClr val="00326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Otsikko 1">
            <a:extLst>
              <a:ext uri="{FF2B5EF4-FFF2-40B4-BE49-F238E27FC236}">
                <a16:creationId xmlns:a16="http://schemas.microsoft.com/office/drawing/2014/main" id="{96D450D1-CC81-4383-88AF-0AAA9C3D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98" y="300695"/>
            <a:ext cx="10668000" cy="742950"/>
          </a:xfrm>
        </p:spPr>
        <p:txBody>
          <a:bodyPr/>
          <a:lstStyle/>
          <a:p>
            <a:r>
              <a:rPr lang="fi-FI" dirty="0"/>
              <a:t>Luistelun monipuolisuus testin PISTEYTYS, 4 PISTETTÄ (kiekolla + ilman = yhteisaika)</a:t>
            </a:r>
          </a:p>
        </p:txBody>
      </p:sp>
    </p:spTree>
    <p:extLst>
      <p:ext uri="{BB962C8B-B14F-4D97-AF65-F5344CB8AC3E}">
        <p14:creationId xmlns:p14="http://schemas.microsoft.com/office/powerpoint/2010/main" val="1895839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7DBE8B-8E33-4E5C-957D-0E8E178A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VAIHTOEHTO 3/3</a:t>
            </a:r>
            <a:br>
              <a:rPr lang="fi-FI" dirty="0"/>
            </a:br>
            <a:r>
              <a:rPr lang="fi-FI" sz="4400" dirty="0"/>
              <a:t>luistelun monipuolisuus testi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0765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1B1480-DE81-4B40-9C94-FDAEE778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JÄÄKIEKON LAJITESTIT YLÄKOULUUN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6D281D-7D94-4D06-85EB-1B43AAE2A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Vaihtoehtoina suorittaa pääsykoetestit</a:t>
            </a:r>
          </a:p>
          <a:p>
            <a:pPr lvl="1"/>
            <a:r>
              <a:rPr lang="fi-FI" dirty="0"/>
              <a:t>PELITESTI </a:t>
            </a:r>
          </a:p>
          <a:p>
            <a:pPr lvl="1"/>
            <a:r>
              <a:rPr lang="fi-FI" dirty="0"/>
              <a:t>PELI- JA LUISTELUN MONIPUOLISUUS TESTI (kiekolla ja ilman)</a:t>
            </a:r>
          </a:p>
          <a:p>
            <a:pPr lvl="1"/>
            <a:r>
              <a:rPr lang="fi-FI" dirty="0"/>
              <a:t>LUISTELUN MONIPUOLISUUS TESTI (kiekolla ja ilman)</a:t>
            </a:r>
          </a:p>
          <a:p>
            <a:pPr marL="266700" lvl="1" indent="0">
              <a:buNone/>
            </a:pPr>
            <a:endParaRPr lang="fi-FI" dirty="0"/>
          </a:p>
          <a:p>
            <a:r>
              <a:rPr lang="fi-FI" dirty="0"/>
              <a:t>Päätös testitavasta paikallisen vastuuhenkilön toimesta</a:t>
            </a:r>
          </a:p>
          <a:p>
            <a:pPr lvl="1"/>
            <a:r>
              <a:rPr lang="fi-FI" dirty="0"/>
              <a:t>Vaikuttaa käytössä oleva aika sekä henkilöresurssi</a:t>
            </a:r>
          </a:p>
          <a:p>
            <a:endParaRPr lang="fi-FI" dirty="0"/>
          </a:p>
          <a:p>
            <a:r>
              <a:rPr lang="fi-FI" dirty="0"/>
              <a:t>Testien maksimipistemäärä kaikissa vaihtoehdoissa on 12</a:t>
            </a:r>
          </a:p>
        </p:txBody>
      </p:sp>
    </p:spTree>
    <p:extLst>
      <p:ext uri="{BB962C8B-B14F-4D97-AF65-F5344CB8AC3E}">
        <p14:creationId xmlns:p14="http://schemas.microsoft.com/office/powerpoint/2010/main" val="3562652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6">
            <a:extLst>
              <a:ext uri="{FF2B5EF4-FFF2-40B4-BE49-F238E27FC236}">
                <a16:creationId xmlns:a16="http://schemas.microsoft.com/office/drawing/2014/main" id="{A80C4E52-A70E-4934-B941-187991D9A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89" y="1130970"/>
            <a:ext cx="8098223" cy="5075289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B6F7552F-EB08-EC01-29D5-458FF531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LUISTELUN MONIPUOLISUUS TESTI </a:t>
            </a:r>
            <a:r>
              <a:rPr lang="fi-FI" sz="2000" dirty="0"/>
              <a:t>(KIEKOLLA JA ILMAN)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493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3559FDC-78F6-413F-AB5D-0E94C0089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454" y="1016000"/>
            <a:ext cx="10080833" cy="51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75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F4C0F9C-16D3-0FAD-F368-E4573E935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" y="269911"/>
            <a:ext cx="8930640" cy="67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16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817D8B-E910-2CC7-B20D-57CA01B0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26738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7DBE8B-8E33-4E5C-957D-0E8E178A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VAIHTOEHTO 1/3</a:t>
            </a:r>
            <a:br>
              <a:rPr lang="fi-FI" dirty="0"/>
            </a:br>
            <a:r>
              <a:rPr lang="fi-FI" sz="4800" dirty="0"/>
              <a:t>PELITESTI</a:t>
            </a:r>
          </a:p>
        </p:txBody>
      </p:sp>
    </p:spTree>
    <p:extLst>
      <p:ext uri="{BB962C8B-B14F-4D97-AF65-F5344CB8AC3E}">
        <p14:creationId xmlns:p14="http://schemas.microsoft.com/office/powerpoint/2010/main" val="3634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89C1DC-21F0-41C7-B73F-8F15078F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PELIMUOTO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163C2F-2152-4D90-9841-0A3EECB3B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Suhteessa pelaajamäärään ja käytettävässä aikaan joko pienpeli ja/tai ison kentän pelaaminen</a:t>
            </a:r>
          </a:p>
          <a:p>
            <a:r>
              <a:rPr lang="fi-FI" dirty="0"/>
              <a:t>Pienellä kentällä 2-2 tai 3-3</a:t>
            </a:r>
          </a:p>
          <a:p>
            <a:pPr lvl="1"/>
            <a:r>
              <a:rPr lang="fi-FI" dirty="0"/>
              <a:t>Maalit laidoilla</a:t>
            </a:r>
          </a:p>
          <a:p>
            <a:r>
              <a:rPr lang="fi-FI" dirty="0"/>
              <a:t>Isolla kentällä 3-3, 4-4 tai 5-5 pelinä</a:t>
            </a:r>
          </a:p>
          <a:p>
            <a:r>
              <a:rPr lang="fi-FI" dirty="0"/>
              <a:t>Peliaika esimerkiksi 2x10min</a:t>
            </a:r>
          </a:p>
          <a:p>
            <a:pPr lvl="1"/>
            <a:r>
              <a:rPr lang="fi-FI" dirty="0"/>
              <a:t>Vaihtojen pituus 40-60s</a:t>
            </a:r>
          </a:p>
        </p:txBody>
      </p:sp>
      <p:pic>
        <p:nvPicPr>
          <p:cNvPr id="4" name="Kuva 13">
            <a:extLst>
              <a:ext uri="{FF2B5EF4-FFF2-40B4-BE49-F238E27FC236}">
                <a16:creationId xmlns:a16="http://schemas.microsoft.com/office/drawing/2014/main" id="{16B2C5EE-D4C0-4AFD-9BC4-D60FB5DAC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61365" y="616640"/>
            <a:ext cx="2785231" cy="56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4AF105E-E300-4D7D-92C8-32BED8408157}"/>
              </a:ext>
            </a:extLst>
          </p:cNvPr>
          <p:cNvSpPr txBox="1"/>
          <p:nvPr/>
        </p:nvSpPr>
        <p:spPr>
          <a:xfrm>
            <a:off x="9395751" y="3228945"/>
            <a:ext cx="10718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2000" b="1" dirty="0">
                <a:ea typeface="ＭＳ Ｐゴシック" panose="020B0600070205080204" pitchFamily="34" charset="-128"/>
              </a:rPr>
              <a:t>3 </a:t>
            </a:r>
            <a:r>
              <a:rPr lang="fi-FI" sz="2000" b="1" dirty="0" err="1">
                <a:ea typeface="ＭＳ Ｐゴシック" panose="020B0600070205080204" pitchFamily="34" charset="-128"/>
              </a:rPr>
              <a:t>vs</a:t>
            </a:r>
            <a:r>
              <a:rPr lang="fi-FI" sz="2000" b="1" dirty="0">
                <a:ea typeface="ＭＳ Ｐゴシック" panose="020B0600070205080204" pitchFamily="34" charset="-128"/>
              </a:rPr>
              <a:t> 3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1265959-279B-42F4-A85C-CD6F895FD7D6}"/>
              </a:ext>
            </a:extLst>
          </p:cNvPr>
          <p:cNvSpPr txBox="1"/>
          <p:nvPr/>
        </p:nvSpPr>
        <p:spPr>
          <a:xfrm>
            <a:off x="6096000" y="3228945"/>
            <a:ext cx="10718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2000" b="1" dirty="0">
                <a:ea typeface="ＭＳ Ｐゴシック" panose="020B0600070205080204" pitchFamily="34" charset="-128"/>
              </a:rPr>
              <a:t>2 </a:t>
            </a:r>
            <a:r>
              <a:rPr lang="fi-FI" sz="2000" b="1" dirty="0" err="1">
                <a:ea typeface="ＭＳ Ｐゴシック" panose="020B0600070205080204" pitchFamily="34" charset="-128"/>
              </a:rPr>
              <a:t>vs</a:t>
            </a:r>
            <a:r>
              <a:rPr lang="fi-FI" sz="2000" b="1" dirty="0">
                <a:ea typeface="ＭＳ Ｐゴシック" panose="020B0600070205080204" pitchFamily="34" charset="-128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2082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PELIN PISTEYTTÄMINEN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0" dirty="0"/>
              <a:t>Pisteytys pelkällä pelaamisella. Maksimipistemäärä on 12.  </a:t>
            </a:r>
          </a:p>
          <a:p>
            <a:pPr marL="0" indent="0">
              <a:buNone/>
            </a:pPr>
            <a:r>
              <a:rPr lang="fi-FI" b="0" dirty="0"/>
              <a:t>Arvioidaan pelitilanneroolien tavoitteiden (tummennettuna seuraavilla dioilla) mukaan alla olevien esimerkin mukaan.</a:t>
            </a:r>
            <a:endParaRPr lang="fi-FI" sz="900" dirty="0"/>
          </a:p>
          <a:p>
            <a:r>
              <a:rPr lang="fi-FI" dirty="0"/>
              <a:t>Hyökkäyspelaaminen kiekollisena </a:t>
            </a:r>
            <a:r>
              <a:rPr lang="fi-FI" dirty="0" err="1"/>
              <a:t>max</a:t>
            </a:r>
            <a:r>
              <a:rPr lang="fi-FI" dirty="0"/>
              <a:t> 3p</a:t>
            </a:r>
          </a:p>
          <a:p>
            <a:r>
              <a:rPr lang="fi-FI" dirty="0"/>
              <a:t>Hyökkäyspelaaminen kiekottomana </a:t>
            </a:r>
            <a:r>
              <a:rPr lang="fi-FI" dirty="0" err="1"/>
              <a:t>max</a:t>
            </a:r>
            <a:r>
              <a:rPr lang="fi-FI" dirty="0"/>
              <a:t> 3p </a:t>
            </a:r>
          </a:p>
          <a:p>
            <a:r>
              <a:rPr lang="fi-FI" dirty="0"/>
              <a:t>Kiekollisen puolustaminen </a:t>
            </a:r>
            <a:r>
              <a:rPr lang="fi-FI" dirty="0" err="1"/>
              <a:t>max</a:t>
            </a:r>
            <a:r>
              <a:rPr lang="fi-FI" dirty="0"/>
              <a:t> 3p</a:t>
            </a:r>
          </a:p>
          <a:p>
            <a:r>
              <a:rPr lang="fi-FI" dirty="0"/>
              <a:t>Kiekottoman puolustaminen </a:t>
            </a:r>
            <a:r>
              <a:rPr lang="fi-FI" dirty="0" err="1"/>
              <a:t>max</a:t>
            </a:r>
            <a:r>
              <a:rPr lang="fi-FI" dirty="0"/>
              <a:t> 3p</a:t>
            </a:r>
          </a:p>
          <a:p>
            <a:endParaRPr lang="fi-FI" dirty="0"/>
          </a:p>
          <a:p>
            <a:pPr lvl="1"/>
            <a:r>
              <a:rPr lang="fi-FI" dirty="0"/>
              <a:t>Pelitilanneroolit jaettu neljään eri tavoitteeseen</a:t>
            </a:r>
          </a:p>
          <a:p>
            <a:pPr lvl="1"/>
            <a:r>
              <a:rPr lang="fi-FI" dirty="0"/>
              <a:t>Jokaisen tavoitteen alla listattuna pelaajan toimintaa tai ominaisuuksia</a:t>
            </a:r>
          </a:p>
          <a:p>
            <a:pPr lvl="1"/>
            <a:r>
              <a:rPr lang="fi-FI" dirty="0"/>
              <a:t>Pelaajat pisteytetään desimaalin tarkkuudella</a:t>
            </a:r>
          </a:p>
        </p:txBody>
      </p:sp>
    </p:spTree>
    <p:extLst>
      <p:ext uri="{BB962C8B-B14F-4D97-AF65-F5344CB8AC3E}">
        <p14:creationId xmlns:p14="http://schemas.microsoft.com/office/powerpoint/2010/main" val="426492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D9D143-1601-4571-9065-FE25DE94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5090" y="1476472"/>
            <a:ext cx="3288709" cy="4201200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/>
              <a:t>ARVIOINTI (MAX 3)</a:t>
            </a:r>
          </a:p>
          <a:p>
            <a:pPr lvl="1"/>
            <a:r>
              <a:rPr lang="fi-FI" dirty="0"/>
              <a:t>Maalinteko</a:t>
            </a:r>
          </a:p>
          <a:p>
            <a:pPr lvl="1"/>
            <a:r>
              <a:rPr lang="fi-FI" dirty="0"/>
              <a:t>Tilanvoittaminen</a:t>
            </a:r>
          </a:p>
          <a:p>
            <a:pPr lvl="1"/>
            <a:r>
              <a:rPr lang="fi-FI" dirty="0"/>
              <a:t>Tilan tekeminen</a:t>
            </a:r>
          </a:p>
          <a:p>
            <a:pPr lvl="1"/>
            <a:r>
              <a:rPr lang="fi-FI" dirty="0"/>
              <a:t>Puolustusvalmius</a:t>
            </a:r>
          </a:p>
          <a:p>
            <a:pPr marL="266700" lvl="1" indent="0">
              <a:buNone/>
            </a:pP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CF8A254-590D-4487-AD75-69B1F550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742950"/>
          </a:xfrm>
        </p:spPr>
        <p:txBody>
          <a:bodyPr/>
          <a:lstStyle/>
          <a:p>
            <a:r>
              <a:rPr lang="fi-FI" dirty="0"/>
              <a:t>PELITILANNEROOLI 1</a:t>
            </a:r>
          </a:p>
        </p:txBody>
      </p:sp>
      <p:pic>
        <p:nvPicPr>
          <p:cNvPr id="7" name="Sisällön paikkamerkki 6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A5C17B1A-59CD-4CA6-9978-485D465DAD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6" y="1458000"/>
            <a:ext cx="7482772" cy="4303608"/>
          </a:xfrm>
        </p:spPr>
      </p:pic>
    </p:spTree>
    <p:extLst>
      <p:ext uri="{BB962C8B-B14F-4D97-AF65-F5344CB8AC3E}">
        <p14:creationId xmlns:p14="http://schemas.microsoft.com/office/powerpoint/2010/main" val="87106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2C0022B-2163-4718-BC11-ABFA7C68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PELITILANNEROOLI 2</a:t>
            </a:r>
          </a:p>
        </p:txBody>
      </p:sp>
      <p:pic>
        <p:nvPicPr>
          <p:cNvPr id="12" name="Sisällön paikkamerkki 11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ECF4C596-0C50-4FEE-A321-795E0785F9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9" y="1458000"/>
            <a:ext cx="7437268" cy="4201200"/>
          </a:xfrm>
        </p:spPr>
      </p:pic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9FA71294-7035-4B34-8FFA-DF130728CF86}"/>
              </a:ext>
            </a:extLst>
          </p:cNvPr>
          <p:cNvSpPr txBox="1">
            <a:spLocks/>
          </p:cNvSpPr>
          <p:nvPr/>
        </p:nvSpPr>
        <p:spPr>
          <a:xfrm>
            <a:off x="8065090" y="1458000"/>
            <a:ext cx="3288709" cy="420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5350" indent="-180975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/>
              <a:t>ARVIOINTI (MAX 3)</a:t>
            </a:r>
          </a:p>
          <a:p>
            <a:pPr lvl="1"/>
            <a:r>
              <a:rPr lang="fi-FI" dirty="0"/>
              <a:t>Maalinteko</a:t>
            </a:r>
          </a:p>
          <a:p>
            <a:pPr lvl="1"/>
            <a:r>
              <a:rPr lang="fi-FI" dirty="0"/>
              <a:t>Tilanvoittaminen</a:t>
            </a:r>
          </a:p>
          <a:p>
            <a:pPr lvl="1"/>
            <a:r>
              <a:rPr lang="fi-FI" dirty="0"/>
              <a:t>Tilan tekeminen</a:t>
            </a:r>
          </a:p>
          <a:p>
            <a:pPr lvl="1"/>
            <a:r>
              <a:rPr lang="fi-FI" dirty="0"/>
              <a:t>Puolustusvalmius</a:t>
            </a:r>
          </a:p>
        </p:txBody>
      </p:sp>
    </p:spTree>
    <p:extLst>
      <p:ext uri="{BB962C8B-B14F-4D97-AF65-F5344CB8AC3E}">
        <p14:creationId xmlns:p14="http://schemas.microsoft.com/office/powerpoint/2010/main" val="311047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3869D14-F954-4D78-BA4E-9E5752FC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PELITILANNEROOLI 3</a:t>
            </a:r>
          </a:p>
        </p:txBody>
      </p:sp>
      <p:pic>
        <p:nvPicPr>
          <p:cNvPr id="7" name="Sisällön paikkamerkki 6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CEEC10ED-0D23-4222-94A1-69A22DE096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9" y="1458000"/>
            <a:ext cx="7005085" cy="4201200"/>
          </a:xfrm>
        </p:spPr>
      </p:pic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BC52038B-6583-4884-B5FD-37EF4A5080DD}"/>
              </a:ext>
            </a:extLst>
          </p:cNvPr>
          <p:cNvSpPr txBox="1">
            <a:spLocks/>
          </p:cNvSpPr>
          <p:nvPr/>
        </p:nvSpPr>
        <p:spPr>
          <a:xfrm>
            <a:off x="8065090" y="1458000"/>
            <a:ext cx="3288709" cy="420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5350" indent="-180975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ARVIOINTI (MAX 3)</a:t>
            </a:r>
          </a:p>
          <a:p>
            <a:pPr lvl="1"/>
            <a:r>
              <a:rPr lang="fi-FI" dirty="0"/>
              <a:t>Maalinteon estäminen</a:t>
            </a:r>
          </a:p>
          <a:p>
            <a:pPr lvl="1"/>
            <a:r>
              <a:rPr lang="fi-FI" dirty="0"/>
              <a:t>Kiekon riistäminen</a:t>
            </a:r>
          </a:p>
          <a:p>
            <a:pPr lvl="1"/>
            <a:r>
              <a:rPr lang="fi-FI" dirty="0"/>
              <a:t>Tilan voittamisen estäminen</a:t>
            </a:r>
          </a:p>
          <a:p>
            <a:pPr lvl="1"/>
            <a:r>
              <a:rPr lang="fi-FI" dirty="0"/>
              <a:t>Hyökkäysvalmius</a:t>
            </a:r>
          </a:p>
          <a:p>
            <a:pPr marL="2667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209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55A60AF-A0DA-4208-ABD1-B3C768EC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PELITILANNEROOLI 4</a:t>
            </a:r>
          </a:p>
        </p:txBody>
      </p:sp>
      <p:pic>
        <p:nvPicPr>
          <p:cNvPr id="8" name="Sisällön paikkamerkki 7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8AF00137-D124-4775-B58F-E810D65612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0" y="1457999"/>
            <a:ext cx="7379825" cy="4427895"/>
          </a:xfrm>
        </p:spPr>
      </p:pic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B231F39A-A4A7-4B0F-942D-F8C16428F13A}"/>
              </a:ext>
            </a:extLst>
          </p:cNvPr>
          <p:cNvSpPr txBox="1">
            <a:spLocks/>
          </p:cNvSpPr>
          <p:nvPr/>
        </p:nvSpPr>
        <p:spPr>
          <a:xfrm>
            <a:off x="8065090" y="1458000"/>
            <a:ext cx="3288709" cy="420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5350" indent="-180975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ARVIOINTI (MAX 3)</a:t>
            </a:r>
          </a:p>
          <a:p>
            <a:pPr lvl="1"/>
            <a:r>
              <a:rPr lang="fi-FI" dirty="0"/>
              <a:t>Maalinteon estäminen</a:t>
            </a:r>
          </a:p>
          <a:p>
            <a:pPr lvl="1"/>
            <a:r>
              <a:rPr lang="fi-FI" dirty="0"/>
              <a:t>Kiekon riistäminen</a:t>
            </a:r>
          </a:p>
          <a:p>
            <a:pPr lvl="1"/>
            <a:r>
              <a:rPr lang="fi-FI" dirty="0"/>
              <a:t>Tilan voittamisen estäminen</a:t>
            </a:r>
          </a:p>
          <a:p>
            <a:pPr lvl="1"/>
            <a:r>
              <a:rPr lang="fi-FI" dirty="0"/>
              <a:t>Hyökkäysvalmius</a:t>
            </a:r>
          </a:p>
        </p:txBody>
      </p:sp>
    </p:spTree>
    <p:extLst>
      <p:ext uri="{BB962C8B-B14F-4D97-AF65-F5344CB8AC3E}">
        <p14:creationId xmlns:p14="http://schemas.microsoft.com/office/powerpoint/2010/main" val="851935366"/>
      </p:ext>
    </p:extLst>
  </p:cSld>
  <p:clrMapOvr>
    <a:masterClrMapping/>
  </p:clrMapOvr>
</p:sld>
</file>

<file path=ppt/theme/theme1.xml><?xml version="1.0" encoding="utf-8"?>
<a:theme xmlns:a="http://schemas.openxmlformats.org/drawingml/2006/main" name="Jaakiekkoliitto">
  <a:themeElements>
    <a:clrScheme name="SuomenJääkiekkojoukkue">
      <a:dk1>
        <a:sysClr val="windowText" lastClr="000000"/>
      </a:dk1>
      <a:lt1>
        <a:sysClr val="window" lastClr="FFFFFF"/>
      </a:lt1>
      <a:dk2>
        <a:srgbClr val="00326B"/>
      </a:dk2>
      <a:lt2>
        <a:srgbClr val="AAAAA8"/>
      </a:lt2>
      <a:accent1>
        <a:srgbClr val="00326B"/>
      </a:accent1>
      <a:accent2>
        <a:srgbClr val="CFCFCD"/>
      </a:accent2>
      <a:accent3>
        <a:srgbClr val="00ACD7"/>
      </a:accent3>
      <a:accent4>
        <a:srgbClr val="011D41"/>
      </a:accent4>
      <a:accent5>
        <a:srgbClr val="8B6F4E"/>
      </a:accent5>
      <a:accent6>
        <a:srgbClr val="AAAAA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5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enJaakiekkoliitto_esityspohja_v2018-06-20.potx" id="{C5D8DCFC-D4B1-48FC-9322-9859FCC677D2}" vid="{D3E9619E-B67E-4F62-87E8-36C4F43C061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df43bc-7a52-41b5-89e1-f36e719b35b6">
      <Terms xmlns="http://schemas.microsoft.com/office/infopath/2007/PartnerControls"/>
    </lcf76f155ced4ddcb4097134ff3c332f>
    <TaxCatchAll xmlns="edde83c8-f334-4bcd-8c0d-1b4a2f1a6ad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35E828BCB36D7469914970599DFDC4D" ma:contentTypeVersion="16" ma:contentTypeDescription="Luo uusi asiakirja." ma:contentTypeScope="" ma:versionID="f31ae46da187ac5d8bccf764e0a1fa4c">
  <xsd:schema xmlns:xsd="http://www.w3.org/2001/XMLSchema" xmlns:xs="http://www.w3.org/2001/XMLSchema" xmlns:p="http://schemas.microsoft.com/office/2006/metadata/properties" xmlns:ns2="b2df43bc-7a52-41b5-89e1-f36e719b35b6" xmlns:ns3="edde83c8-f334-4bcd-8c0d-1b4a2f1a6adc" targetNamespace="http://schemas.microsoft.com/office/2006/metadata/properties" ma:root="true" ma:fieldsID="1e08447f16db69691b736a67b2e935b1" ns2:_="" ns3:_="">
    <xsd:import namespace="b2df43bc-7a52-41b5-89e1-f36e719b35b6"/>
    <xsd:import namespace="edde83c8-f334-4bcd-8c0d-1b4a2f1a6a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f43bc-7a52-41b5-89e1-f36e719b35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fd843ae8-54ad-4fdc-b64e-6abc57057a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e83c8-f334-4bcd-8c0d-1b4a2f1a6a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70a3534-37e3-4a8d-bf96-aec15ea5bc09}" ma:internalName="TaxCatchAll" ma:showField="CatchAllData" ma:web="edde83c8-f334-4bcd-8c0d-1b4a2f1a6a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267272-911B-46D7-8D91-EFF97736C9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94856-8693-42FA-87B7-875868AA410E}">
  <ds:schemaRefs>
    <ds:schemaRef ds:uri="http://schemas.microsoft.com/office/2006/metadata/properties"/>
    <ds:schemaRef ds:uri="http://schemas.microsoft.com/office/infopath/2007/PartnerControls"/>
    <ds:schemaRef ds:uri="b2df43bc-7a52-41b5-89e1-f36e719b35b6"/>
    <ds:schemaRef ds:uri="edde83c8-f334-4bcd-8c0d-1b4a2f1a6adc"/>
  </ds:schemaRefs>
</ds:datastoreItem>
</file>

<file path=customXml/itemProps3.xml><?xml version="1.0" encoding="utf-8"?>
<ds:datastoreItem xmlns:ds="http://schemas.openxmlformats.org/officeDocument/2006/customXml" ds:itemID="{C1DD4FA3-9536-40D0-BDB2-3D675A3FCA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df43bc-7a52-41b5-89e1-f36e719b35b6"/>
    <ds:schemaRef ds:uri="edde83c8-f334-4bcd-8c0d-1b4a2f1a6a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SuomenJaakiekkoliitto_esityspohja_v2018-06-20</Template>
  <TotalTime>11193</TotalTime>
  <Words>541</Words>
  <Application>Microsoft Office PowerPoint</Application>
  <PresentationFormat>Laajakuva</PresentationFormat>
  <Paragraphs>277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6" baseType="lpstr">
      <vt:lpstr>Arial</vt:lpstr>
      <vt:lpstr>Calibri</vt:lpstr>
      <vt:lpstr>Jaakiekkoliitto</vt:lpstr>
      <vt:lpstr>JÄÄKIEKON TESTIPAKETTI</vt:lpstr>
      <vt:lpstr>JÄÄKIEKON LAJITESTIT YLÄKOULUUN</vt:lpstr>
      <vt:lpstr>VAIHTOEHTO 1/3 PELITESTI</vt:lpstr>
      <vt:lpstr>PELIMUOTO</vt:lpstr>
      <vt:lpstr>PELIN PISTEYTTÄMINEN</vt:lpstr>
      <vt:lpstr>PELITILANNEROOLI 1</vt:lpstr>
      <vt:lpstr>PELITILANNEROOLI 2</vt:lpstr>
      <vt:lpstr>PELITILANNEROOLI 3</vt:lpstr>
      <vt:lpstr>PELITILANNEROOLI 4</vt:lpstr>
      <vt:lpstr>VAIHTOEHTO 2/3 PELI JA Luistelun monipuolisuus TESTI</vt:lpstr>
      <vt:lpstr>PISTEYTYS</vt:lpstr>
      <vt:lpstr>PELITILANNEROOLI 1</vt:lpstr>
      <vt:lpstr>PELITILANNEROOLI 2</vt:lpstr>
      <vt:lpstr>PELITILANNEROOLI 3</vt:lpstr>
      <vt:lpstr>PELITILANNEROOLI 4</vt:lpstr>
      <vt:lpstr>LUISTELUN MONIPUOLISUUS TESTI (KIEKOLLA JA ILMAN)</vt:lpstr>
      <vt:lpstr>PowerPoint-esitys</vt:lpstr>
      <vt:lpstr>Luistelun monipuolisuus testin PISTEYTYS, 4 PISTETTÄ (kiekolla + ilman = yhteisaika)</vt:lpstr>
      <vt:lpstr>VAIHTOEHTO 3/3 luistelun monipuolisuus testi</vt:lpstr>
      <vt:lpstr>LUISTELUN MONIPUOLISUUS TESTI (KIEKOLLA JA ILMAN)</vt:lpstr>
      <vt:lpstr>PowerPoint-esitys</vt:lpstr>
      <vt:lpstr>PowerPoint-esitys</vt:lpstr>
      <vt:lpstr>kiitos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TÄHÄN ESITYKSEEN NIMI</dc:title>
  <dc:creator>Pakarinen Sanna</dc:creator>
  <cp:lastModifiedBy>Savikko Olli</cp:lastModifiedBy>
  <cp:revision>2</cp:revision>
  <dcterms:created xsi:type="dcterms:W3CDTF">2018-08-17T07:44:15Z</dcterms:created>
  <dcterms:modified xsi:type="dcterms:W3CDTF">2022-12-19T09:49:06Z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0x010100635E828BCB36D7469914970599DFDC4D</vt:lpwstr>
  </property>
</Properties>
</file>